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5"/>
  </p:notesMasterIdLst>
  <p:sldIdLst>
    <p:sldId id="275" r:id="rId2"/>
    <p:sldId id="263" r:id="rId3"/>
    <p:sldId id="261" r:id="rId4"/>
    <p:sldId id="259" r:id="rId5"/>
    <p:sldId id="258" r:id="rId6"/>
    <p:sldId id="264" r:id="rId7"/>
    <p:sldId id="262" r:id="rId8"/>
    <p:sldId id="256" r:id="rId9"/>
    <p:sldId id="278" r:id="rId10"/>
    <p:sldId id="269" r:id="rId11"/>
    <p:sldId id="266" r:id="rId12"/>
    <p:sldId id="300" r:id="rId13"/>
    <p:sldId id="30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FD9E5-0CC4-432B-8E85-0A1FDFEC295C}">
  <a:tblStyle styleId="{201FD9E5-0CC4-432B-8E85-0A1FDFEC2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d033f30a9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8d033f30a9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d033f30a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d033f30a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c30da526c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c30da526c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8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ea834136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ea834136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c30da526c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c30da526c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c30da526c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c30da526c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30da526c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c30da526c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ea834136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ea834136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95295fbd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95295fbd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c7d10726_8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1c7d10726_8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d170f10c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d170f10c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2625" y="1175971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6350" y="849896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419293" y="10313"/>
            <a:ext cx="4725535" cy="2943187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547056" y="-30325"/>
            <a:ext cx="4624894" cy="2878584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10800000" flipH="1">
            <a:off x="11" y="1666968"/>
            <a:ext cx="10175022" cy="3480512"/>
            <a:chOff x="1367050" y="3059225"/>
            <a:chExt cx="1407100" cy="848450"/>
          </a:xfrm>
        </p:grpSpPr>
        <p:sp>
          <p:nvSpPr>
            <p:cNvPr id="14" name="Google Shape;14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19050" y="2590575"/>
            <a:ext cx="36576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19050" y="3889425"/>
            <a:ext cx="365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ngolin"/>
              <a:buNone/>
              <a:defRPr sz="24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rot="-5400000">
            <a:off x="1738995" y="1962780"/>
            <a:ext cx="5239300" cy="1217889"/>
          </a:xfrm>
          <a:custGeom>
            <a:avLst/>
            <a:gdLst/>
            <a:ahLst/>
            <a:cxnLst/>
            <a:rect l="l" t="t" r="r" b="b"/>
            <a:pathLst>
              <a:path w="48078" h="17253" extrusionOk="0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 rot="-5400000">
            <a:off x="3960910" y="-36012"/>
            <a:ext cx="5156302" cy="5215522"/>
            <a:chOff x="-25" y="1390650"/>
            <a:chExt cx="9144000" cy="13501222"/>
          </a:xfrm>
        </p:grpSpPr>
        <p:sp>
          <p:nvSpPr>
            <p:cNvPr id="102" name="Google Shape;102;p15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-25" y="4209772"/>
              <a:ext cx="9144000" cy="1068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5"/>
          <p:cNvSpPr/>
          <p:nvPr/>
        </p:nvSpPr>
        <p:spPr>
          <a:xfrm rot="10800000" flipH="1">
            <a:off x="-5682" y="2928208"/>
            <a:ext cx="3574798" cy="2226476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10800000" flipH="1">
            <a:off x="-65525" y="3156502"/>
            <a:ext cx="3394032" cy="2052523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29079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2" hasCustomPrompt="1"/>
          </p:nvPr>
        </p:nvSpPr>
        <p:spPr>
          <a:xfrm>
            <a:off x="4804686" y="787313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6007925" y="539375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>
            <a:off x="6007925" y="893699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4" hasCustomPrompt="1"/>
          </p:nvPr>
        </p:nvSpPr>
        <p:spPr>
          <a:xfrm>
            <a:off x="4804686" y="228597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5"/>
          </p:nvPr>
        </p:nvSpPr>
        <p:spPr>
          <a:xfrm>
            <a:off x="6007925" y="2038038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6"/>
          </p:nvPr>
        </p:nvSpPr>
        <p:spPr>
          <a:xfrm>
            <a:off x="6007925" y="2392361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7" hasCustomPrompt="1"/>
          </p:nvPr>
        </p:nvSpPr>
        <p:spPr>
          <a:xfrm>
            <a:off x="4804686" y="378235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8"/>
          </p:nvPr>
        </p:nvSpPr>
        <p:spPr>
          <a:xfrm>
            <a:off x="6007925" y="3534413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9"/>
          </p:nvPr>
        </p:nvSpPr>
        <p:spPr>
          <a:xfrm>
            <a:off x="6007925" y="3888736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6"/>
          <p:cNvGrpSpPr/>
          <p:nvPr/>
        </p:nvGrpSpPr>
        <p:grpSpPr>
          <a:xfrm>
            <a:off x="3908852" y="-6500"/>
            <a:ext cx="5238124" cy="5156400"/>
            <a:chOff x="4003316" y="-6500"/>
            <a:chExt cx="5143484" cy="5156400"/>
          </a:xfrm>
        </p:grpSpPr>
        <p:sp>
          <p:nvSpPr>
            <p:cNvPr id="118" name="Google Shape;118;p16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-5400000">
              <a:off x="4820950" y="824050"/>
              <a:ext cx="5156400" cy="3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 rot="10800000">
            <a:off x="-28247" y="-38940"/>
            <a:ext cx="2734828" cy="1457120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13100" y="1298229"/>
            <a:ext cx="2807100" cy="19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713100" y="3218572"/>
            <a:ext cx="2807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mockup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10800000">
            <a:off x="7" y="-23"/>
            <a:ext cx="5896493" cy="310448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5623700" y="1337225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5623700" y="2379745"/>
            <a:ext cx="28071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1"/>
          <p:cNvSpPr/>
          <p:nvPr/>
        </p:nvSpPr>
        <p:spPr>
          <a:xfrm rot="10800000">
            <a:off x="6576606" y="3556043"/>
            <a:ext cx="2580534" cy="1607191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 rot="10800000">
            <a:off x="6646432" y="3613517"/>
            <a:ext cx="2525518" cy="1571908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8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rot="10800000">
            <a:off x="3704250" y="-8"/>
            <a:ext cx="5439749" cy="5143484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 rot="10800000">
            <a:off x="3908869" y="-28223"/>
            <a:ext cx="5291581" cy="5199948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5431875" y="445025"/>
            <a:ext cx="2999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5431275" y="3605850"/>
            <a:ext cx="30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/>
              </a:rPr>
              <a:t>Flaticon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and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/>
              </a:rPr>
              <a:t>Freepik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25" y="2473468"/>
            <a:ext cx="9144000" cy="2669671"/>
            <a:chOff x="-25" y="1390650"/>
            <a:chExt cx="9144000" cy="3752700"/>
          </a:xfrm>
        </p:grpSpPr>
        <p:sp>
          <p:nvSpPr>
            <p:cNvPr id="20" name="Google Shape;20;p3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885200" y="3258300"/>
            <a:ext cx="53766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885200" y="3836918"/>
            <a:ext cx="53766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824819" y="53337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33" name="Google Shape;33;p5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rot="-688733">
            <a:off x="5453358" y="4569571"/>
            <a:ext cx="3692609" cy="351392"/>
          </a:xfrm>
          <a:custGeom>
            <a:avLst/>
            <a:gdLst/>
            <a:ahLst/>
            <a:cxnLst/>
            <a:rect l="l" t="t" r="r" b="b"/>
            <a:pathLst>
              <a:path w="17896" h="1703" fill="none" extrusionOk="0">
                <a:moveTo>
                  <a:pt x="17896" y="1465"/>
                </a:moveTo>
                <a:cubicBezTo>
                  <a:pt x="17622" y="762"/>
                  <a:pt x="17229" y="36"/>
                  <a:pt x="16776" y="24"/>
                </a:cubicBezTo>
                <a:cubicBezTo>
                  <a:pt x="16205" y="0"/>
                  <a:pt x="16074" y="1084"/>
                  <a:pt x="15360" y="1274"/>
                </a:cubicBezTo>
                <a:cubicBezTo>
                  <a:pt x="14550" y="1489"/>
                  <a:pt x="14240" y="274"/>
                  <a:pt x="13359" y="453"/>
                </a:cubicBezTo>
                <a:cubicBezTo>
                  <a:pt x="12621" y="596"/>
                  <a:pt x="12574" y="1524"/>
                  <a:pt x="11907" y="1572"/>
                </a:cubicBezTo>
                <a:cubicBezTo>
                  <a:pt x="11145" y="1632"/>
                  <a:pt x="10966" y="465"/>
                  <a:pt x="10157" y="393"/>
                </a:cubicBezTo>
                <a:cubicBezTo>
                  <a:pt x="9323" y="322"/>
                  <a:pt x="9192" y="1465"/>
                  <a:pt x="8275" y="1572"/>
                </a:cubicBezTo>
                <a:cubicBezTo>
                  <a:pt x="7240" y="1703"/>
                  <a:pt x="6978" y="274"/>
                  <a:pt x="5870" y="322"/>
                </a:cubicBezTo>
                <a:cubicBezTo>
                  <a:pt x="4882" y="358"/>
                  <a:pt x="4751" y="1489"/>
                  <a:pt x="3822" y="1429"/>
                </a:cubicBezTo>
                <a:cubicBezTo>
                  <a:pt x="2918" y="1382"/>
                  <a:pt x="2679" y="227"/>
                  <a:pt x="1739" y="131"/>
                </a:cubicBezTo>
                <a:cubicBezTo>
                  <a:pt x="1060" y="48"/>
                  <a:pt x="393" y="691"/>
                  <a:pt x="1" y="1131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049732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050613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5286225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287125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flipH="1">
            <a:off x="-41" y="4264970"/>
            <a:ext cx="1668641" cy="87852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7226297" y="4"/>
            <a:ext cx="1917691" cy="1194375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81825" y="3445550"/>
            <a:ext cx="2162216" cy="1697977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flipH="1">
            <a:off x="-44" y="0"/>
            <a:ext cx="1762171" cy="5143530"/>
          </a:xfrm>
          <a:custGeom>
            <a:avLst/>
            <a:gdLst/>
            <a:ahLst/>
            <a:cxnLst/>
            <a:rect l="l" t="t" r="r" b="b"/>
            <a:pathLst>
              <a:path w="17396" h="39911" extrusionOk="0">
                <a:moveTo>
                  <a:pt x="13740" y="1"/>
                </a:moveTo>
                <a:cubicBezTo>
                  <a:pt x="13740" y="1"/>
                  <a:pt x="16574" y="9085"/>
                  <a:pt x="15716" y="13157"/>
                </a:cubicBezTo>
                <a:cubicBezTo>
                  <a:pt x="14835" y="17241"/>
                  <a:pt x="11299" y="15098"/>
                  <a:pt x="8596" y="19039"/>
                </a:cubicBezTo>
                <a:cubicBezTo>
                  <a:pt x="5906" y="22992"/>
                  <a:pt x="10490" y="29874"/>
                  <a:pt x="8596" y="31207"/>
                </a:cubicBezTo>
                <a:cubicBezTo>
                  <a:pt x="8288" y="31428"/>
                  <a:pt x="7901" y="31510"/>
                  <a:pt x="7464" y="31510"/>
                </a:cubicBezTo>
                <a:cubicBezTo>
                  <a:pt x="6179" y="31510"/>
                  <a:pt x="4469" y="30797"/>
                  <a:pt x="3100" y="30797"/>
                </a:cubicBezTo>
                <a:cubicBezTo>
                  <a:pt x="2097" y="30797"/>
                  <a:pt x="1277" y="31179"/>
                  <a:pt x="941" y="32505"/>
                </a:cubicBezTo>
                <a:cubicBezTo>
                  <a:pt x="0" y="36243"/>
                  <a:pt x="2369" y="39911"/>
                  <a:pt x="2369" y="39911"/>
                </a:cubicBezTo>
                <a:lnTo>
                  <a:pt x="17395" y="39911"/>
                </a:lnTo>
                <a:lnTo>
                  <a:pt x="173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952288" y="1422475"/>
            <a:ext cx="3026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4952288" y="1980125"/>
            <a:ext cx="30267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rot="10800000">
            <a:off x="4212134" y="2071547"/>
            <a:ext cx="4931512" cy="3071470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11" y="-7050"/>
            <a:ext cx="4768588" cy="2356541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0800000">
            <a:off x="4345570" y="2181385"/>
            <a:ext cx="4826380" cy="3004040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125950" y="1116275"/>
            <a:ext cx="4892100" cy="2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9"/>
          <p:cNvGrpSpPr/>
          <p:nvPr/>
        </p:nvGrpSpPr>
        <p:grpSpPr>
          <a:xfrm rot="10800000">
            <a:off x="-4" y="-6500"/>
            <a:ext cx="4915193" cy="5156400"/>
            <a:chOff x="4003316" y="-6500"/>
            <a:chExt cx="4826387" cy="5156400"/>
          </a:xfrm>
        </p:grpSpPr>
        <p:sp>
          <p:nvSpPr>
            <p:cNvPr id="57" name="Google Shape;57;p9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13100" y="1233175"/>
            <a:ext cx="3150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13100" y="2803075"/>
            <a:ext cx="315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91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 flipH="1">
            <a:off x="7836575" y="-6"/>
            <a:ext cx="1307397" cy="68835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-83050" y="1228675"/>
            <a:ext cx="9309944" cy="3209964"/>
          </a:xfrm>
          <a:custGeom>
            <a:avLst/>
            <a:gdLst/>
            <a:ahLst/>
            <a:cxnLst/>
            <a:rect l="l" t="t" r="r" b="b"/>
            <a:pathLst>
              <a:path w="48078" h="17253" extrusionOk="0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78" name="Google Shape;78;p13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220324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3100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713100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3185736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78513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2678513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5151149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43925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9"/>
          </p:nvPr>
        </p:nvSpPr>
        <p:spPr>
          <a:xfrm>
            <a:off x="4643925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 hasCustomPrompt="1"/>
          </p:nvPr>
        </p:nvSpPr>
        <p:spPr>
          <a:xfrm>
            <a:off x="7116549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09325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6609325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4"/>
          <p:cNvGrpSpPr/>
          <p:nvPr/>
        </p:nvGrpSpPr>
        <p:grpSpPr>
          <a:xfrm>
            <a:off x="1832898" y="479778"/>
            <a:ext cx="5801491" cy="4071484"/>
            <a:chOff x="1540350" y="826005"/>
            <a:chExt cx="6259025" cy="3378825"/>
          </a:xfrm>
        </p:grpSpPr>
        <p:sp>
          <p:nvSpPr>
            <p:cNvPr id="1021" name="Google Shape;1021;p44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4"/>
          <p:cNvSpPr txBox="1">
            <a:spLocks noGrp="1"/>
          </p:cNvSpPr>
          <p:nvPr>
            <p:ph type="title"/>
          </p:nvPr>
        </p:nvSpPr>
        <p:spPr>
          <a:xfrm>
            <a:off x="2125950" y="1116275"/>
            <a:ext cx="4892100" cy="2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TUTORIAL </a:t>
            </a:r>
            <a:br>
              <a:rPr lang="id-ID" sz="4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d-ID" sz="4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 </a:t>
            </a:r>
            <a:br>
              <a:rPr lang="id-ID" sz="4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d-ID" sz="4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ANACONDA DI WINDOWS</a:t>
            </a:r>
            <a:endParaRPr sz="40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24" name="Google Shape;1024;p44"/>
          <p:cNvGrpSpPr/>
          <p:nvPr/>
        </p:nvGrpSpPr>
        <p:grpSpPr>
          <a:xfrm>
            <a:off x="6389189" y="3344337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rgbClr val="A77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rgbClr val="A77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7558957" y="3120697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7;p27">
            <a:extLst>
              <a:ext uri="{FF2B5EF4-FFF2-40B4-BE49-F238E27FC236}">
                <a16:creationId xmlns:a16="http://schemas.microsoft.com/office/drawing/2014/main" id="{F9040AE5-A6C3-4FE3-A48B-4E15AD17092B}"/>
              </a:ext>
            </a:extLst>
          </p:cNvPr>
          <p:cNvSpPr txBox="1">
            <a:spLocks/>
          </p:cNvSpPr>
          <p:nvPr/>
        </p:nvSpPr>
        <p:spPr>
          <a:xfrm>
            <a:off x="5577196" y="4516088"/>
            <a:ext cx="2532814" cy="418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solidFill>
                  <a:schemeClr val="tx1"/>
                </a:solidFill>
                <a:latin typeface="Proxima Nova Semibold"/>
              </a:rPr>
              <a:t>By  : Laili Miftachur Rohmah</a:t>
            </a:r>
            <a:endParaRPr lang="en-US" dirty="0">
              <a:solidFill>
                <a:schemeClr val="tx1"/>
              </a:solidFill>
              <a:latin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Mencoba Cek Version </a:t>
            </a:r>
            <a:endParaRPr dirty="0"/>
          </a:p>
        </p:txBody>
      </p:sp>
      <p:sp>
        <p:nvSpPr>
          <p:cNvPr id="729" name="Google Shape;729;p38"/>
          <p:cNvSpPr txBox="1">
            <a:spLocks noGrp="1"/>
          </p:cNvSpPr>
          <p:nvPr>
            <p:ph type="subTitle" idx="4294967295"/>
          </p:nvPr>
        </p:nvSpPr>
        <p:spPr>
          <a:xfrm>
            <a:off x="5480907" y="2535891"/>
            <a:ext cx="3135995" cy="1056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Disini coba kita cek version Anaconda dan Python yang kita gunakan. Search di Windows "Anaconda Prompt", Open.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33" name="Google Shape;733;p38"/>
          <p:cNvGrpSpPr/>
          <p:nvPr/>
        </p:nvGrpSpPr>
        <p:grpSpPr>
          <a:xfrm>
            <a:off x="8447225" y="32692"/>
            <a:ext cx="408057" cy="824665"/>
            <a:chOff x="656025" y="2751350"/>
            <a:chExt cx="311375" cy="629275"/>
          </a:xfrm>
        </p:grpSpPr>
        <p:sp>
          <p:nvSpPr>
            <p:cNvPr id="734" name="Google Shape;734;p38"/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5182683" y="2796988"/>
            <a:ext cx="237600" cy="237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9F088-9DBB-4F12-8F6D-32BCE0F4B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4" t="12832" r="39062" b="12832"/>
          <a:stretch/>
        </p:blipFill>
        <p:spPr>
          <a:xfrm>
            <a:off x="713100" y="1220825"/>
            <a:ext cx="4231091" cy="3108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"/>
          <p:cNvSpPr/>
          <p:nvPr/>
        </p:nvSpPr>
        <p:spPr>
          <a:xfrm>
            <a:off x="304896" y="8792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5"/>
          <p:cNvSpPr/>
          <p:nvPr/>
        </p:nvSpPr>
        <p:spPr>
          <a:xfrm rot="2006754">
            <a:off x="8082156" y="4429127"/>
            <a:ext cx="697501" cy="67058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340FB871-504E-4F25-8D45-A89A4E0F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208" y="1590623"/>
            <a:ext cx="3711844" cy="1962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8" name="Picture 6">
            <a:extLst>
              <a:ext uri="{FF2B5EF4-FFF2-40B4-BE49-F238E27FC236}">
                <a16:creationId xmlns:a16="http://schemas.microsoft.com/office/drawing/2014/main" id="{C62BF2D4-DB3C-498B-A75B-91D9405299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95949" y="1590623"/>
            <a:ext cx="3700906" cy="1962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" name="Google Shape;729;p38">
            <a:extLst>
              <a:ext uri="{FF2B5EF4-FFF2-40B4-BE49-F238E27FC236}">
                <a16:creationId xmlns:a16="http://schemas.microsoft.com/office/drawing/2014/main" id="{EBC1E5CD-978F-4BF6-AC5E-169EFB01FA9B}"/>
              </a:ext>
            </a:extLst>
          </p:cNvPr>
          <p:cNvSpPr txBox="1">
            <a:spLocks/>
          </p:cNvSpPr>
          <p:nvPr/>
        </p:nvSpPr>
        <p:spPr>
          <a:xfrm>
            <a:off x="771727" y="3815420"/>
            <a:ext cx="3135995" cy="86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buFont typeface="Baloo 2"/>
              <a:buNone/>
            </a:pPr>
            <a:r>
              <a:rPr lang="sv-SE" sz="1400" dirty="0">
                <a:latin typeface="Calibri" panose="020F0502020204030204" pitchFamily="34" charset="0"/>
                <a:cs typeface="Calibri" panose="020F0502020204030204" pitchFamily="34" charset="0"/>
              </a:rPr>
              <a:t>Jika sudah dibuka, maka akan muncul</a:t>
            </a:r>
          </a:p>
          <a:p>
            <a:pPr marL="0" indent="0">
              <a:buFont typeface="Baloo 2"/>
              <a:buNone/>
            </a:pPr>
            <a:r>
              <a:rPr lang="sv-SE" sz="1400" dirty="0">
                <a:latin typeface="Calibri" panose="020F0502020204030204" pitchFamily="34" charset="0"/>
                <a:cs typeface="Calibri" panose="020F0502020204030204" pitchFamily="34" charset="0"/>
              </a:rPr>
              <a:t>seperti ini. Langsung saja ketik</a:t>
            </a:r>
          </a:p>
          <a:p>
            <a:pPr marL="0" indent="0">
              <a:buFont typeface="Baloo 2"/>
              <a:buNone/>
            </a:pPr>
            <a:r>
              <a:rPr lang="sv-SE" sz="1400" dirty="0">
                <a:latin typeface="Calibri" panose="020F0502020204030204" pitchFamily="34" charset="0"/>
                <a:cs typeface="Calibri" panose="020F0502020204030204" pitchFamily="34" charset="0"/>
              </a:rPr>
              <a:t>"conda info", Enter</a:t>
            </a:r>
          </a:p>
          <a:p>
            <a:pPr marL="0" indent="0">
              <a:buFont typeface="Baloo 2"/>
              <a:buNone/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0" name="Google Shape;729;p38">
            <a:extLst>
              <a:ext uri="{FF2B5EF4-FFF2-40B4-BE49-F238E27FC236}">
                <a16:creationId xmlns:a16="http://schemas.microsoft.com/office/drawing/2014/main" id="{82548D67-07ED-4C2F-8E63-22E9757D7A15}"/>
              </a:ext>
            </a:extLst>
          </p:cNvPr>
          <p:cNvSpPr txBox="1">
            <a:spLocks/>
          </p:cNvSpPr>
          <p:nvPr/>
        </p:nvSpPr>
        <p:spPr>
          <a:xfrm>
            <a:off x="5236278" y="3815420"/>
            <a:ext cx="3135995" cy="105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buFont typeface="Baloo 2"/>
              <a:buNone/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maka akan muncul seperti</a:t>
            </a:r>
          </a:p>
          <a:p>
            <a:pPr marL="0" indent="0">
              <a:buFont typeface="Baloo 2"/>
              <a:buNone/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ini. Disini kita bisa melihat versi Python</a:t>
            </a:r>
          </a:p>
          <a:p>
            <a:pPr marL="0" indent="0">
              <a:buFont typeface="Baloo 2"/>
              <a:buNone/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dan Anaconda yang kita gunakan.</a:t>
            </a:r>
          </a:p>
        </p:txBody>
      </p:sp>
      <p:sp>
        <p:nvSpPr>
          <p:cNvPr id="51" name="Google Shape;727;p38">
            <a:extLst>
              <a:ext uri="{FF2B5EF4-FFF2-40B4-BE49-F238E27FC236}">
                <a16:creationId xmlns:a16="http://schemas.microsoft.com/office/drawing/2014/main" id="{51FC440A-AB12-4E43-A672-3A675029C4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6200" y="65393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Tahap Lanjutan Mengecek Version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6FE9-CCD3-4416-9CDD-25C765AA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449" y="319760"/>
            <a:ext cx="4055978" cy="2513329"/>
          </a:xfrm>
        </p:spPr>
        <p:txBody>
          <a:bodyPr/>
          <a:lstStyle/>
          <a:p>
            <a:r>
              <a:rPr lang="id-ID" sz="3200" dirty="0"/>
              <a:t>Gimana Mudah </a:t>
            </a:r>
            <a:br>
              <a:rPr lang="id-ID" sz="3200" dirty="0"/>
            </a:br>
            <a:r>
              <a:rPr lang="id-ID" sz="3200" dirty="0"/>
              <a:t>bukan ? </a:t>
            </a:r>
            <a:br>
              <a:rPr lang="id-ID" sz="3200" dirty="0"/>
            </a:br>
            <a:r>
              <a:rPr lang="id-ID" sz="3200" dirty="0"/>
              <a:t>Yuk download Anaconda </a:t>
            </a:r>
            <a:br>
              <a:rPr lang="id-ID" sz="3200" dirty="0"/>
            </a:br>
            <a:r>
              <a:rPr lang="id-ID" sz="3200" dirty="0"/>
              <a:t>disini !</a:t>
            </a:r>
            <a:br>
              <a:rPr lang="id-ID" sz="3200" dirty="0"/>
            </a:br>
            <a:br>
              <a:rPr lang="en-US" sz="2800" b="1" u="sng" dirty="0">
                <a:solidFill>
                  <a:srgbClr val="191919"/>
                </a:solidFill>
                <a:latin typeface="Telegraf"/>
              </a:rPr>
            </a:br>
            <a:br>
              <a:rPr lang="id-ID" dirty="0"/>
            </a:b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F6F79-BA5B-4556-ABE1-022E4A821AB0}"/>
              </a:ext>
            </a:extLst>
          </p:cNvPr>
          <p:cNvSpPr/>
          <p:nvPr/>
        </p:nvSpPr>
        <p:spPr>
          <a:xfrm>
            <a:off x="5288440" y="3567075"/>
            <a:ext cx="3266837" cy="1094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14710-3D0B-4407-A388-22606770683E}"/>
              </a:ext>
            </a:extLst>
          </p:cNvPr>
          <p:cNvSpPr txBox="1"/>
          <p:nvPr/>
        </p:nvSpPr>
        <p:spPr>
          <a:xfrm>
            <a:off x="5389384" y="3283083"/>
            <a:ext cx="3479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u="sng" dirty="0">
                <a:solidFill>
                  <a:srgbClr val="191919"/>
                </a:solidFill>
                <a:latin typeface="Telegraf"/>
              </a:rPr>
              <a:t>https://www.anaconda.com/products/individual</a:t>
            </a:r>
            <a:br>
              <a:rPr lang="en-US" sz="1600" b="1" u="sng" dirty="0">
                <a:solidFill>
                  <a:srgbClr val="191919"/>
                </a:solidFill>
                <a:latin typeface="Telegraf"/>
              </a:rPr>
            </a:br>
            <a:endParaRPr lang="id-ID" sz="1600" dirty="0"/>
          </a:p>
        </p:txBody>
      </p:sp>
      <p:sp>
        <p:nvSpPr>
          <p:cNvPr id="6" name="Google Shape;711;p37">
            <a:extLst>
              <a:ext uri="{FF2B5EF4-FFF2-40B4-BE49-F238E27FC236}">
                <a16:creationId xmlns:a16="http://schemas.microsoft.com/office/drawing/2014/main" id="{0F8B84ED-81FD-4B64-8E01-76094513EF45}"/>
              </a:ext>
            </a:extLst>
          </p:cNvPr>
          <p:cNvSpPr/>
          <p:nvPr/>
        </p:nvSpPr>
        <p:spPr>
          <a:xfrm>
            <a:off x="6074238" y="2432437"/>
            <a:ext cx="267025" cy="278625"/>
          </a:xfrm>
          <a:custGeom>
            <a:avLst/>
            <a:gdLst/>
            <a:ahLst/>
            <a:cxnLst/>
            <a:rect l="l" t="t" r="r" b="b"/>
            <a:pathLst>
              <a:path w="10681" h="11145" extrusionOk="0">
                <a:moveTo>
                  <a:pt x="6168" y="5322"/>
                </a:moveTo>
                <a:cubicBezTo>
                  <a:pt x="5644" y="4584"/>
                  <a:pt x="5156" y="3870"/>
                  <a:pt x="4620" y="3120"/>
                </a:cubicBezTo>
                <a:cubicBezTo>
                  <a:pt x="4144" y="3382"/>
                  <a:pt x="3727" y="3584"/>
                  <a:pt x="3322" y="3834"/>
                </a:cubicBezTo>
                <a:cubicBezTo>
                  <a:pt x="3227" y="3894"/>
                  <a:pt x="3227" y="4096"/>
                  <a:pt x="3215" y="4239"/>
                </a:cubicBezTo>
                <a:cubicBezTo>
                  <a:pt x="3215" y="4298"/>
                  <a:pt x="3275" y="4370"/>
                  <a:pt x="3322" y="4429"/>
                </a:cubicBezTo>
                <a:cubicBezTo>
                  <a:pt x="4096" y="5668"/>
                  <a:pt x="4858" y="6906"/>
                  <a:pt x="5644" y="8120"/>
                </a:cubicBezTo>
                <a:cubicBezTo>
                  <a:pt x="5763" y="8311"/>
                  <a:pt x="6001" y="8418"/>
                  <a:pt x="6239" y="8597"/>
                </a:cubicBezTo>
                <a:cubicBezTo>
                  <a:pt x="6954" y="7727"/>
                  <a:pt x="7609" y="6918"/>
                  <a:pt x="8263" y="6096"/>
                </a:cubicBezTo>
                <a:cubicBezTo>
                  <a:pt x="8918" y="5287"/>
                  <a:pt x="9549" y="4453"/>
                  <a:pt x="10288" y="3524"/>
                </a:cubicBezTo>
                <a:cubicBezTo>
                  <a:pt x="10383" y="3763"/>
                  <a:pt x="10478" y="3894"/>
                  <a:pt x="10490" y="4048"/>
                </a:cubicBezTo>
                <a:cubicBezTo>
                  <a:pt x="10680" y="5810"/>
                  <a:pt x="10478" y="7549"/>
                  <a:pt x="9514" y="9073"/>
                </a:cubicBezTo>
                <a:cubicBezTo>
                  <a:pt x="8740" y="10299"/>
                  <a:pt x="7513" y="10871"/>
                  <a:pt x="6097" y="11037"/>
                </a:cubicBezTo>
                <a:cubicBezTo>
                  <a:pt x="5180" y="11144"/>
                  <a:pt x="4251" y="11133"/>
                  <a:pt x="3382" y="10775"/>
                </a:cubicBezTo>
                <a:cubicBezTo>
                  <a:pt x="1429" y="9966"/>
                  <a:pt x="358" y="8501"/>
                  <a:pt x="167" y="6394"/>
                </a:cubicBezTo>
                <a:cubicBezTo>
                  <a:pt x="1" y="4584"/>
                  <a:pt x="643" y="2989"/>
                  <a:pt x="1798" y="1631"/>
                </a:cubicBezTo>
                <a:cubicBezTo>
                  <a:pt x="2858" y="417"/>
                  <a:pt x="4299" y="0"/>
                  <a:pt x="5894" y="191"/>
                </a:cubicBezTo>
                <a:cubicBezTo>
                  <a:pt x="6501" y="262"/>
                  <a:pt x="7097" y="357"/>
                  <a:pt x="7716" y="476"/>
                </a:cubicBezTo>
                <a:cubicBezTo>
                  <a:pt x="8192" y="560"/>
                  <a:pt x="8621" y="774"/>
                  <a:pt x="8930" y="1179"/>
                </a:cubicBezTo>
                <a:cubicBezTo>
                  <a:pt x="9061" y="1334"/>
                  <a:pt x="9121" y="1489"/>
                  <a:pt x="8978" y="1679"/>
                </a:cubicBezTo>
                <a:cubicBezTo>
                  <a:pt x="8097" y="2846"/>
                  <a:pt x="7240" y="4013"/>
                  <a:pt x="6370" y="5179"/>
                </a:cubicBezTo>
                <a:cubicBezTo>
                  <a:pt x="6358" y="5191"/>
                  <a:pt x="6311" y="5227"/>
                  <a:pt x="6168" y="53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43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/>
          <p:nvPr/>
        </p:nvSpPr>
        <p:spPr>
          <a:xfrm rot="2006702">
            <a:off x="575351" y="3885266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1108371" y="340643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0"/>
          <p:cNvGrpSpPr/>
          <p:nvPr/>
        </p:nvGrpSpPr>
        <p:grpSpPr>
          <a:xfrm>
            <a:off x="8197391" y="175180"/>
            <a:ext cx="843483" cy="1025071"/>
            <a:chOff x="2537500" y="2379600"/>
            <a:chExt cx="272100" cy="330700"/>
          </a:xfrm>
        </p:grpSpPr>
        <p:sp>
          <p:nvSpPr>
            <p:cNvPr id="386" name="Google Shape;386;p30"/>
            <p:cNvSpPr/>
            <p:nvPr/>
          </p:nvSpPr>
          <p:spPr>
            <a:xfrm>
              <a:off x="2554775" y="2394175"/>
              <a:ext cx="223275" cy="260475"/>
            </a:xfrm>
            <a:custGeom>
              <a:avLst/>
              <a:gdLst/>
              <a:ahLst/>
              <a:cxnLst/>
              <a:rect l="l" t="t" r="r" b="b"/>
              <a:pathLst>
                <a:path w="8931" h="10419" extrusionOk="0">
                  <a:moveTo>
                    <a:pt x="2155" y="0"/>
                  </a:moveTo>
                  <a:lnTo>
                    <a:pt x="8335" y="0"/>
                  </a:lnTo>
                  <a:cubicBezTo>
                    <a:pt x="8394" y="0"/>
                    <a:pt x="8430" y="12"/>
                    <a:pt x="8525" y="24"/>
                  </a:cubicBezTo>
                  <a:cubicBezTo>
                    <a:pt x="8537" y="179"/>
                    <a:pt x="8537" y="322"/>
                    <a:pt x="8537" y="453"/>
                  </a:cubicBezTo>
                  <a:cubicBezTo>
                    <a:pt x="8537" y="870"/>
                    <a:pt x="8537" y="1298"/>
                    <a:pt x="8632" y="1703"/>
                  </a:cubicBezTo>
                  <a:cubicBezTo>
                    <a:pt x="8692" y="2025"/>
                    <a:pt x="8656" y="2358"/>
                    <a:pt x="8656" y="2703"/>
                  </a:cubicBezTo>
                  <a:cubicBezTo>
                    <a:pt x="8656" y="3048"/>
                    <a:pt x="8668" y="3394"/>
                    <a:pt x="8728" y="3727"/>
                  </a:cubicBezTo>
                  <a:cubicBezTo>
                    <a:pt x="8763" y="3894"/>
                    <a:pt x="8763" y="4072"/>
                    <a:pt x="8763" y="4251"/>
                  </a:cubicBezTo>
                  <a:cubicBezTo>
                    <a:pt x="8763" y="5180"/>
                    <a:pt x="8751" y="6096"/>
                    <a:pt x="8751" y="7025"/>
                  </a:cubicBezTo>
                  <a:cubicBezTo>
                    <a:pt x="8751" y="7180"/>
                    <a:pt x="8763" y="7335"/>
                    <a:pt x="8787" y="7501"/>
                  </a:cubicBezTo>
                  <a:cubicBezTo>
                    <a:pt x="8930" y="8109"/>
                    <a:pt x="8871" y="8728"/>
                    <a:pt x="8835" y="9347"/>
                  </a:cubicBezTo>
                  <a:cubicBezTo>
                    <a:pt x="8835" y="9359"/>
                    <a:pt x="8823" y="9359"/>
                    <a:pt x="8787" y="9383"/>
                  </a:cubicBezTo>
                  <a:lnTo>
                    <a:pt x="8573" y="9168"/>
                  </a:lnTo>
                  <a:cubicBezTo>
                    <a:pt x="8466" y="9061"/>
                    <a:pt x="8347" y="9049"/>
                    <a:pt x="8216" y="9085"/>
                  </a:cubicBezTo>
                  <a:cubicBezTo>
                    <a:pt x="8097" y="9133"/>
                    <a:pt x="7978" y="9180"/>
                    <a:pt x="7823" y="9240"/>
                  </a:cubicBezTo>
                  <a:cubicBezTo>
                    <a:pt x="7799" y="9133"/>
                    <a:pt x="7751" y="9049"/>
                    <a:pt x="7763" y="8990"/>
                  </a:cubicBezTo>
                  <a:cubicBezTo>
                    <a:pt x="7858" y="8632"/>
                    <a:pt x="7751" y="8299"/>
                    <a:pt x="7561" y="7978"/>
                  </a:cubicBezTo>
                  <a:cubicBezTo>
                    <a:pt x="7632" y="7870"/>
                    <a:pt x="7704" y="7751"/>
                    <a:pt x="7775" y="7632"/>
                  </a:cubicBezTo>
                  <a:cubicBezTo>
                    <a:pt x="8180" y="7001"/>
                    <a:pt x="8132" y="7216"/>
                    <a:pt x="8132" y="6466"/>
                  </a:cubicBezTo>
                  <a:lnTo>
                    <a:pt x="8132" y="6132"/>
                  </a:lnTo>
                  <a:cubicBezTo>
                    <a:pt x="8120" y="5477"/>
                    <a:pt x="7942" y="4882"/>
                    <a:pt x="7466" y="4406"/>
                  </a:cubicBezTo>
                  <a:cubicBezTo>
                    <a:pt x="7275" y="4191"/>
                    <a:pt x="7096" y="3965"/>
                    <a:pt x="6906" y="3751"/>
                  </a:cubicBezTo>
                  <a:cubicBezTo>
                    <a:pt x="6977" y="3715"/>
                    <a:pt x="7085" y="3703"/>
                    <a:pt x="7156" y="3644"/>
                  </a:cubicBezTo>
                  <a:cubicBezTo>
                    <a:pt x="7204" y="3608"/>
                    <a:pt x="7263" y="3525"/>
                    <a:pt x="7239" y="3465"/>
                  </a:cubicBezTo>
                  <a:cubicBezTo>
                    <a:pt x="7239" y="3406"/>
                    <a:pt x="7168" y="3346"/>
                    <a:pt x="7120" y="3310"/>
                  </a:cubicBezTo>
                  <a:cubicBezTo>
                    <a:pt x="7085" y="3287"/>
                    <a:pt x="7025" y="3287"/>
                    <a:pt x="6966" y="3287"/>
                  </a:cubicBezTo>
                  <a:cubicBezTo>
                    <a:pt x="6489" y="3287"/>
                    <a:pt x="6013" y="3215"/>
                    <a:pt x="5537" y="3287"/>
                  </a:cubicBezTo>
                  <a:cubicBezTo>
                    <a:pt x="4406" y="3453"/>
                    <a:pt x="3251" y="3358"/>
                    <a:pt x="2120" y="3370"/>
                  </a:cubicBezTo>
                  <a:cubicBezTo>
                    <a:pt x="1810" y="3370"/>
                    <a:pt x="1489" y="3358"/>
                    <a:pt x="1167" y="3370"/>
                  </a:cubicBezTo>
                  <a:cubicBezTo>
                    <a:pt x="929" y="3370"/>
                    <a:pt x="929" y="3394"/>
                    <a:pt x="739" y="3596"/>
                  </a:cubicBezTo>
                  <a:cubicBezTo>
                    <a:pt x="774" y="3727"/>
                    <a:pt x="870" y="3787"/>
                    <a:pt x="977" y="3810"/>
                  </a:cubicBezTo>
                  <a:cubicBezTo>
                    <a:pt x="1108" y="3834"/>
                    <a:pt x="1262" y="3834"/>
                    <a:pt x="1405" y="3834"/>
                  </a:cubicBezTo>
                  <a:cubicBezTo>
                    <a:pt x="2001" y="3834"/>
                    <a:pt x="2584" y="3822"/>
                    <a:pt x="3179" y="3822"/>
                  </a:cubicBezTo>
                  <a:cubicBezTo>
                    <a:pt x="3275" y="3822"/>
                    <a:pt x="3370" y="3834"/>
                    <a:pt x="3465" y="3834"/>
                  </a:cubicBezTo>
                  <a:cubicBezTo>
                    <a:pt x="3513" y="3965"/>
                    <a:pt x="3417" y="4013"/>
                    <a:pt x="3358" y="4072"/>
                  </a:cubicBezTo>
                  <a:cubicBezTo>
                    <a:pt x="3251" y="4180"/>
                    <a:pt x="3132" y="4251"/>
                    <a:pt x="3036" y="4358"/>
                  </a:cubicBezTo>
                  <a:cubicBezTo>
                    <a:pt x="2894" y="4477"/>
                    <a:pt x="2798" y="4596"/>
                    <a:pt x="2763" y="4787"/>
                  </a:cubicBezTo>
                  <a:cubicBezTo>
                    <a:pt x="2751" y="4858"/>
                    <a:pt x="2691" y="4942"/>
                    <a:pt x="2632" y="5013"/>
                  </a:cubicBezTo>
                  <a:lnTo>
                    <a:pt x="1370" y="5013"/>
                  </a:lnTo>
                  <a:cubicBezTo>
                    <a:pt x="1262" y="5013"/>
                    <a:pt x="1155" y="5001"/>
                    <a:pt x="1072" y="5013"/>
                  </a:cubicBezTo>
                  <a:cubicBezTo>
                    <a:pt x="989" y="5025"/>
                    <a:pt x="929" y="5061"/>
                    <a:pt x="870" y="5084"/>
                  </a:cubicBezTo>
                  <a:cubicBezTo>
                    <a:pt x="750" y="5156"/>
                    <a:pt x="750" y="5323"/>
                    <a:pt x="870" y="5418"/>
                  </a:cubicBezTo>
                  <a:cubicBezTo>
                    <a:pt x="977" y="5501"/>
                    <a:pt x="1108" y="5513"/>
                    <a:pt x="1251" y="5513"/>
                  </a:cubicBezTo>
                  <a:lnTo>
                    <a:pt x="2108" y="5513"/>
                  </a:lnTo>
                  <a:cubicBezTo>
                    <a:pt x="2203" y="5513"/>
                    <a:pt x="2274" y="5537"/>
                    <a:pt x="2358" y="5549"/>
                  </a:cubicBezTo>
                  <a:cubicBezTo>
                    <a:pt x="2334" y="5894"/>
                    <a:pt x="2298" y="6216"/>
                    <a:pt x="2286" y="6549"/>
                  </a:cubicBezTo>
                  <a:cubicBezTo>
                    <a:pt x="2120" y="6644"/>
                    <a:pt x="1965" y="6608"/>
                    <a:pt x="1810" y="6620"/>
                  </a:cubicBezTo>
                  <a:cubicBezTo>
                    <a:pt x="1620" y="6632"/>
                    <a:pt x="1405" y="6644"/>
                    <a:pt x="1215" y="6680"/>
                  </a:cubicBezTo>
                  <a:cubicBezTo>
                    <a:pt x="1108" y="6692"/>
                    <a:pt x="1036" y="6787"/>
                    <a:pt x="1084" y="6918"/>
                  </a:cubicBezTo>
                  <a:cubicBezTo>
                    <a:pt x="1501" y="7049"/>
                    <a:pt x="1929" y="6966"/>
                    <a:pt x="2346" y="7025"/>
                  </a:cubicBezTo>
                  <a:cubicBezTo>
                    <a:pt x="2441" y="7228"/>
                    <a:pt x="2501" y="7442"/>
                    <a:pt x="2596" y="7620"/>
                  </a:cubicBezTo>
                  <a:cubicBezTo>
                    <a:pt x="2703" y="7799"/>
                    <a:pt x="2894" y="7930"/>
                    <a:pt x="2977" y="8132"/>
                  </a:cubicBezTo>
                  <a:cubicBezTo>
                    <a:pt x="2941" y="8240"/>
                    <a:pt x="2870" y="8216"/>
                    <a:pt x="2798" y="8228"/>
                  </a:cubicBezTo>
                  <a:cubicBezTo>
                    <a:pt x="2465" y="8228"/>
                    <a:pt x="2120" y="8228"/>
                    <a:pt x="1798" y="8240"/>
                  </a:cubicBezTo>
                  <a:cubicBezTo>
                    <a:pt x="1667" y="8240"/>
                    <a:pt x="1512" y="8287"/>
                    <a:pt x="1381" y="8335"/>
                  </a:cubicBezTo>
                  <a:cubicBezTo>
                    <a:pt x="1334" y="8347"/>
                    <a:pt x="1286" y="8418"/>
                    <a:pt x="1286" y="8466"/>
                  </a:cubicBezTo>
                  <a:cubicBezTo>
                    <a:pt x="1286" y="8513"/>
                    <a:pt x="1334" y="8585"/>
                    <a:pt x="1381" y="8597"/>
                  </a:cubicBezTo>
                  <a:cubicBezTo>
                    <a:pt x="1489" y="8644"/>
                    <a:pt x="1608" y="8668"/>
                    <a:pt x="1703" y="8668"/>
                  </a:cubicBezTo>
                  <a:cubicBezTo>
                    <a:pt x="2179" y="8692"/>
                    <a:pt x="2655" y="8704"/>
                    <a:pt x="3132" y="8692"/>
                  </a:cubicBezTo>
                  <a:cubicBezTo>
                    <a:pt x="3417" y="8692"/>
                    <a:pt x="3667" y="8752"/>
                    <a:pt x="3929" y="8871"/>
                  </a:cubicBezTo>
                  <a:cubicBezTo>
                    <a:pt x="4025" y="8906"/>
                    <a:pt x="4132" y="8954"/>
                    <a:pt x="4239" y="9013"/>
                  </a:cubicBezTo>
                  <a:cubicBezTo>
                    <a:pt x="4703" y="9240"/>
                    <a:pt x="5180" y="9264"/>
                    <a:pt x="5668" y="9073"/>
                  </a:cubicBezTo>
                  <a:cubicBezTo>
                    <a:pt x="5775" y="9025"/>
                    <a:pt x="5894" y="9013"/>
                    <a:pt x="6013" y="9002"/>
                  </a:cubicBezTo>
                  <a:cubicBezTo>
                    <a:pt x="6108" y="9121"/>
                    <a:pt x="6215" y="9204"/>
                    <a:pt x="6311" y="9323"/>
                  </a:cubicBezTo>
                  <a:cubicBezTo>
                    <a:pt x="6442" y="9490"/>
                    <a:pt x="6620" y="9585"/>
                    <a:pt x="6846" y="9561"/>
                  </a:cubicBezTo>
                  <a:cubicBezTo>
                    <a:pt x="6906" y="9561"/>
                    <a:pt x="6966" y="9549"/>
                    <a:pt x="7001" y="9561"/>
                  </a:cubicBezTo>
                  <a:cubicBezTo>
                    <a:pt x="7085" y="9597"/>
                    <a:pt x="7144" y="9656"/>
                    <a:pt x="7180" y="9704"/>
                  </a:cubicBezTo>
                  <a:cubicBezTo>
                    <a:pt x="7049" y="9942"/>
                    <a:pt x="6930" y="10145"/>
                    <a:pt x="6799" y="10371"/>
                  </a:cubicBezTo>
                  <a:cubicBezTo>
                    <a:pt x="6168" y="10418"/>
                    <a:pt x="786" y="10383"/>
                    <a:pt x="417" y="10335"/>
                  </a:cubicBezTo>
                  <a:cubicBezTo>
                    <a:pt x="298" y="10085"/>
                    <a:pt x="250" y="9835"/>
                    <a:pt x="250" y="9549"/>
                  </a:cubicBezTo>
                  <a:cubicBezTo>
                    <a:pt x="250" y="9264"/>
                    <a:pt x="262" y="8966"/>
                    <a:pt x="155" y="8704"/>
                  </a:cubicBezTo>
                  <a:cubicBezTo>
                    <a:pt x="131" y="8597"/>
                    <a:pt x="131" y="8478"/>
                    <a:pt x="131" y="8359"/>
                  </a:cubicBezTo>
                  <a:lnTo>
                    <a:pt x="131" y="7585"/>
                  </a:lnTo>
                  <a:cubicBezTo>
                    <a:pt x="131" y="7466"/>
                    <a:pt x="131" y="7347"/>
                    <a:pt x="96" y="7239"/>
                  </a:cubicBezTo>
                  <a:cubicBezTo>
                    <a:pt x="0" y="6942"/>
                    <a:pt x="24" y="6644"/>
                    <a:pt x="24" y="6346"/>
                  </a:cubicBezTo>
                  <a:lnTo>
                    <a:pt x="24" y="2894"/>
                  </a:lnTo>
                  <a:cubicBezTo>
                    <a:pt x="24" y="2763"/>
                    <a:pt x="12" y="2620"/>
                    <a:pt x="72" y="2453"/>
                  </a:cubicBezTo>
                  <a:cubicBezTo>
                    <a:pt x="429" y="2596"/>
                    <a:pt x="810" y="2513"/>
                    <a:pt x="1167" y="2632"/>
                  </a:cubicBezTo>
                  <a:cubicBezTo>
                    <a:pt x="1346" y="2691"/>
                    <a:pt x="1572" y="2656"/>
                    <a:pt x="1762" y="2644"/>
                  </a:cubicBezTo>
                  <a:cubicBezTo>
                    <a:pt x="1941" y="2632"/>
                    <a:pt x="2048" y="2513"/>
                    <a:pt x="2084" y="2334"/>
                  </a:cubicBezTo>
                  <a:cubicBezTo>
                    <a:pt x="2096" y="2227"/>
                    <a:pt x="2096" y="2120"/>
                    <a:pt x="2096" y="2036"/>
                  </a:cubicBezTo>
                  <a:cubicBezTo>
                    <a:pt x="2096" y="1822"/>
                    <a:pt x="2096" y="1608"/>
                    <a:pt x="2155" y="1393"/>
                  </a:cubicBezTo>
                  <a:cubicBezTo>
                    <a:pt x="2203" y="1251"/>
                    <a:pt x="2179" y="1084"/>
                    <a:pt x="2179" y="917"/>
                  </a:cubicBezTo>
                  <a:cubicBezTo>
                    <a:pt x="2155" y="596"/>
                    <a:pt x="2155" y="322"/>
                    <a:pt x="2155" y="0"/>
                  </a:cubicBezTo>
                  <a:close/>
                  <a:moveTo>
                    <a:pt x="6549" y="1917"/>
                  </a:moveTo>
                  <a:lnTo>
                    <a:pt x="6549" y="1965"/>
                  </a:lnTo>
                  <a:cubicBezTo>
                    <a:pt x="6680" y="1953"/>
                    <a:pt x="6799" y="1965"/>
                    <a:pt x="6930" y="1929"/>
                  </a:cubicBezTo>
                  <a:cubicBezTo>
                    <a:pt x="7061" y="1917"/>
                    <a:pt x="7144" y="1810"/>
                    <a:pt x="7144" y="1691"/>
                  </a:cubicBezTo>
                  <a:cubicBezTo>
                    <a:pt x="7144" y="1596"/>
                    <a:pt x="7049" y="1489"/>
                    <a:pt x="6918" y="1477"/>
                  </a:cubicBezTo>
                  <a:cubicBezTo>
                    <a:pt x="6763" y="1453"/>
                    <a:pt x="6632" y="1453"/>
                    <a:pt x="6489" y="1453"/>
                  </a:cubicBezTo>
                  <a:cubicBezTo>
                    <a:pt x="5787" y="1453"/>
                    <a:pt x="5084" y="1453"/>
                    <a:pt x="4370" y="1477"/>
                  </a:cubicBezTo>
                  <a:cubicBezTo>
                    <a:pt x="4263" y="1477"/>
                    <a:pt x="4168" y="1453"/>
                    <a:pt x="4072" y="1489"/>
                  </a:cubicBezTo>
                  <a:cubicBezTo>
                    <a:pt x="3810" y="1608"/>
                    <a:pt x="3513" y="1596"/>
                    <a:pt x="3227" y="1608"/>
                  </a:cubicBezTo>
                  <a:cubicBezTo>
                    <a:pt x="3108" y="1608"/>
                    <a:pt x="2989" y="1620"/>
                    <a:pt x="2882" y="1655"/>
                  </a:cubicBezTo>
                  <a:cubicBezTo>
                    <a:pt x="2822" y="1667"/>
                    <a:pt x="2763" y="1751"/>
                    <a:pt x="2763" y="1798"/>
                  </a:cubicBezTo>
                  <a:cubicBezTo>
                    <a:pt x="2763" y="1858"/>
                    <a:pt x="2822" y="1917"/>
                    <a:pt x="2870" y="1965"/>
                  </a:cubicBezTo>
                  <a:cubicBezTo>
                    <a:pt x="2894" y="1989"/>
                    <a:pt x="2941" y="2013"/>
                    <a:pt x="2989" y="2013"/>
                  </a:cubicBezTo>
                  <a:cubicBezTo>
                    <a:pt x="3310" y="2036"/>
                    <a:pt x="3644" y="2084"/>
                    <a:pt x="3965" y="1989"/>
                  </a:cubicBezTo>
                  <a:cubicBezTo>
                    <a:pt x="4179" y="1929"/>
                    <a:pt x="4382" y="1905"/>
                    <a:pt x="4608" y="1905"/>
                  </a:cubicBezTo>
                  <a:cubicBezTo>
                    <a:pt x="5263" y="1917"/>
                    <a:pt x="5906" y="1917"/>
                    <a:pt x="6549" y="1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2565200" y="2408175"/>
              <a:ext cx="30375" cy="37225"/>
            </a:xfrm>
            <a:custGeom>
              <a:avLst/>
              <a:gdLst/>
              <a:ahLst/>
              <a:cxnLst/>
              <a:rect l="l" t="t" r="r" b="b"/>
              <a:pathLst>
                <a:path w="1215" h="1489" extrusionOk="0">
                  <a:moveTo>
                    <a:pt x="0" y="1250"/>
                  </a:moveTo>
                  <a:cubicBezTo>
                    <a:pt x="24" y="1191"/>
                    <a:pt x="24" y="1131"/>
                    <a:pt x="48" y="1095"/>
                  </a:cubicBezTo>
                  <a:cubicBezTo>
                    <a:pt x="274" y="810"/>
                    <a:pt x="976" y="119"/>
                    <a:pt x="1167" y="0"/>
                  </a:cubicBezTo>
                  <a:cubicBezTo>
                    <a:pt x="1203" y="179"/>
                    <a:pt x="1215" y="357"/>
                    <a:pt x="1167" y="512"/>
                  </a:cubicBezTo>
                  <a:cubicBezTo>
                    <a:pt x="1084" y="786"/>
                    <a:pt x="1036" y="1084"/>
                    <a:pt x="1036" y="1369"/>
                  </a:cubicBezTo>
                  <a:cubicBezTo>
                    <a:pt x="834" y="1488"/>
                    <a:pt x="679" y="1345"/>
                    <a:pt x="512" y="1334"/>
                  </a:cubicBezTo>
                  <a:cubicBezTo>
                    <a:pt x="333" y="1310"/>
                    <a:pt x="179" y="1357"/>
                    <a:pt x="0" y="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2623525" y="2491725"/>
              <a:ext cx="121175" cy="116725"/>
            </a:xfrm>
            <a:custGeom>
              <a:avLst/>
              <a:gdLst/>
              <a:ahLst/>
              <a:cxnLst/>
              <a:rect l="l" t="t" r="r" b="b"/>
              <a:pathLst>
                <a:path w="4847" h="4669" extrusionOk="0">
                  <a:moveTo>
                    <a:pt x="2463" y="1"/>
                  </a:moveTo>
                  <a:cubicBezTo>
                    <a:pt x="2337" y="1"/>
                    <a:pt x="2211" y="9"/>
                    <a:pt x="2084" y="28"/>
                  </a:cubicBezTo>
                  <a:cubicBezTo>
                    <a:pt x="1608" y="99"/>
                    <a:pt x="1179" y="289"/>
                    <a:pt x="775" y="528"/>
                  </a:cubicBezTo>
                  <a:cubicBezTo>
                    <a:pt x="560" y="647"/>
                    <a:pt x="382" y="766"/>
                    <a:pt x="358" y="1040"/>
                  </a:cubicBezTo>
                  <a:cubicBezTo>
                    <a:pt x="346" y="1123"/>
                    <a:pt x="286" y="1218"/>
                    <a:pt x="239" y="1301"/>
                  </a:cubicBezTo>
                  <a:cubicBezTo>
                    <a:pt x="84" y="1575"/>
                    <a:pt x="1" y="1861"/>
                    <a:pt x="108" y="2171"/>
                  </a:cubicBezTo>
                  <a:cubicBezTo>
                    <a:pt x="120" y="2218"/>
                    <a:pt x="120" y="2254"/>
                    <a:pt x="120" y="2302"/>
                  </a:cubicBezTo>
                  <a:cubicBezTo>
                    <a:pt x="167" y="2575"/>
                    <a:pt x="239" y="2837"/>
                    <a:pt x="263" y="3099"/>
                  </a:cubicBezTo>
                  <a:cubicBezTo>
                    <a:pt x="298" y="3421"/>
                    <a:pt x="548" y="3599"/>
                    <a:pt x="727" y="3814"/>
                  </a:cubicBezTo>
                  <a:cubicBezTo>
                    <a:pt x="965" y="4147"/>
                    <a:pt x="1275" y="4397"/>
                    <a:pt x="1715" y="4445"/>
                  </a:cubicBezTo>
                  <a:cubicBezTo>
                    <a:pt x="1787" y="4457"/>
                    <a:pt x="1858" y="4469"/>
                    <a:pt x="1906" y="4516"/>
                  </a:cubicBezTo>
                  <a:cubicBezTo>
                    <a:pt x="2016" y="4626"/>
                    <a:pt x="2134" y="4669"/>
                    <a:pt x="2261" y="4669"/>
                  </a:cubicBezTo>
                  <a:cubicBezTo>
                    <a:pt x="2352" y="4669"/>
                    <a:pt x="2448" y="4646"/>
                    <a:pt x="2549" y="4611"/>
                  </a:cubicBezTo>
                  <a:cubicBezTo>
                    <a:pt x="2632" y="4576"/>
                    <a:pt x="2739" y="4552"/>
                    <a:pt x="2822" y="4516"/>
                  </a:cubicBezTo>
                  <a:cubicBezTo>
                    <a:pt x="3418" y="4409"/>
                    <a:pt x="3870" y="4052"/>
                    <a:pt x="4287" y="3659"/>
                  </a:cubicBezTo>
                  <a:cubicBezTo>
                    <a:pt x="4597" y="3349"/>
                    <a:pt x="4847" y="2956"/>
                    <a:pt x="4763" y="2433"/>
                  </a:cubicBezTo>
                  <a:cubicBezTo>
                    <a:pt x="4787" y="1813"/>
                    <a:pt x="4644" y="1242"/>
                    <a:pt x="4180" y="801"/>
                  </a:cubicBezTo>
                  <a:cubicBezTo>
                    <a:pt x="4168" y="790"/>
                    <a:pt x="4156" y="754"/>
                    <a:pt x="4132" y="730"/>
                  </a:cubicBezTo>
                  <a:cubicBezTo>
                    <a:pt x="4001" y="492"/>
                    <a:pt x="3799" y="337"/>
                    <a:pt x="3561" y="230"/>
                  </a:cubicBezTo>
                  <a:cubicBezTo>
                    <a:pt x="3205" y="79"/>
                    <a:pt x="2836" y="1"/>
                    <a:pt x="2463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2537500" y="2379600"/>
              <a:ext cx="272100" cy="330700"/>
            </a:xfrm>
            <a:custGeom>
              <a:avLst/>
              <a:gdLst/>
              <a:ahLst/>
              <a:cxnLst/>
              <a:rect l="l" t="t" r="r" b="b"/>
              <a:pathLst>
                <a:path w="10884" h="13228" extrusionOk="0">
                  <a:moveTo>
                    <a:pt x="10121" y="10966"/>
                  </a:moveTo>
                  <a:cubicBezTo>
                    <a:pt x="10312" y="11299"/>
                    <a:pt x="10514" y="11656"/>
                    <a:pt x="10728" y="12013"/>
                  </a:cubicBezTo>
                  <a:cubicBezTo>
                    <a:pt x="10812" y="12144"/>
                    <a:pt x="10847" y="12263"/>
                    <a:pt x="10871" y="12418"/>
                  </a:cubicBezTo>
                  <a:cubicBezTo>
                    <a:pt x="10883" y="12621"/>
                    <a:pt x="10812" y="12787"/>
                    <a:pt x="10633" y="12895"/>
                  </a:cubicBezTo>
                  <a:cubicBezTo>
                    <a:pt x="10335" y="13049"/>
                    <a:pt x="10014" y="13204"/>
                    <a:pt x="9657" y="13216"/>
                  </a:cubicBezTo>
                  <a:cubicBezTo>
                    <a:pt x="9359" y="13228"/>
                    <a:pt x="9157" y="13097"/>
                    <a:pt x="9002" y="12895"/>
                  </a:cubicBezTo>
                  <a:cubicBezTo>
                    <a:pt x="8692" y="12442"/>
                    <a:pt x="8335" y="12025"/>
                    <a:pt x="7966" y="11597"/>
                  </a:cubicBezTo>
                  <a:lnTo>
                    <a:pt x="7502" y="11597"/>
                  </a:lnTo>
                  <a:cubicBezTo>
                    <a:pt x="5382" y="11597"/>
                    <a:pt x="3263" y="11609"/>
                    <a:pt x="1144" y="11609"/>
                  </a:cubicBezTo>
                  <a:lnTo>
                    <a:pt x="715" y="11609"/>
                  </a:lnTo>
                  <a:cubicBezTo>
                    <a:pt x="489" y="11597"/>
                    <a:pt x="358" y="11478"/>
                    <a:pt x="358" y="11251"/>
                  </a:cubicBezTo>
                  <a:cubicBezTo>
                    <a:pt x="346" y="10990"/>
                    <a:pt x="251" y="10728"/>
                    <a:pt x="251" y="10489"/>
                  </a:cubicBezTo>
                  <a:cubicBezTo>
                    <a:pt x="263" y="9775"/>
                    <a:pt x="72" y="9061"/>
                    <a:pt x="132" y="8346"/>
                  </a:cubicBezTo>
                  <a:cubicBezTo>
                    <a:pt x="156" y="8156"/>
                    <a:pt x="120" y="7977"/>
                    <a:pt x="72" y="7799"/>
                  </a:cubicBezTo>
                  <a:cubicBezTo>
                    <a:pt x="37" y="7668"/>
                    <a:pt x="13" y="7513"/>
                    <a:pt x="13" y="7370"/>
                  </a:cubicBezTo>
                  <a:cubicBezTo>
                    <a:pt x="13" y="5846"/>
                    <a:pt x="13" y="4346"/>
                    <a:pt x="1" y="2834"/>
                  </a:cubicBezTo>
                  <a:cubicBezTo>
                    <a:pt x="1" y="2631"/>
                    <a:pt x="60" y="2500"/>
                    <a:pt x="227" y="2393"/>
                  </a:cubicBezTo>
                  <a:cubicBezTo>
                    <a:pt x="310" y="2334"/>
                    <a:pt x="418" y="2262"/>
                    <a:pt x="477" y="2179"/>
                  </a:cubicBezTo>
                  <a:cubicBezTo>
                    <a:pt x="715" y="1822"/>
                    <a:pt x="1025" y="1536"/>
                    <a:pt x="1346" y="1262"/>
                  </a:cubicBezTo>
                  <a:cubicBezTo>
                    <a:pt x="1668" y="988"/>
                    <a:pt x="1942" y="643"/>
                    <a:pt x="2239" y="333"/>
                  </a:cubicBezTo>
                  <a:cubicBezTo>
                    <a:pt x="2299" y="250"/>
                    <a:pt x="2334" y="167"/>
                    <a:pt x="2382" y="60"/>
                  </a:cubicBezTo>
                  <a:cubicBezTo>
                    <a:pt x="2477" y="48"/>
                    <a:pt x="2573" y="36"/>
                    <a:pt x="2680" y="36"/>
                  </a:cubicBezTo>
                  <a:lnTo>
                    <a:pt x="9121" y="36"/>
                  </a:lnTo>
                  <a:lnTo>
                    <a:pt x="9169" y="36"/>
                  </a:lnTo>
                  <a:cubicBezTo>
                    <a:pt x="9633" y="0"/>
                    <a:pt x="9859" y="286"/>
                    <a:pt x="9835" y="667"/>
                  </a:cubicBezTo>
                  <a:cubicBezTo>
                    <a:pt x="9823" y="929"/>
                    <a:pt x="9835" y="1191"/>
                    <a:pt x="9835" y="1441"/>
                  </a:cubicBezTo>
                  <a:cubicBezTo>
                    <a:pt x="9835" y="1679"/>
                    <a:pt x="9835" y="1941"/>
                    <a:pt x="9907" y="2179"/>
                  </a:cubicBezTo>
                  <a:cubicBezTo>
                    <a:pt x="9943" y="2298"/>
                    <a:pt x="9943" y="2429"/>
                    <a:pt x="9943" y="2560"/>
                  </a:cubicBezTo>
                  <a:lnTo>
                    <a:pt x="9943" y="3429"/>
                  </a:lnTo>
                  <a:cubicBezTo>
                    <a:pt x="9943" y="3679"/>
                    <a:pt x="9954" y="3941"/>
                    <a:pt x="10002" y="4203"/>
                  </a:cubicBezTo>
                  <a:cubicBezTo>
                    <a:pt x="10050" y="4393"/>
                    <a:pt x="10050" y="4596"/>
                    <a:pt x="10050" y="4798"/>
                  </a:cubicBezTo>
                  <a:cubicBezTo>
                    <a:pt x="10062" y="5691"/>
                    <a:pt x="10062" y="6584"/>
                    <a:pt x="10073" y="7477"/>
                  </a:cubicBezTo>
                  <a:cubicBezTo>
                    <a:pt x="10073" y="7715"/>
                    <a:pt x="10121" y="7965"/>
                    <a:pt x="10157" y="8203"/>
                  </a:cubicBezTo>
                  <a:cubicBezTo>
                    <a:pt x="10169" y="8334"/>
                    <a:pt x="10193" y="8453"/>
                    <a:pt x="10193" y="8584"/>
                  </a:cubicBezTo>
                  <a:lnTo>
                    <a:pt x="10193" y="10489"/>
                  </a:lnTo>
                  <a:cubicBezTo>
                    <a:pt x="10181" y="10609"/>
                    <a:pt x="10157" y="10775"/>
                    <a:pt x="10121" y="10966"/>
                  </a:cubicBezTo>
                  <a:close/>
                  <a:moveTo>
                    <a:pt x="2846" y="583"/>
                  </a:moveTo>
                  <a:lnTo>
                    <a:pt x="2846" y="1441"/>
                  </a:lnTo>
                  <a:cubicBezTo>
                    <a:pt x="2846" y="1607"/>
                    <a:pt x="2858" y="1774"/>
                    <a:pt x="2811" y="1917"/>
                  </a:cubicBezTo>
                  <a:cubicBezTo>
                    <a:pt x="2739" y="2131"/>
                    <a:pt x="2751" y="2346"/>
                    <a:pt x="2751" y="2560"/>
                  </a:cubicBezTo>
                  <a:cubicBezTo>
                    <a:pt x="2751" y="2667"/>
                    <a:pt x="2751" y="2774"/>
                    <a:pt x="2739" y="2858"/>
                  </a:cubicBezTo>
                  <a:cubicBezTo>
                    <a:pt x="2704" y="3036"/>
                    <a:pt x="2608" y="3155"/>
                    <a:pt x="2430" y="3167"/>
                  </a:cubicBezTo>
                  <a:cubicBezTo>
                    <a:pt x="2239" y="3191"/>
                    <a:pt x="2013" y="3215"/>
                    <a:pt x="1834" y="3155"/>
                  </a:cubicBezTo>
                  <a:cubicBezTo>
                    <a:pt x="1477" y="3036"/>
                    <a:pt x="1084" y="3143"/>
                    <a:pt x="727" y="2977"/>
                  </a:cubicBezTo>
                  <a:cubicBezTo>
                    <a:pt x="656" y="3143"/>
                    <a:pt x="691" y="3286"/>
                    <a:pt x="691" y="3429"/>
                  </a:cubicBezTo>
                  <a:lnTo>
                    <a:pt x="691" y="6882"/>
                  </a:lnTo>
                  <a:cubicBezTo>
                    <a:pt x="691" y="7180"/>
                    <a:pt x="668" y="7489"/>
                    <a:pt x="763" y="7775"/>
                  </a:cubicBezTo>
                  <a:cubicBezTo>
                    <a:pt x="787" y="7870"/>
                    <a:pt x="787" y="7989"/>
                    <a:pt x="787" y="8108"/>
                  </a:cubicBezTo>
                  <a:lnTo>
                    <a:pt x="787" y="8882"/>
                  </a:lnTo>
                  <a:cubicBezTo>
                    <a:pt x="787" y="9001"/>
                    <a:pt x="787" y="9120"/>
                    <a:pt x="822" y="9227"/>
                  </a:cubicBezTo>
                  <a:cubicBezTo>
                    <a:pt x="906" y="9513"/>
                    <a:pt x="906" y="9799"/>
                    <a:pt x="906" y="10073"/>
                  </a:cubicBezTo>
                  <a:cubicBezTo>
                    <a:pt x="906" y="10358"/>
                    <a:pt x="953" y="10609"/>
                    <a:pt x="1072" y="10870"/>
                  </a:cubicBezTo>
                  <a:cubicBezTo>
                    <a:pt x="1430" y="10930"/>
                    <a:pt x="6823" y="10942"/>
                    <a:pt x="7454" y="10894"/>
                  </a:cubicBezTo>
                  <a:cubicBezTo>
                    <a:pt x="7573" y="10668"/>
                    <a:pt x="7716" y="10466"/>
                    <a:pt x="7847" y="10228"/>
                  </a:cubicBezTo>
                  <a:cubicBezTo>
                    <a:pt x="7799" y="10180"/>
                    <a:pt x="7740" y="10120"/>
                    <a:pt x="7668" y="10097"/>
                  </a:cubicBezTo>
                  <a:cubicBezTo>
                    <a:pt x="7621" y="10073"/>
                    <a:pt x="7549" y="10073"/>
                    <a:pt x="7502" y="10097"/>
                  </a:cubicBezTo>
                  <a:cubicBezTo>
                    <a:pt x="7276" y="10108"/>
                    <a:pt x="7121" y="10013"/>
                    <a:pt x="6966" y="9858"/>
                  </a:cubicBezTo>
                  <a:cubicBezTo>
                    <a:pt x="6883" y="9751"/>
                    <a:pt x="6775" y="9644"/>
                    <a:pt x="6668" y="9525"/>
                  </a:cubicBezTo>
                  <a:cubicBezTo>
                    <a:pt x="6549" y="9561"/>
                    <a:pt x="6430" y="9573"/>
                    <a:pt x="6323" y="9596"/>
                  </a:cubicBezTo>
                  <a:cubicBezTo>
                    <a:pt x="5835" y="9799"/>
                    <a:pt x="5371" y="9763"/>
                    <a:pt x="4894" y="9537"/>
                  </a:cubicBezTo>
                  <a:cubicBezTo>
                    <a:pt x="4799" y="9501"/>
                    <a:pt x="4692" y="9454"/>
                    <a:pt x="4585" y="9394"/>
                  </a:cubicBezTo>
                  <a:cubicBezTo>
                    <a:pt x="4335" y="9275"/>
                    <a:pt x="4085" y="9204"/>
                    <a:pt x="3799" y="9215"/>
                  </a:cubicBezTo>
                  <a:cubicBezTo>
                    <a:pt x="3323" y="9227"/>
                    <a:pt x="2846" y="9215"/>
                    <a:pt x="2370" y="9204"/>
                  </a:cubicBezTo>
                  <a:cubicBezTo>
                    <a:pt x="2263" y="9204"/>
                    <a:pt x="2144" y="9168"/>
                    <a:pt x="2037" y="9120"/>
                  </a:cubicBezTo>
                  <a:cubicBezTo>
                    <a:pt x="2001" y="9108"/>
                    <a:pt x="1953" y="9037"/>
                    <a:pt x="1953" y="8989"/>
                  </a:cubicBezTo>
                  <a:cubicBezTo>
                    <a:pt x="1953" y="8942"/>
                    <a:pt x="2001" y="8870"/>
                    <a:pt x="2037" y="8858"/>
                  </a:cubicBezTo>
                  <a:cubicBezTo>
                    <a:pt x="2180" y="8811"/>
                    <a:pt x="2323" y="8787"/>
                    <a:pt x="2453" y="8763"/>
                  </a:cubicBezTo>
                  <a:cubicBezTo>
                    <a:pt x="2787" y="8751"/>
                    <a:pt x="3132" y="8751"/>
                    <a:pt x="3454" y="8751"/>
                  </a:cubicBezTo>
                  <a:cubicBezTo>
                    <a:pt x="3513" y="8751"/>
                    <a:pt x="3608" y="8763"/>
                    <a:pt x="3632" y="8668"/>
                  </a:cubicBezTo>
                  <a:cubicBezTo>
                    <a:pt x="3573" y="8442"/>
                    <a:pt x="3370" y="8323"/>
                    <a:pt x="3263" y="8144"/>
                  </a:cubicBezTo>
                  <a:cubicBezTo>
                    <a:pt x="3156" y="7965"/>
                    <a:pt x="3096" y="7751"/>
                    <a:pt x="3013" y="7549"/>
                  </a:cubicBezTo>
                  <a:cubicBezTo>
                    <a:pt x="2596" y="7489"/>
                    <a:pt x="2144" y="7572"/>
                    <a:pt x="1739" y="7441"/>
                  </a:cubicBezTo>
                  <a:cubicBezTo>
                    <a:pt x="1703" y="7310"/>
                    <a:pt x="1775" y="7215"/>
                    <a:pt x="1882" y="7203"/>
                  </a:cubicBezTo>
                  <a:cubicBezTo>
                    <a:pt x="2072" y="7180"/>
                    <a:pt x="2275" y="7156"/>
                    <a:pt x="2477" y="7144"/>
                  </a:cubicBezTo>
                  <a:cubicBezTo>
                    <a:pt x="2620" y="7132"/>
                    <a:pt x="2787" y="7180"/>
                    <a:pt x="2954" y="7072"/>
                  </a:cubicBezTo>
                  <a:cubicBezTo>
                    <a:pt x="2977" y="6763"/>
                    <a:pt x="2989" y="6429"/>
                    <a:pt x="3025" y="6072"/>
                  </a:cubicBezTo>
                  <a:cubicBezTo>
                    <a:pt x="2930" y="6060"/>
                    <a:pt x="2858" y="6048"/>
                    <a:pt x="2775" y="6048"/>
                  </a:cubicBezTo>
                  <a:lnTo>
                    <a:pt x="1906" y="6048"/>
                  </a:lnTo>
                  <a:cubicBezTo>
                    <a:pt x="1775" y="6048"/>
                    <a:pt x="1656" y="6025"/>
                    <a:pt x="1537" y="5941"/>
                  </a:cubicBezTo>
                  <a:cubicBezTo>
                    <a:pt x="1430" y="5846"/>
                    <a:pt x="1418" y="5691"/>
                    <a:pt x="1537" y="5608"/>
                  </a:cubicBezTo>
                  <a:cubicBezTo>
                    <a:pt x="1596" y="5572"/>
                    <a:pt x="1668" y="5536"/>
                    <a:pt x="1727" y="5536"/>
                  </a:cubicBezTo>
                  <a:cubicBezTo>
                    <a:pt x="1834" y="5525"/>
                    <a:pt x="1942" y="5536"/>
                    <a:pt x="2025" y="5536"/>
                  </a:cubicBezTo>
                  <a:lnTo>
                    <a:pt x="3287" y="5536"/>
                  </a:lnTo>
                  <a:cubicBezTo>
                    <a:pt x="3335" y="5453"/>
                    <a:pt x="3406" y="5394"/>
                    <a:pt x="3430" y="5310"/>
                  </a:cubicBezTo>
                  <a:cubicBezTo>
                    <a:pt x="3454" y="5120"/>
                    <a:pt x="3561" y="5001"/>
                    <a:pt x="3692" y="4882"/>
                  </a:cubicBezTo>
                  <a:cubicBezTo>
                    <a:pt x="3799" y="4774"/>
                    <a:pt x="3918" y="4703"/>
                    <a:pt x="4025" y="4596"/>
                  </a:cubicBezTo>
                  <a:cubicBezTo>
                    <a:pt x="4085" y="4536"/>
                    <a:pt x="4168" y="4501"/>
                    <a:pt x="4120" y="4358"/>
                  </a:cubicBezTo>
                  <a:cubicBezTo>
                    <a:pt x="4037" y="4358"/>
                    <a:pt x="3942" y="4346"/>
                    <a:pt x="3847" y="4346"/>
                  </a:cubicBezTo>
                  <a:cubicBezTo>
                    <a:pt x="3251" y="4346"/>
                    <a:pt x="2668" y="4358"/>
                    <a:pt x="2072" y="4358"/>
                  </a:cubicBezTo>
                  <a:cubicBezTo>
                    <a:pt x="1918" y="4358"/>
                    <a:pt x="1787" y="4358"/>
                    <a:pt x="1644" y="4334"/>
                  </a:cubicBezTo>
                  <a:cubicBezTo>
                    <a:pt x="1525" y="4322"/>
                    <a:pt x="1418" y="4262"/>
                    <a:pt x="1406" y="4120"/>
                  </a:cubicBezTo>
                  <a:cubicBezTo>
                    <a:pt x="1596" y="3917"/>
                    <a:pt x="1596" y="3917"/>
                    <a:pt x="1834" y="3905"/>
                  </a:cubicBezTo>
                  <a:lnTo>
                    <a:pt x="2787" y="3905"/>
                  </a:lnTo>
                  <a:cubicBezTo>
                    <a:pt x="3918" y="3881"/>
                    <a:pt x="5061" y="3977"/>
                    <a:pt x="6192" y="3810"/>
                  </a:cubicBezTo>
                  <a:cubicBezTo>
                    <a:pt x="6656" y="3739"/>
                    <a:pt x="7145" y="3810"/>
                    <a:pt x="7621" y="3810"/>
                  </a:cubicBezTo>
                  <a:cubicBezTo>
                    <a:pt x="7680" y="3810"/>
                    <a:pt x="7740" y="3810"/>
                    <a:pt x="7787" y="3846"/>
                  </a:cubicBezTo>
                  <a:cubicBezTo>
                    <a:pt x="7847" y="3870"/>
                    <a:pt x="7907" y="3941"/>
                    <a:pt x="7907" y="3989"/>
                  </a:cubicBezTo>
                  <a:cubicBezTo>
                    <a:pt x="7907" y="4048"/>
                    <a:pt x="7859" y="4120"/>
                    <a:pt x="7811" y="4167"/>
                  </a:cubicBezTo>
                  <a:cubicBezTo>
                    <a:pt x="7740" y="4215"/>
                    <a:pt x="7633" y="4239"/>
                    <a:pt x="7561" y="4274"/>
                  </a:cubicBezTo>
                  <a:cubicBezTo>
                    <a:pt x="7752" y="4501"/>
                    <a:pt x="7930" y="4739"/>
                    <a:pt x="8121" y="4929"/>
                  </a:cubicBezTo>
                  <a:cubicBezTo>
                    <a:pt x="8609" y="5405"/>
                    <a:pt x="8800" y="6001"/>
                    <a:pt x="8800" y="6656"/>
                  </a:cubicBezTo>
                  <a:lnTo>
                    <a:pt x="8800" y="7001"/>
                  </a:lnTo>
                  <a:cubicBezTo>
                    <a:pt x="8800" y="7739"/>
                    <a:pt x="8835" y="7537"/>
                    <a:pt x="8442" y="8156"/>
                  </a:cubicBezTo>
                  <a:cubicBezTo>
                    <a:pt x="8371" y="8275"/>
                    <a:pt x="8288" y="8394"/>
                    <a:pt x="8216" y="8501"/>
                  </a:cubicBezTo>
                  <a:cubicBezTo>
                    <a:pt x="8407" y="8823"/>
                    <a:pt x="8514" y="9144"/>
                    <a:pt x="8419" y="9513"/>
                  </a:cubicBezTo>
                  <a:cubicBezTo>
                    <a:pt x="8407" y="9573"/>
                    <a:pt x="8454" y="9656"/>
                    <a:pt x="8478" y="9763"/>
                  </a:cubicBezTo>
                  <a:cubicBezTo>
                    <a:pt x="8633" y="9704"/>
                    <a:pt x="8752" y="9656"/>
                    <a:pt x="8871" y="9620"/>
                  </a:cubicBezTo>
                  <a:cubicBezTo>
                    <a:pt x="9002" y="9573"/>
                    <a:pt x="9121" y="9585"/>
                    <a:pt x="9228" y="9692"/>
                  </a:cubicBezTo>
                  <a:lnTo>
                    <a:pt x="9454" y="9918"/>
                  </a:lnTo>
                  <a:cubicBezTo>
                    <a:pt x="9478" y="9882"/>
                    <a:pt x="9490" y="9882"/>
                    <a:pt x="9490" y="9870"/>
                  </a:cubicBezTo>
                  <a:cubicBezTo>
                    <a:pt x="9514" y="9263"/>
                    <a:pt x="9573" y="8632"/>
                    <a:pt x="9454" y="8025"/>
                  </a:cubicBezTo>
                  <a:cubicBezTo>
                    <a:pt x="9419" y="7870"/>
                    <a:pt x="9407" y="7715"/>
                    <a:pt x="9407" y="7549"/>
                  </a:cubicBezTo>
                  <a:cubicBezTo>
                    <a:pt x="9407" y="6620"/>
                    <a:pt x="9419" y="5703"/>
                    <a:pt x="9419" y="4774"/>
                  </a:cubicBezTo>
                  <a:cubicBezTo>
                    <a:pt x="9419" y="4596"/>
                    <a:pt x="9419" y="4441"/>
                    <a:pt x="9395" y="4262"/>
                  </a:cubicBezTo>
                  <a:cubicBezTo>
                    <a:pt x="9311" y="3917"/>
                    <a:pt x="9311" y="3572"/>
                    <a:pt x="9311" y="3227"/>
                  </a:cubicBezTo>
                  <a:cubicBezTo>
                    <a:pt x="9311" y="2905"/>
                    <a:pt x="9359" y="2560"/>
                    <a:pt x="9288" y="2238"/>
                  </a:cubicBezTo>
                  <a:cubicBezTo>
                    <a:pt x="9216" y="1822"/>
                    <a:pt x="9216" y="1405"/>
                    <a:pt x="9192" y="988"/>
                  </a:cubicBezTo>
                  <a:cubicBezTo>
                    <a:pt x="9192" y="845"/>
                    <a:pt x="9181" y="703"/>
                    <a:pt x="9181" y="548"/>
                  </a:cubicBezTo>
                  <a:cubicBezTo>
                    <a:pt x="9109" y="536"/>
                    <a:pt x="9050" y="524"/>
                    <a:pt x="8990" y="524"/>
                  </a:cubicBezTo>
                  <a:cubicBezTo>
                    <a:pt x="6966" y="583"/>
                    <a:pt x="4930" y="583"/>
                    <a:pt x="2846" y="583"/>
                  </a:cubicBezTo>
                  <a:close/>
                  <a:moveTo>
                    <a:pt x="8204" y="6918"/>
                  </a:moveTo>
                  <a:cubicBezTo>
                    <a:pt x="8228" y="6298"/>
                    <a:pt x="8085" y="5727"/>
                    <a:pt x="7621" y="5286"/>
                  </a:cubicBezTo>
                  <a:cubicBezTo>
                    <a:pt x="7609" y="5275"/>
                    <a:pt x="7597" y="5239"/>
                    <a:pt x="7573" y="5215"/>
                  </a:cubicBezTo>
                  <a:cubicBezTo>
                    <a:pt x="7442" y="4977"/>
                    <a:pt x="7240" y="4822"/>
                    <a:pt x="7002" y="4715"/>
                  </a:cubicBezTo>
                  <a:cubicBezTo>
                    <a:pt x="6525" y="4513"/>
                    <a:pt x="6025" y="4441"/>
                    <a:pt x="5525" y="4513"/>
                  </a:cubicBezTo>
                  <a:cubicBezTo>
                    <a:pt x="5049" y="4584"/>
                    <a:pt x="4620" y="4774"/>
                    <a:pt x="4216" y="5013"/>
                  </a:cubicBezTo>
                  <a:cubicBezTo>
                    <a:pt x="4001" y="5132"/>
                    <a:pt x="3823" y="5251"/>
                    <a:pt x="3799" y="5525"/>
                  </a:cubicBezTo>
                  <a:cubicBezTo>
                    <a:pt x="3787" y="5608"/>
                    <a:pt x="3727" y="5703"/>
                    <a:pt x="3680" y="5786"/>
                  </a:cubicBezTo>
                  <a:cubicBezTo>
                    <a:pt x="3525" y="6060"/>
                    <a:pt x="3442" y="6346"/>
                    <a:pt x="3549" y="6656"/>
                  </a:cubicBezTo>
                  <a:cubicBezTo>
                    <a:pt x="3561" y="6703"/>
                    <a:pt x="3561" y="6739"/>
                    <a:pt x="3561" y="6787"/>
                  </a:cubicBezTo>
                  <a:cubicBezTo>
                    <a:pt x="3608" y="7060"/>
                    <a:pt x="3680" y="7322"/>
                    <a:pt x="3704" y="7584"/>
                  </a:cubicBezTo>
                  <a:cubicBezTo>
                    <a:pt x="3739" y="7906"/>
                    <a:pt x="3989" y="8084"/>
                    <a:pt x="4168" y="8299"/>
                  </a:cubicBezTo>
                  <a:cubicBezTo>
                    <a:pt x="4406" y="8632"/>
                    <a:pt x="4716" y="8882"/>
                    <a:pt x="5156" y="8930"/>
                  </a:cubicBezTo>
                  <a:cubicBezTo>
                    <a:pt x="5228" y="8942"/>
                    <a:pt x="5299" y="8954"/>
                    <a:pt x="5347" y="9001"/>
                  </a:cubicBezTo>
                  <a:cubicBezTo>
                    <a:pt x="5537" y="9192"/>
                    <a:pt x="5752" y="9180"/>
                    <a:pt x="5990" y="9096"/>
                  </a:cubicBezTo>
                  <a:cubicBezTo>
                    <a:pt x="6073" y="9061"/>
                    <a:pt x="6180" y="9037"/>
                    <a:pt x="6263" y="9001"/>
                  </a:cubicBezTo>
                  <a:cubicBezTo>
                    <a:pt x="6859" y="8894"/>
                    <a:pt x="7311" y="8537"/>
                    <a:pt x="7728" y="8144"/>
                  </a:cubicBezTo>
                  <a:cubicBezTo>
                    <a:pt x="8038" y="7834"/>
                    <a:pt x="8288" y="7441"/>
                    <a:pt x="8204" y="6918"/>
                  </a:cubicBezTo>
                  <a:close/>
                  <a:moveTo>
                    <a:pt x="10288" y="12418"/>
                  </a:moveTo>
                  <a:cubicBezTo>
                    <a:pt x="10050" y="11656"/>
                    <a:pt x="9573" y="11085"/>
                    <a:pt x="9181" y="10466"/>
                  </a:cubicBezTo>
                  <a:cubicBezTo>
                    <a:pt x="9157" y="10406"/>
                    <a:pt x="9097" y="10347"/>
                    <a:pt x="9050" y="10299"/>
                  </a:cubicBezTo>
                  <a:cubicBezTo>
                    <a:pt x="9002" y="10251"/>
                    <a:pt x="8966" y="10239"/>
                    <a:pt x="8919" y="10204"/>
                  </a:cubicBezTo>
                  <a:cubicBezTo>
                    <a:pt x="8633" y="10251"/>
                    <a:pt x="8454" y="10466"/>
                    <a:pt x="8228" y="10585"/>
                  </a:cubicBezTo>
                  <a:cubicBezTo>
                    <a:pt x="8192" y="10609"/>
                    <a:pt x="8145" y="10716"/>
                    <a:pt x="8157" y="10775"/>
                  </a:cubicBezTo>
                  <a:cubicBezTo>
                    <a:pt x="8168" y="10859"/>
                    <a:pt x="8216" y="10966"/>
                    <a:pt x="8276" y="11037"/>
                  </a:cubicBezTo>
                  <a:cubicBezTo>
                    <a:pt x="8395" y="11216"/>
                    <a:pt x="8526" y="11382"/>
                    <a:pt x="8669" y="11549"/>
                  </a:cubicBezTo>
                  <a:cubicBezTo>
                    <a:pt x="8919" y="11871"/>
                    <a:pt x="9181" y="12204"/>
                    <a:pt x="9454" y="12514"/>
                  </a:cubicBezTo>
                  <a:cubicBezTo>
                    <a:pt x="9514" y="12585"/>
                    <a:pt x="9621" y="12621"/>
                    <a:pt x="9704" y="12680"/>
                  </a:cubicBezTo>
                  <a:cubicBezTo>
                    <a:pt x="9895" y="12597"/>
                    <a:pt x="10073" y="12502"/>
                    <a:pt x="10288" y="12418"/>
                  </a:cubicBezTo>
                  <a:close/>
                  <a:moveTo>
                    <a:pt x="1108" y="2393"/>
                  </a:moveTo>
                  <a:cubicBezTo>
                    <a:pt x="1287" y="2500"/>
                    <a:pt x="1453" y="2453"/>
                    <a:pt x="1620" y="2477"/>
                  </a:cubicBezTo>
                  <a:cubicBezTo>
                    <a:pt x="1787" y="2488"/>
                    <a:pt x="1942" y="2631"/>
                    <a:pt x="2144" y="2512"/>
                  </a:cubicBezTo>
                  <a:cubicBezTo>
                    <a:pt x="2156" y="2238"/>
                    <a:pt x="2203" y="1941"/>
                    <a:pt x="2275" y="1655"/>
                  </a:cubicBezTo>
                  <a:cubicBezTo>
                    <a:pt x="2323" y="1500"/>
                    <a:pt x="2323" y="1322"/>
                    <a:pt x="2275" y="1143"/>
                  </a:cubicBezTo>
                  <a:cubicBezTo>
                    <a:pt x="2084" y="1262"/>
                    <a:pt x="1406" y="1953"/>
                    <a:pt x="1156" y="2238"/>
                  </a:cubicBezTo>
                  <a:cubicBezTo>
                    <a:pt x="1132" y="2274"/>
                    <a:pt x="1120" y="2334"/>
                    <a:pt x="1108" y="2393"/>
                  </a:cubicBezTo>
                  <a:close/>
                  <a:moveTo>
                    <a:pt x="7978" y="9275"/>
                  </a:moveTo>
                  <a:cubicBezTo>
                    <a:pt x="7966" y="9120"/>
                    <a:pt x="7930" y="9001"/>
                    <a:pt x="7752" y="8942"/>
                  </a:cubicBezTo>
                  <a:cubicBezTo>
                    <a:pt x="7597" y="9061"/>
                    <a:pt x="7418" y="9204"/>
                    <a:pt x="7240" y="9323"/>
                  </a:cubicBezTo>
                  <a:cubicBezTo>
                    <a:pt x="7276" y="9477"/>
                    <a:pt x="7371" y="9573"/>
                    <a:pt x="7514" y="9573"/>
                  </a:cubicBezTo>
                  <a:cubicBezTo>
                    <a:pt x="7728" y="9585"/>
                    <a:pt x="7847" y="9406"/>
                    <a:pt x="7978" y="927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2623825" y="2430500"/>
              <a:ext cx="109575" cy="16075"/>
            </a:xfrm>
            <a:custGeom>
              <a:avLst/>
              <a:gdLst/>
              <a:ahLst/>
              <a:cxnLst/>
              <a:rect l="l" t="t" r="r" b="b"/>
              <a:pathLst>
                <a:path w="4383" h="643" extrusionOk="0">
                  <a:moveTo>
                    <a:pt x="3787" y="464"/>
                  </a:moveTo>
                  <a:lnTo>
                    <a:pt x="1846" y="464"/>
                  </a:lnTo>
                  <a:cubicBezTo>
                    <a:pt x="1644" y="464"/>
                    <a:pt x="1429" y="500"/>
                    <a:pt x="1203" y="560"/>
                  </a:cubicBezTo>
                  <a:cubicBezTo>
                    <a:pt x="894" y="643"/>
                    <a:pt x="548" y="595"/>
                    <a:pt x="227" y="572"/>
                  </a:cubicBezTo>
                  <a:cubicBezTo>
                    <a:pt x="179" y="572"/>
                    <a:pt x="132" y="560"/>
                    <a:pt x="108" y="524"/>
                  </a:cubicBezTo>
                  <a:cubicBezTo>
                    <a:pt x="60" y="476"/>
                    <a:pt x="1" y="417"/>
                    <a:pt x="1" y="357"/>
                  </a:cubicBezTo>
                  <a:cubicBezTo>
                    <a:pt x="1" y="298"/>
                    <a:pt x="72" y="226"/>
                    <a:pt x="120" y="214"/>
                  </a:cubicBezTo>
                  <a:cubicBezTo>
                    <a:pt x="227" y="179"/>
                    <a:pt x="346" y="167"/>
                    <a:pt x="465" y="167"/>
                  </a:cubicBezTo>
                  <a:cubicBezTo>
                    <a:pt x="739" y="155"/>
                    <a:pt x="1025" y="179"/>
                    <a:pt x="1310" y="48"/>
                  </a:cubicBezTo>
                  <a:cubicBezTo>
                    <a:pt x="1406" y="0"/>
                    <a:pt x="1501" y="36"/>
                    <a:pt x="1608" y="36"/>
                  </a:cubicBezTo>
                  <a:cubicBezTo>
                    <a:pt x="2310" y="36"/>
                    <a:pt x="3013" y="36"/>
                    <a:pt x="3727" y="12"/>
                  </a:cubicBezTo>
                  <a:cubicBezTo>
                    <a:pt x="3870" y="12"/>
                    <a:pt x="4001" y="12"/>
                    <a:pt x="4156" y="36"/>
                  </a:cubicBezTo>
                  <a:cubicBezTo>
                    <a:pt x="4287" y="48"/>
                    <a:pt x="4382" y="143"/>
                    <a:pt x="4382" y="262"/>
                  </a:cubicBezTo>
                  <a:cubicBezTo>
                    <a:pt x="4382" y="357"/>
                    <a:pt x="4299" y="476"/>
                    <a:pt x="4168" y="500"/>
                  </a:cubicBezTo>
                  <a:cubicBezTo>
                    <a:pt x="4037" y="512"/>
                    <a:pt x="3918" y="512"/>
                    <a:pt x="3787" y="524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2645550" y="2505800"/>
              <a:ext cx="71475" cy="75625"/>
            </a:xfrm>
            <a:custGeom>
              <a:avLst/>
              <a:gdLst/>
              <a:ahLst/>
              <a:cxnLst/>
              <a:rect l="l" t="t" r="r" b="b"/>
              <a:pathLst>
                <a:path w="2859" h="3025" extrusionOk="0">
                  <a:moveTo>
                    <a:pt x="1906" y="2191"/>
                  </a:moveTo>
                  <a:cubicBezTo>
                    <a:pt x="1346" y="2108"/>
                    <a:pt x="1025" y="2132"/>
                    <a:pt x="739" y="2215"/>
                  </a:cubicBezTo>
                  <a:cubicBezTo>
                    <a:pt x="656" y="2322"/>
                    <a:pt x="691" y="2465"/>
                    <a:pt x="668" y="2584"/>
                  </a:cubicBezTo>
                  <a:cubicBezTo>
                    <a:pt x="632" y="2810"/>
                    <a:pt x="537" y="2965"/>
                    <a:pt x="382" y="2977"/>
                  </a:cubicBezTo>
                  <a:cubicBezTo>
                    <a:pt x="239" y="2989"/>
                    <a:pt x="84" y="2822"/>
                    <a:pt x="36" y="2584"/>
                  </a:cubicBezTo>
                  <a:cubicBezTo>
                    <a:pt x="25" y="2513"/>
                    <a:pt x="1" y="2441"/>
                    <a:pt x="25" y="2382"/>
                  </a:cubicBezTo>
                  <a:cubicBezTo>
                    <a:pt x="179" y="1953"/>
                    <a:pt x="215" y="1489"/>
                    <a:pt x="429" y="1072"/>
                  </a:cubicBezTo>
                  <a:cubicBezTo>
                    <a:pt x="537" y="858"/>
                    <a:pt x="632" y="667"/>
                    <a:pt x="739" y="465"/>
                  </a:cubicBezTo>
                  <a:cubicBezTo>
                    <a:pt x="906" y="131"/>
                    <a:pt x="1263" y="0"/>
                    <a:pt x="1560" y="179"/>
                  </a:cubicBezTo>
                  <a:cubicBezTo>
                    <a:pt x="1882" y="381"/>
                    <a:pt x="2168" y="655"/>
                    <a:pt x="2227" y="1084"/>
                  </a:cubicBezTo>
                  <a:cubicBezTo>
                    <a:pt x="2227" y="1131"/>
                    <a:pt x="2227" y="1179"/>
                    <a:pt x="2263" y="1203"/>
                  </a:cubicBezTo>
                  <a:cubicBezTo>
                    <a:pt x="2394" y="1548"/>
                    <a:pt x="2537" y="1893"/>
                    <a:pt x="2692" y="2227"/>
                  </a:cubicBezTo>
                  <a:cubicBezTo>
                    <a:pt x="2715" y="2310"/>
                    <a:pt x="2763" y="2382"/>
                    <a:pt x="2799" y="2465"/>
                  </a:cubicBezTo>
                  <a:cubicBezTo>
                    <a:pt x="2858" y="2608"/>
                    <a:pt x="2823" y="2727"/>
                    <a:pt x="2751" y="2846"/>
                  </a:cubicBezTo>
                  <a:cubicBezTo>
                    <a:pt x="2644" y="3001"/>
                    <a:pt x="2418" y="3024"/>
                    <a:pt x="2299" y="2870"/>
                  </a:cubicBezTo>
                  <a:cubicBezTo>
                    <a:pt x="2215" y="2751"/>
                    <a:pt x="2144" y="2608"/>
                    <a:pt x="2061" y="2465"/>
                  </a:cubicBezTo>
                  <a:cubicBezTo>
                    <a:pt x="2001" y="2370"/>
                    <a:pt x="1941" y="2274"/>
                    <a:pt x="1906" y="2191"/>
                  </a:cubicBezTo>
                  <a:close/>
                  <a:moveTo>
                    <a:pt x="1251" y="822"/>
                  </a:moveTo>
                  <a:cubicBezTo>
                    <a:pt x="1132" y="1072"/>
                    <a:pt x="1060" y="1298"/>
                    <a:pt x="1037" y="1548"/>
                  </a:cubicBezTo>
                  <a:cubicBezTo>
                    <a:pt x="1251" y="1572"/>
                    <a:pt x="1441" y="1608"/>
                    <a:pt x="1632" y="1512"/>
                  </a:cubicBezTo>
                  <a:cubicBezTo>
                    <a:pt x="1584" y="1239"/>
                    <a:pt x="1632" y="953"/>
                    <a:pt x="1251" y="822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462;p48">
            <a:extLst>
              <a:ext uri="{FF2B5EF4-FFF2-40B4-BE49-F238E27FC236}">
                <a16:creationId xmlns:a16="http://schemas.microsoft.com/office/drawing/2014/main" id="{E39B1DA8-3BBA-4DED-97AC-F83E9B95B468}"/>
              </a:ext>
            </a:extLst>
          </p:cNvPr>
          <p:cNvSpPr txBox="1">
            <a:spLocks/>
          </p:cNvSpPr>
          <p:nvPr/>
        </p:nvSpPr>
        <p:spPr>
          <a:xfrm>
            <a:off x="3103156" y="2024915"/>
            <a:ext cx="30600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id-ID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666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2"/>
          <p:cNvGrpSpPr/>
          <p:nvPr/>
        </p:nvGrpSpPr>
        <p:grpSpPr>
          <a:xfrm>
            <a:off x="6999675" y="4238205"/>
            <a:ext cx="1996490" cy="658597"/>
            <a:chOff x="6999675" y="4238205"/>
            <a:chExt cx="1996490" cy="658597"/>
          </a:xfrm>
        </p:grpSpPr>
        <p:grpSp>
          <p:nvGrpSpPr>
            <p:cNvPr id="431" name="Google Shape;431;p32"/>
            <p:cNvGrpSpPr/>
            <p:nvPr/>
          </p:nvGrpSpPr>
          <p:grpSpPr>
            <a:xfrm>
              <a:off x="8525769" y="4238205"/>
              <a:ext cx="470396" cy="644389"/>
              <a:chOff x="1731150" y="1748550"/>
              <a:chExt cx="228625" cy="313175"/>
            </a:xfrm>
          </p:grpSpPr>
          <p:sp>
            <p:nvSpPr>
              <p:cNvPr id="432" name="Google Shape;432;p32"/>
              <p:cNvSpPr/>
              <p:nvPr/>
            </p:nvSpPr>
            <p:spPr>
              <a:xfrm>
                <a:off x="1775500" y="1809575"/>
                <a:ext cx="134275" cy="1798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192" extrusionOk="0">
                    <a:moveTo>
                      <a:pt x="5335" y="584"/>
                    </a:moveTo>
                    <a:cubicBezTo>
                      <a:pt x="5335" y="560"/>
                      <a:pt x="5335" y="548"/>
                      <a:pt x="5347" y="525"/>
                    </a:cubicBezTo>
                    <a:lnTo>
                      <a:pt x="5371" y="429"/>
                    </a:lnTo>
                    <a:lnTo>
                      <a:pt x="5299" y="370"/>
                    </a:lnTo>
                    <a:lnTo>
                      <a:pt x="5228" y="310"/>
                    </a:lnTo>
                    <a:cubicBezTo>
                      <a:pt x="5109" y="215"/>
                      <a:pt x="4954" y="108"/>
                      <a:pt x="4763" y="36"/>
                    </a:cubicBezTo>
                    <a:lnTo>
                      <a:pt x="4656" y="1"/>
                    </a:lnTo>
                    <a:lnTo>
                      <a:pt x="4585" y="72"/>
                    </a:lnTo>
                    <a:cubicBezTo>
                      <a:pt x="4573" y="108"/>
                      <a:pt x="4537" y="120"/>
                      <a:pt x="4525" y="132"/>
                    </a:cubicBezTo>
                    <a:cubicBezTo>
                      <a:pt x="4478" y="179"/>
                      <a:pt x="4442" y="227"/>
                      <a:pt x="4406" y="286"/>
                    </a:cubicBezTo>
                    <a:lnTo>
                      <a:pt x="4228" y="548"/>
                    </a:lnTo>
                    <a:cubicBezTo>
                      <a:pt x="4168" y="655"/>
                      <a:pt x="4097" y="751"/>
                      <a:pt x="4037" y="834"/>
                    </a:cubicBezTo>
                    <a:lnTo>
                      <a:pt x="2394" y="3156"/>
                    </a:lnTo>
                    <a:cubicBezTo>
                      <a:pt x="1656" y="4215"/>
                      <a:pt x="929" y="5251"/>
                      <a:pt x="179" y="6311"/>
                    </a:cubicBezTo>
                    <a:cubicBezTo>
                      <a:pt x="132" y="6370"/>
                      <a:pt x="120" y="6418"/>
                      <a:pt x="96" y="6478"/>
                    </a:cubicBezTo>
                    <a:cubicBezTo>
                      <a:pt x="72" y="6501"/>
                      <a:pt x="72" y="6525"/>
                      <a:pt x="60" y="6549"/>
                    </a:cubicBezTo>
                    <a:lnTo>
                      <a:pt x="1" y="6668"/>
                    </a:lnTo>
                    <a:lnTo>
                      <a:pt x="608" y="7097"/>
                    </a:lnTo>
                    <a:lnTo>
                      <a:pt x="703" y="6978"/>
                    </a:lnTo>
                    <a:lnTo>
                      <a:pt x="703" y="6978"/>
                    </a:lnTo>
                    <a:lnTo>
                      <a:pt x="608" y="7097"/>
                    </a:lnTo>
                    <a:lnTo>
                      <a:pt x="727" y="7192"/>
                    </a:lnTo>
                    <a:lnTo>
                      <a:pt x="822" y="7073"/>
                    </a:lnTo>
                    <a:cubicBezTo>
                      <a:pt x="2323" y="4930"/>
                      <a:pt x="3799" y="2834"/>
                      <a:pt x="5275" y="727"/>
                    </a:cubicBezTo>
                    <a:cubicBezTo>
                      <a:pt x="5311" y="667"/>
                      <a:pt x="5335" y="608"/>
                      <a:pt x="5335" y="584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1760925" y="1797675"/>
                <a:ext cx="126825" cy="17445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6978" extrusionOk="0">
                    <a:moveTo>
                      <a:pt x="2477" y="4060"/>
                    </a:moveTo>
                    <a:lnTo>
                      <a:pt x="3858" y="2096"/>
                    </a:lnTo>
                    <a:cubicBezTo>
                      <a:pt x="4025" y="1858"/>
                      <a:pt x="4203" y="1620"/>
                      <a:pt x="4382" y="1382"/>
                    </a:cubicBezTo>
                    <a:cubicBezTo>
                      <a:pt x="4560" y="1143"/>
                      <a:pt x="4727" y="905"/>
                      <a:pt x="4882" y="667"/>
                    </a:cubicBezTo>
                    <a:cubicBezTo>
                      <a:pt x="4930" y="608"/>
                      <a:pt x="4965" y="536"/>
                      <a:pt x="4989" y="477"/>
                    </a:cubicBezTo>
                    <a:cubicBezTo>
                      <a:pt x="5001" y="441"/>
                      <a:pt x="5001" y="429"/>
                      <a:pt x="5013" y="405"/>
                    </a:cubicBezTo>
                    <a:lnTo>
                      <a:pt x="5072" y="286"/>
                    </a:lnTo>
                    <a:lnTo>
                      <a:pt x="4680" y="0"/>
                    </a:lnTo>
                    <a:lnTo>
                      <a:pt x="4584" y="60"/>
                    </a:lnTo>
                    <a:cubicBezTo>
                      <a:pt x="4572" y="72"/>
                      <a:pt x="4560" y="72"/>
                      <a:pt x="4560" y="84"/>
                    </a:cubicBezTo>
                    <a:cubicBezTo>
                      <a:pt x="4525" y="108"/>
                      <a:pt x="4477" y="131"/>
                      <a:pt x="4441" y="179"/>
                    </a:cubicBezTo>
                    <a:cubicBezTo>
                      <a:pt x="4299" y="369"/>
                      <a:pt x="4156" y="548"/>
                      <a:pt x="4001" y="727"/>
                    </a:cubicBezTo>
                    <a:cubicBezTo>
                      <a:pt x="3810" y="965"/>
                      <a:pt x="3608" y="1203"/>
                      <a:pt x="3441" y="1489"/>
                    </a:cubicBezTo>
                    <a:cubicBezTo>
                      <a:pt x="3227" y="1834"/>
                      <a:pt x="2989" y="2155"/>
                      <a:pt x="2775" y="2477"/>
                    </a:cubicBezTo>
                    <a:lnTo>
                      <a:pt x="2667" y="2632"/>
                    </a:lnTo>
                    <a:cubicBezTo>
                      <a:pt x="2429" y="2977"/>
                      <a:pt x="2144" y="3382"/>
                      <a:pt x="1965" y="3822"/>
                    </a:cubicBezTo>
                    <a:cubicBezTo>
                      <a:pt x="1941" y="3918"/>
                      <a:pt x="1882" y="3989"/>
                      <a:pt x="1822" y="4084"/>
                    </a:cubicBezTo>
                    <a:cubicBezTo>
                      <a:pt x="1501" y="4513"/>
                      <a:pt x="1203" y="4953"/>
                      <a:pt x="893" y="5394"/>
                    </a:cubicBezTo>
                    <a:lnTo>
                      <a:pt x="155" y="6465"/>
                    </a:lnTo>
                    <a:cubicBezTo>
                      <a:pt x="119" y="6501"/>
                      <a:pt x="108" y="6537"/>
                      <a:pt x="96" y="6585"/>
                    </a:cubicBezTo>
                    <a:cubicBezTo>
                      <a:pt x="96" y="6596"/>
                      <a:pt x="72" y="6608"/>
                      <a:pt x="60" y="6620"/>
                    </a:cubicBezTo>
                    <a:lnTo>
                      <a:pt x="0" y="6763"/>
                    </a:lnTo>
                    <a:lnTo>
                      <a:pt x="393" y="6977"/>
                    </a:lnTo>
                    <a:lnTo>
                      <a:pt x="465" y="6906"/>
                    </a:lnTo>
                    <a:lnTo>
                      <a:pt x="512" y="6858"/>
                    </a:lnTo>
                    <a:cubicBezTo>
                      <a:pt x="536" y="6835"/>
                      <a:pt x="572" y="6799"/>
                      <a:pt x="596" y="6763"/>
                    </a:cubicBezTo>
                    <a:cubicBezTo>
                      <a:pt x="750" y="6549"/>
                      <a:pt x="893" y="6346"/>
                      <a:pt x="1048" y="6144"/>
                    </a:cubicBezTo>
                    <a:cubicBezTo>
                      <a:pt x="1251" y="5823"/>
                      <a:pt x="2477" y="4060"/>
                      <a:pt x="2477" y="4060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1799625" y="1824750"/>
                <a:ext cx="1265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6883" extrusionOk="0">
                    <a:moveTo>
                      <a:pt x="4667" y="1"/>
                    </a:moveTo>
                    <a:lnTo>
                      <a:pt x="4572" y="60"/>
                    </a:lnTo>
                    <a:cubicBezTo>
                      <a:pt x="4560" y="72"/>
                      <a:pt x="4548" y="72"/>
                      <a:pt x="4525" y="96"/>
                    </a:cubicBezTo>
                    <a:cubicBezTo>
                      <a:pt x="4501" y="120"/>
                      <a:pt x="4453" y="132"/>
                      <a:pt x="4429" y="179"/>
                    </a:cubicBezTo>
                    <a:cubicBezTo>
                      <a:pt x="3548" y="1501"/>
                      <a:pt x="2620" y="2835"/>
                      <a:pt x="1715" y="4097"/>
                    </a:cubicBezTo>
                    <a:cubicBezTo>
                      <a:pt x="1215" y="4811"/>
                      <a:pt x="691" y="5561"/>
                      <a:pt x="179" y="6287"/>
                    </a:cubicBezTo>
                    <a:cubicBezTo>
                      <a:pt x="143" y="6347"/>
                      <a:pt x="107" y="6418"/>
                      <a:pt x="84" y="6478"/>
                    </a:cubicBezTo>
                    <a:cubicBezTo>
                      <a:pt x="60" y="6502"/>
                      <a:pt x="48" y="6525"/>
                      <a:pt x="48" y="6549"/>
                    </a:cubicBezTo>
                    <a:lnTo>
                      <a:pt x="0" y="6621"/>
                    </a:lnTo>
                    <a:lnTo>
                      <a:pt x="48" y="6704"/>
                    </a:lnTo>
                    <a:cubicBezTo>
                      <a:pt x="84" y="6752"/>
                      <a:pt x="155" y="6883"/>
                      <a:pt x="298" y="6883"/>
                    </a:cubicBezTo>
                    <a:cubicBezTo>
                      <a:pt x="345" y="6883"/>
                      <a:pt x="381" y="6859"/>
                      <a:pt x="417" y="6847"/>
                    </a:cubicBezTo>
                    <a:lnTo>
                      <a:pt x="465" y="6835"/>
                    </a:lnTo>
                    <a:lnTo>
                      <a:pt x="917" y="6192"/>
                    </a:lnTo>
                    <a:cubicBezTo>
                      <a:pt x="1310" y="5609"/>
                      <a:pt x="1727" y="5037"/>
                      <a:pt x="2131" y="4454"/>
                    </a:cubicBezTo>
                    <a:lnTo>
                      <a:pt x="2167" y="4418"/>
                    </a:lnTo>
                    <a:cubicBezTo>
                      <a:pt x="2250" y="4299"/>
                      <a:pt x="2322" y="4180"/>
                      <a:pt x="2429" y="4097"/>
                    </a:cubicBezTo>
                    <a:cubicBezTo>
                      <a:pt x="2715" y="3847"/>
                      <a:pt x="2941" y="3525"/>
                      <a:pt x="3155" y="3227"/>
                    </a:cubicBezTo>
                    <a:lnTo>
                      <a:pt x="3239" y="3132"/>
                    </a:lnTo>
                    <a:lnTo>
                      <a:pt x="3453" y="2811"/>
                    </a:lnTo>
                    <a:cubicBezTo>
                      <a:pt x="3667" y="2513"/>
                      <a:pt x="3882" y="2204"/>
                      <a:pt x="4132" y="1906"/>
                    </a:cubicBezTo>
                    <a:cubicBezTo>
                      <a:pt x="4322" y="1656"/>
                      <a:pt x="4477" y="1382"/>
                      <a:pt x="4644" y="1120"/>
                    </a:cubicBezTo>
                    <a:cubicBezTo>
                      <a:pt x="4763" y="930"/>
                      <a:pt x="4870" y="751"/>
                      <a:pt x="5001" y="549"/>
                    </a:cubicBezTo>
                    <a:cubicBezTo>
                      <a:pt x="5037" y="513"/>
                      <a:pt x="5048" y="453"/>
                      <a:pt x="5048" y="406"/>
                    </a:cubicBezTo>
                    <a:lnTo>
                      <a:pt x="5048" y="358"/>
                    </a:lnTo>
                    <a:lnTo>
                      <a:pt x="5060" y="251"/>
                    </a:ln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1749900" y="1968525"/>
                <a:ext cx="512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323" extrusionOk="0">
                    <a:moveTo>
                      <a:pt x="346" y="1"/>
                    </a:moveTo>
                    <a:lnTo>
                      <a:pt x="287" y="191"/>
                    </a:lnTo>
                    <a:cubicBezTo>
                      <a:pt x="263" y="227"/>
                      <a:pt x="251" y="251"/>
                      <a:pt x="251" y="286"/>
                    </a:cubicBezTo>
                    <a:cubicBezTo>
                      <a:pt x="227" y="358"/>
                      <a:pt x="203" y="417"/>
                      <a:pt x="191" y="477"/>
                    </a:cubicBezTo>
                    <a:cubicBezTo>
                      <a:pt x="144" y="655"/>
                      <a:pt x="120" y="846"/>
                      <a:pt x="72" y="1024"/>
                    </a:cubicBezTo>
                    <a:lnTo>
                      <a:pt x="60" y="1132"/>
                    </a:lnTo>
                    <a:cubicBezTo>
                      <a:pt x="48" y="1203"/>
                      <a:pt x="25" y="1275"/>
                      <a:pt x="25" y="1358"/>
                    </a:cubicBezTo>
                    <a:cubicBezTo>
                      <a:pt x="1" y="1572"/>
                      <a:pt x="72" y="1775"/>
                      <a:pt x="263" y="1894"/>
                    </a:cubicBezTo>
                    <a:cubicBezTo>
                      <a:pt x="382" y="1965"/>
                      <a:pt x="906" y="2322"/>
                      <a:pt x="906" y="2322"/>
                    </a:cubicBezTo>
                    <a:lnTo>
                      <a:pt x="1120" y="2167"/>
                    </a:lnTo>
                    <a:cubicBezTo>
                      <a:pt x="1203" y="2108"/>
                      <a:pt x="1299" y="2048"/>
                      <a:pt x="1382" y="1977"/>
                    </a:cubicBezTo>
                    <a:cubicBezTo>
                      <a:pt x="1477" y="1906"/>
                      <a:pt x="1561" y="1846"/>
                      <a:pt x="1656" y="1775"/>
                    </a:cubicBezTo>
                    <a:lnTo>
                      <a:pt x="1715" y="1715"/>
                    </a:lnTo>
                    <a:cubicBezTo>
                      <a:pt x="1811" y="1620"/>
                      <a:pt x="1953" y="1489"/>
                      <a:pt x="2025" y="1263"/>
                    </a:cubicBezTo>
                    <a:lnTo>
                      <a:pt x="2049" y="1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1896950" y="1757775"/>
                <a:ext cx="5390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942" extrusionOk="0">
                    <a:moveTo>
                      <a:pt x="2120" y="977"/>
                    </a:moveTo>
                    <a:cubicBezTo>
                      <a:pt x="1727" y="382"/>
                      <a:pt x="1429" y="168"/>
                      <a:pt x="751" y="25"/>
                    </a:cubicBezTo>
                    <a:lnTo>
                      <a:pt x="691" y="1"/>
                    </a:lnTo>
                    <a:lnTo>
                      <a:pt x="655" y="37"/>
                    </a:lnTo>
                    <a:cubicBezTo>
                      <a:pt x="417" y="156"/>
                      <a:pt x="132" y="299"/>
                      <a:pt x="24" y="656"/>
                    </a:cubicBezTo>
                    <a:lnTo>
                      <a:pt x="1" y="751"/>
                    </a:lnTo>
                    <a:lnTo>
                      <a:pt x="72" y="811"/>
                    </a:lnTo>
                    <a:cubicBezTo>
                      <a:pt x="513" y="1227"/>
                      <a:pt x="1036" y="1584"/>
                      <a:pt x="1620" y="1894"/>
                    </a:cubicBezTo>
                    <a:lnTo>
                      <a:pt x="1703" y="1942"/>
                    </a:lnTo>
                    <a:lnTo>
                      <a:pt x="1786" y="1882"/>
                    </a:lnTo>
                    <a:cubicBezTo>
                      <a:pt x="2108" y="1644"/>
                      <a:pt x="2144" y="1299"/>
                      <a:pt x="2156" y="1049"/>
                    </a:cubicBezTo>
                    <a:lnTo>
                      <a:pt x="2156" y="989"/>
                    </a:lnTo>
                    <a:close/>
                  </a:path>
                </a:pathLst>
              </a:custGeom>
              <a:solidFill>
                <a:srgbClr val="FE8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1878200" y="1780700"/>
                <a:ext cx="628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25" extrusionOk="0">
                    <a:moveTo>
                      <a:pt x="2394" y="1346"/>
                    </a:moveTo>
                    <a:cubicBezTo>
                      <a:pt x="2334" y="1203"/>
                      <a:pt x="2251" y="1096"/>
                      <a:pt x="2120" y="989"/>
                    </a:cubicBezTo>
                    <a:cubicBezTo>
                      <a:pt x="1834" y="798"/>
                      <a:pt x="1560" y="608"/>
                      <a:pt x="1286" y="417"/>
                    </a:cubicBezTo>
                    <a:lnTo>
                      <a:pt x="905" y="144"/>
                    </a:lnTo>
                    <a:cubicBezTo>
                      <a:pt x="893" y="144"/>
                      <a:pt x="893" y="132"/>
                      <a:pt x="882" y="120"/>
                    </a:cubicBezTo>
                    <a:cubicBezTo>
                      <a:pt x="834" y="84"/>
                      <a:pt x="774" y="36"/>
                      <a:pt x="703" y="25"/>
                    </a:cubicBezTo>
                    <a:cubicBezTo>
                      <a:pt x="608" y="13"/>
                      <a:pt x="524" y="1"/>
                      <a:pt x="429" y="1"/>
                    </a:cubicBezTo>
                    <a:cubicBezTo>
                      <a:pt x="393" y="1"/>
                      <a:pt x="334" y="1"/>
                      <a:pt x="286" y="13"/>
                    </a:cubicBezTo>
                    <a:cubicBezTo>
                      <a:pt x="120" y="36"/>
                      <a:pt x="0" y="203"/>
                      <a:pt x="0" y="394"/>
                    </a:cubicBezTo>
                    <a:lnTo>
                      <a:pt x="0" y="489"/>
                    </a:lnTo>
                    <a:lnTo>
                      <a:pt x="72" y="537"/>
                    </a:lnTo>
                    <a:cubicBezTo>
                      <a:pt x="96" y="548"/>
                      <a:pt x="108" y="548"/>
                      <a:pt x="131" y="560"/>
                    </a:cubicBezTo>
                    <a:cubicBezTo>
                      <a:pt x="179" y="596"/>
                      <a:pt x="239" y="620"/>
                      <a:pt x="298" y="656"/>
                    </a:cubicBezTo>
                    <a:cubicBezTo>
                      <a:pt x="584" y="775"/>
                      <a:pt x="774" y="906"/>
                      <a:pt x="953" y="1072"/>
                    </a:cubicBezTo>
                    <a:cubicBezTo>
                      <a:pt x="1108" y="1203"/>
                      <a:pt x="1286" y="1310"/>
                      <a:pt x="1465" y="1394"/>
                    </a:cubicBezTo>
                    <a:lnTo>
                      <a:pt x="1548" y="1441"/>
                    </a:lnTo>
                    <a:cubicBezTo>
                      <a:pt x="1655" y="1501"/>
                      <a:pt x="1763" y="1620"/>
                      <a:pt x="1858" y="1739"/>
                    </a:cubicBezTo>
                    <a:cubicBezTo>
                      <a:pt x="1917" y="1799"/>
                      <a:pt x="1965" y="1858"/>
                      <a:pt x="2025" y="1918"/>
                    </a:cubicBezTo>
                    <a:lnTo>
                      <a:pt x="2120" y="2025"/>
                    </a:lnTo>
                    <a:lnTo>
                      <a:pt x="2215" y="1930"/>
                    </a:lnTo>
                    <a:cubicBezTo>
                      <a:pt x="2358" y="1822"/>
                      <a:pt x="2513" y="1644"/>
                      <a:pt x="2394" y="13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1731150" y="1748550"/>
                <a:ext cx="228625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27" extrusionOk="0">
                    <a:moveTo>
                      <a:pt x="7609" y="1"/>
                    </a:moveTo>
                    <a:cubicBezTo>
                      <a:pt x="8097" y="346"/>
                      <a:pt x="8573" y="691"/>
                      <a:pt x="9050" y="1013"/>
                    </a:cubicBezTo>
                    <a:cubicBezTo>
                      <a:pt x="9145" y="1311"/>
                      <a:pt x="9109" y="1584"/>
                      <a:pt x="9038" y="1858"/>
                    </a:cubicBezTo>
                    <a:cubicBezTo>
                      <a:pt x="8990" y="2037"/>
                      <a:pt x="8883" y="2156"/>
                      <a:pt x="8799" y="2299"/>
                    </a:cubicBezTo>
                    <a:cubicBezTo>
                      <a:pt x="8692" y="2454"/>
                      <a:pt x="8561" y="2608"/>
                      <a:pt x="8609" y="2835"/>
                    </a:cubicBezTo>
                    <a:cubicBezTo>
                      <a:pt x="8621" y="2918"/>
                      <a:pt x="8561" y="3025"/>
                      <a:pt x="8514" y="3096"/>
                    </a:cubicBezTo>
                    <a:cubicBezTo>
                      <a:pt x="7716" y="4228"/>
                      <a:pt x="7002" y="5430"/>
                      <a:pt x="6192" y="6561"/>
                    </a:cubicBezTo>
                    <a:cubicBezTo>
                      <a:pt x="6013" y="6823"/>
                      <a:pt x="5823" y="7061"/>
                      <a:pt x="5609" y="7276"/>
                    </a:cubicBezTo>
                    <a:cubicBezTo>
                      <a:pt x="5418" y="7490"/>
                      <a:pt x="5240" y="7692"/>
                      <a:pt x="5097" y="7930"/>
                    </a:cubicBezTo>
                    <a:cubicBezTo>
                      <a:pt x="4704" y="8502"/>
                      <a:pt x="4299" y="9062"/>
                      <a:pt x="3918" y="9633"/>
                    </a:cubicBezTo>
                    <a:cubicBezTo>
                      <a:pt x="3739" y="9883"/>
                      <a:pt x="3561" y="10133"/>
                      <a:pt x="3382" y="10371"/>
                    </a:cubicBezTo>
                    <a:cubicBezTo>
                      <a:pt x="3335" y="10431"/>
                      <a:pt x="3275" y="10490"/>
                      <a:pt x="3227" y="10514"/>
                    </a:cubicBezTo>
                    <a:cubicBezTo>
                      <a:pt x="3037" y="10538"/>
                      <a:pt x="2965" y="10693"/>
                      <a:pt x="2846" y="10812"/>
                    </a:cubicBezTo>
                    <a:cubicBezTo>
                      <a:pt x="2739" y="10907"/>
                      <a:pt x="2596" y="10990"/>
                      <a:pt x="2489" y="11086"/>
                    </a:cubicBezTo>
                    <a:cubicBezTo>
                      <a:pt x="2013" y="11538"/>
                      <a:pt x="1465" y="11907"/>
                      <a:pt x="965" y="12336"/>
                    </a:cubicBezTo>
                    <a:cubicBezTo>
                      <a:pt x="751" y="12526"/>
                      <a:pt x="227" y="12431"/>
                      <a:pt x="60" y="12169"/>
                    </a:cubicBezTo>
                    <a:cubicBezTo>
                      <a:pt x="13" y="12098"/>
                      <a:pt x="1" y="12014"/>
                      <a:pt x="13" y="11931"/>
                    </a:cubicBezTo>
                    <a:cubicBezTo>
                      <a:pt x="36" y="11752"/>
                      <a:pt x="48" y="11562"/>
                      <a:pt x="96" y="11395"/>
                    </a:cubicBezTo>
                    <a:cubicBezTo>
                      <a:pt x="239" y="10919"/>
                      <a:pt x="334" y="10419"/>
                      <a:pt x="417" y="9931"/>
                    </a:cubicBezTo>
                    <a:cubicBezTo>
                      <a:pt x="477" y="9633"/>
                      <a:pt x="548" y="9335"/>
                      <a:pt x="644" y="9038"/>
                    </a:cubicBezTo>
                    <a:cubicBezTo>
                      <a:pt x="703" y="8823"/>
                      <a:pt x="810" y="8621"/>
                      <a:pt x="929" y="8419"/>
                    </a:cubicBezTo>
                    <a:cubicBezTo>
                      <a:pt x="1430" y="7561"/>
                      <a:pt x="2072" y="6799"/>
                      <a:pt x="2620" y="5966"/>
                    </a:cubicBezTo>
                    <a:cubicBezTo>
                      <a:pt x="2751" y="5775"/>
                      <a:pt x="2858" y="5549"/>
                      <a:pt x="2977" y="5347"/>
                    </a:cubicBezTo>
                    <a:cubicBezTo>
                      <a:pt x="3132" y="5109"/>
                      <a:pt x="3251" y="4847"/>
                      <a:pt x="3406" y="4632"/>
                    </a:cubicBezTo>
                    <a:cubicBezTo>
                      <a:pt x="4037" y="3739"/>
                      <a:pt x="4680" y="2846"/>
                      <a:pt x="5359" y="1977"/>
                    </a:cubicBezTo>
                    <a:cubicBezTo>
                      <a:pt x="5537" y="1751"/>
                      <a:pt x="5704" y="1501"/>
                      <a:pt x="5871" y="1251"/>
                    </a:cubicBezTo>
                    <a:cubicBezTo>
                      <a:pt x="5942" y="1144"/>
                      <a:pt x="6013" y="1037"/>
                      <a:pt x="6168" y="1025"/>
                    </a:cubicBezTo>
                    <a:cubicBezTo>
                      <a:pt x="6323" y="1001"/>
                      <a:pt x="6418" y="858"/>
                      <a:pt x="6502" y="739"/>
                    </a:cubicBezTo>
                    <a:cubicBezTo>
                      <a:pt x="6621" y="596"/>
                      <a:pt x="6716" y="429"/>
                      <a:pt x="6883" y="299"/>
                    </a:cubicBezTo>
                    <a:cubicBezTo>
                      <a:pt x="7073" y="132"/>
                      <a:pt x="7311" y="48"/>
                      <a:pt x="7609" y="1"/>
                    </a:cubicBezTo>
                    <a:close/>
                    <a:moveTo>
                      <a:pt x="2477" y="9407"/>
                    </a:moveTo>
                    <a:cubicBezTo>
                      <a:pt x="3977" y="7264"/>
                      <a:pt x="5454" y="5168"/>
                      <a:pt x="6918" y="3073"/>
                    </a:cubicBezTo>
                    <a:cubicBezTo>
                      <a:pt x="6942" y="3037"/>
                      <a:pt x="6954" y="2989"/>
                      <a:pt x="6966" y="2918"/>
                    </a:cubicBezTo>
                    <a:cubicBezTo>
                      <a:pt x="6823" y="2799"/>
                      <a:pt x="6692" y="2680"/>
                      <a:pt x="6478" y="2608"/>
                    </a:cubicBezTo>
                    <a:cubicBezTo>
                      <a:pt x="6418" y="2680"/>
                      <a:pt x="6359" y="2739"/>
                      <a:pt x="6311" y="2799"/>
                    </a:cubicBezTo>
                    <a:cubicBezTo>
                      <a:pt x="6180" y="2977"/>
                      <a:pt x="6061" y="3168"/>
                      <a:pt x="5942" y="3370"/>
                    </a:cubicBezTo>
                    <a:cubicBezTo>
                      <a:pt x="4656" y="5192"/>
                      <a:pt x="3370" y="7014"/>
                      <a:pt x="2084" y="8847"/>
                    </a:cubicBezTo>
                    <a:cubicBezTo>
                      <a:pt x="2037" y="8907"/>
                      <a:pt x="2013" y="8978"/>
                      <a:pt x="1965" y="9050"/>
                    </a:cubicBezTo>
                    <a:cubicBezTo>
                      <a:pt x="2144" y="9169"/>
                      <a:pt x="2299" y="9276"/>
                      <a:pt x="2477" y="9407"/>
                    </a:cubicBezTo>
                    <a:close/>
                    <a:moveTo>
                      <a:pt x="1537" y="8740"/>
                    </a:moveTo>
                    <a:cubicBezTo>
                      <a:pt x="1584" y="8692"/>
                      <a:pt x="1632" y="8669"/>
                      <a:pt x="1656" y="8621"/>
                    </a:cubicBezTo>
                    <a:cubicBezTo>
                      <a:pt x="1811" y="8407"/>
                      <a:pt x="1953" y="8216"/>
                      <a:pt x="2108" y="8014"/>
                    </a:cubicBezTo>
                    <a:lnTo>
                      <a:pt x="3358" y="6228"/>
                    </a:lnTo>
                    <a:cubicBezTo>
                      <a:pt x="3870" y="5478"/>
                      <a:pt x="4394" y="4740"/>
                      <a:pt x="4930" y="3989"/>
                    </a:cubicBezTo>
                    <a:lnTo>
                      <a:pt x="5954" y="2561"/>
                    </a:lnTo>
                    <a:cubicBezTo>
                      <a:pt x="6013" y="2489"/>
                      <a:pt x="6049" y="2394"/>
                      <a:pt x="6073" y="2311"/>
                    </a:cubicBezTo>
                    <a:cubicBezTo>
                      <a:pt x="5990" y="2251"/>
                      <a:pt x="5930" y="2204"/>
                      <a:pt x="5859" y="2156"/>
                    </a:cubicBezTo>
                    <a:cubicBezTo>
                      <a:pt x="5811" y="2192"/>
                      <a:pt x="5763" y="2204"/>
                      <a:pt x="5740" y="2227"/>
                    </a:cubicBezTo>
                    <a:cubicBezTo>
                      <a:pt x="5418" y="2680"/>
                      <a:pt x="5037" y="3073"/>
                      <a:pt x="4739" y="3525"/>
                    </a:cubicBezTo>
                    <a:cubicBezTo>
                      <a:pt x="4501" y="3918"/>
                      <a:pt x="4227" y="4299"/>
                      <a:pt x="3966" y="4668"/>
                    </a:cubicBezTo>
                    <a:cubicBezTo>
                      <a:pt x="3716" y="5049"/>
                      <a:pt x="3454" y="5418"/>
                      <a:pt x="3275" y="5835"/>
                    </a:cubicBezTo>
                    <a:cubicBezTo>
                      <a:pt x="3239" y="5942"/>
                      <a:pt x="3180" y="6025"/>
                      <a:pt x="3096" y="6121"/>
                    </a:cubicBezTo>
                    <a:cubicBezTo>
                      <a:pt x="2549" y="6906"/>
                      <a:pt x="1989" y="7692"/>
                      <a:pt x="1430" y="8502"/>
                    </a:cubicBezTo>
                    <a:cubicBezTo>
                      <a:pt x="1406" y="8538"/>
                      <a:pt x="1394" y="8585"/>
                      <a:pt x="1358" y="8645"/>
                    </a:cubicBezTo>
                    <a:cubicBezTo>
                      <a:pt x="1430" y="8681"/>
                      <a:pt x="1477" y="8704"/>
                      <a:pt x="1537" y="8740"/>
                    </a:cubicBezTo>
                    <a:close/>
                    <a:moveTo>
                      <a:pt x="7418" y="3227"/>
                    </a:moveTo>
                    <a:cubicBezTo>
                      <a:pt x="7371" y="3275"/>
                      <a:pt x="7323" y="3287"/>
                      <a:pt x="7299" y="3323"/>
                    </a:cubicBezTo>
                    <a:cubicBezTo>
                      <a:pt x="5930" y="5394"/>
                      <a:pt x="4466" y="7383"/>
                      <a:pt x="3061" y="9419"/>
                    </a:cubicBezTo>
                    <a:cubicBezTo>
                      <a:pt x="3001" y="9502"/>
                      <a:pt x="2965" y="9585"/>
                      <a:pt x="2918" y="9657"/>
                    </a:cubicBezTo>
                    <a:cubicBezTo>
                      <a:pt x="2965" y="9752"/>
                      <a:pt x="3013" y="9800"/>
                      <a:pt x="3120" y="9752"/>
                    </a:cubicBezTo>
                    <a:cubicBezTo>
                      <a:pt x="3656" y="8978"/>
                      <a:pt x="4216" y="8192"/>
                      <a:pt x="4763" y="7395"/>
                    </a:cubicBezTo>
                    <a:cubicBezTo>
                      <a:pt x="4870" y="7264"/>
                      <a:pt x="4966" y="7121"/>
                      <a:pt x="5085" y="7014"/>
                    </a:cubicBezTo>
                    <a:cubicBezTo>
                      <a:pt x="5394" y="6740"/>
                      <a:pt x="5621" y="6406"/>
                      <a:pt x="5859" y="6073"/>
                    </a:cubicBezTo>
                    <a:cubicBezTo>
                      <a:pt x="6156" y="5656"/>
                      <a:pt x="6430" y="5240"/>
                      <a:pt x="6752" y="4859"/>
                    </a:cubicBezTo>
                    <a:cubicBezTo>
                      <a:pt x="7073" y="4442"/>
                      <a:pt x="7311" y="3966"/>
                      <a:pt x="7621" y="3513"/>
                    </a:cubicBezTo>
                    <a:cubicBezTo>
                      <a:pt x="7645" y="3489"/>
                      <a:pt x="7645" y="3442"/>
                      <a:pt x="7656" y="3382"/>
                    </a:cubicBezTo>
                    <a:cubicBezTo>
                      <a:pt x="7561" y="3335"/>
                      <a:pt x="7490" y="3275"/>
                      <a:pt x="7418" y="3227"/>
                    </a:cubicBezTo>
                    <a:close/>
                    <a:moveTo>
                      <a:pt x="1632" y="10943"/>
                    </a:moveTo>
                    <a:cubicBezTo>
                      <a:pt x="1775" y="10836"/>
                      <a:pt x="1894" y="10764"/>
                      <a:pt x="2013" y="10669"/>
                    </a:cubicBezTo>
                    <a:cubicBezTo>
                      <a:pt x="2120" y="10585"/>
                      <a:pt x="2239" y="10490"/>
                      <a:pt x="2346" y="10407"/>
                    </a:cubicBezTo>
                    <a:cubicBezTo>
                      <a:pt x="2465" y="10300"/>
                      <a:pt x="2549" y="10193"/>
                      <a:pt x="2596" y="10026"/>
                    </a:cubicBezTo>
                    <a:cubicBezTo>
                      <a:pt x="2120" y="9693"/>
                      <a:pt x="1644" y="9359"/>
                      <a:pt x="1156" y="9014"/>
                    </a:cubicBezTo>
                    <a:cubicBezTo>
                      <a:pt x="1120" y="9121"/>
                      <a:pt x="1072" y="9216"/>
                      <a:pt x="1060" y="9300"/>
                    </a:cubicBezTo>
                    <a:cubicBezTo>
                      <a:pt x="1013" y="9526"/>
                      <a:pt x="965" y="9728"/>
                      <a:pt x="929" y="9954"/>
                    </a:cubicBezTo>
                    <a:cubicBezTo>
                      <a:pt x="918" y="10026"/>
                      <a:pt x="894" y="10085"/>
                      <a:pt x="894" y="10169"/>
                    </a:cubicBezTo>
                    <a:cubicBezTo>
                      <a:pt x="882" y="10324"/>
                      <a:pt x="929" y="10466"/>
                      <a:pt x="1072" y="10562"/>
                    </a:cubicBezTo>
                    <a:cubicBezTo>
                      <a:pt x="1275" y="10693"/>
                      <a:pt x="1453" y="10824"/>
                      <a:pt x="1632" y="10943"/>
                    </a:cubicBezTo>
                    <a:close/>
                    <a:moveTo>
                      <a:pt x="6811" y="1084"/>
                    </a:moveTo>
                    <a:cubicBezTo>
                      <a:pt x="7264" y="1501"/>
                      <a:pt x="7776" y="1858"/>
                      <a:pt x="8323" y="2156"/>
                    </a:cubicBezTo>
                    <a:cubicBezTo>
                      <a:pt x="8597" y="1965"/>
                      <a:pt x="8621" y="1703"/>
                      <a:pt x="8633" y="1430"/>
                    </a:cubicBezTo>
                    <a:cubicBezTo>
                      <a:pt x="8252" y="858"/>
                      <a:pt x="7978" y="680"/>
                      <a:pt x="7359" y="549"/>
                    </a:cubicBezTo>
                    <a:cubicBezTo>
                      <a:pt x="7121" y="656"/>
                      <a:pt x="6894" y="787"/>
                      <a:pt x="6811" y="1084"/>
                    </a:cubicBezTo>
                    <a:close/>
                    <a:moveTo>
                      <a:pt x="8002" y="3108"/>
                    </a:moveTo>
                    <a:cubicBezTo>
                      <a:pt x="8157" y="2966"/>
                      <a:pt x="8192" y="2846"/>
                      <a:pt x="8133" y="2692"/>
                    </a:cubicBezTo>
                    <a:cubicBezTo>
                      <a:pt x="8085" y="2573"/>
                      <a:pt x="8014" y="2489"/>
                      <a:pt x="7895" y="2418"/>
                    </a:cubicBezTo>
                    <a:lnTo>
                      <a:pt x="6680" y="1561"/>
                    </a:lnTo>
                    <a:cubicBezTo>
                      <a:pt x="6644" y="1537"/>
                      <a:pt x="6597" y="1489"/>
                      <a:pt x="6549" y="1477"/>
                    </a:cubicBezTo>
                    <a:cubicBezTo>
                      <a:pt x="6430" y="1465"/>
                      <a:pt x="6299" y="1442"/>
                      <a:pt x="6180" y="1465"/>
                    </a:cubicBezTo>
                    <a:cubicBezTo>
                      <a:pt x="6085" y="1477"/>
                      <a:pt x="6013" y="1561"/>
                      <a:pt x="6013" y="1703"/>
                    </a:cubicBezTo>
                    <a:cubicBezTo>
                      <a:pt x="6073" y="1727"/>
                      <a:pt x="6144" y="1787"/>
                      <a:pt x="6228" y="1823"/>
                    </a:cubicBezTo>
                    <a:cubicBezTo>
                      <a:pt x="6478" y="1942"/>
                      <a:pt x="6716" y="2061"/>
                      <a:pt x="6906" y="2251"/>
                    </a:cubicBezTo>
                    <a:cubicBezTo>
                      <a:pt x="7073" y="2394"/>
                      <a:pt x="7275" y="2489"/>
                      <a:pt x="7478" y="2608"/>
                    </a:cubicBezTo>
                    <a:cubicBezTo>
                      <a:pt x="7680" y="2715"/>
                      <a:pt x="7823" y="2918"/>
                      <a:pt x="8002" y="3108"/>
                    </a:cubicBezTo>
                    <a:close/>
                  </a:path>
                </a:pathLst>
              </a:custGeom>
              <a:solidFill>
                <a:srgbClr val="0238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32"/>
            <p:cNvSpPr/>
            <p:nvPr/>
          </p:nvSpPr>
          <p:spPr>
            <a:xfrm>
              <a:off x="6999675" y="4779150"/>
              <a:ext cx="1551855" cy="117652"/>
            </a:xfrm>
            <a:custGeom>
              <a:avLst/>
              <a:gdLst/>
              <a:ahLst/>
              <a:cxnLst/>
              <a:rect l="l" t="t" r="r" b="b"/>
              <a:pathLst>
                <a:path w="17860" h="1727" fill="none" extrusionOk="0">
                  <a:moveTo>
                    <a:pt x="17860" y="1465"/>
                  </a:moveTo>
                  <a:cubicBezTo>
                    <a:pt x="17550" y="989"/>
                    <a:pt x="16717" y="453"/>
                    <a:pt x="16110" y="429"/>
                  </a:cubicBezTo>
                  <a:cubicBezTo>
                    <a:pt x="15193" y="417"/>
                    <a:pt x="14871" y="1727"/>
                    <a:pt x="13979" y="1715"/>
                  </a:cubicBezTo>
                  <a:cubicBezTo>
                    <a:pt x="13133" y="1703"/>
                    <a:pt x="13074" y="512"/>
                    <a:pt x="12121" y="274"/>
                  </a:cubicBezTo>
                  <a:cubicBezTo>
                    <a:pt x="11002" y="1"/>
                    <a:pt x="10645" y="1536"/>
                    <a:pt x="9347" y="1417"/>
                  </a:cubicBezTo>
                  <a:cubicBezTo>
                    <a:pt x="8335" y="1322"/>
                    <a:pt x="8228" y="346"/>
                    <a:pt x="7263" y="405"/>
                  </a:cubicBezTo>
                  <a:cubicBezTo>
                    <a:pt x="6299" y="465"/>
                    <a:pt x="6192" y="1441"/>
                    <a:pt x="5251" y="1489"/>
                  </a:cubicBezTo>
                  <a:cubicBezTo>
                    <a:pt x="4203" y="1536"/>
                    <a:pt x="4120" y="310"/>
                    <a:pt x="3037" y="346"/>
                  </a:cubicBezTo>
                  <a:cubicBezTo>
                    <a:pt x="2215" y="370"/>
                    <a:pt x="1858" y="1084"/>
                    <a:pt x="691" y="1060"/>
                  </a:cubicBezTo>
                  <a:cubicBezTo>
                    <a:pt x="393" y="1060"/>
                    <a:pt x="155" y="1001"/>
                    <a:pt x="1" y="95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3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29079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THIS </a:t>
            </a:r>
            <a:r>
              <a:rPr lang="id-ID" dirty="0"/>
              <a:t>ANACONDA</a:t>
            </a:r>
            <a:r>
              <a:rPr lang="en" dirty="0"/>
              <a:t>?</a:t>
            </a:r>
            <a:endParaRPr dirty="0"/>
          </a:p>
        </p:txBody>
      </p:sp>
      <p:sp>
        <p:nvSpPr>
          <p:cNvPr id="442" name="Google Shape;442;p32"/>
          <p:cNvSpPr txBox="1">
            <a:spLocks noGrp="1"/>
          </p:cNvSpPr>
          <p:nvPr>
            <p:ph type="subTitle" idx="1"/>
          </p:nvPr>
        </p:nvSpPr>
        <p:spPr>
          <a:xfrm>
            <a:off x="4737535" y="1392784"/>
            <a:ext cx="3639225" cy="2357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Anaconda adalah distribusi bahasa pemrograman Python dan R untuk komputasi ilmiah, yang bertujuan untuk menyederhanakan manajemen dan penerapan paket. Distribusi ini mencakup paket ilmu data yang cocok untuk Windows, Linux, dan macOS.</a:t>
            </a:r>
            <a:endParaRPr dirty="0"/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636325"/>
            <a:ext cx="2563800" cy="296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60" name="Google Shape;460;p32"/>
          <p:cNvSpPr/>
          <p:nvPr/>
        </p:nvSpPr>
        <p:spPr>
          <a:xfrm rot="2006702">
            <a:off x="483176" y="4136666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0"/>
          <p:cNvPicPr preferRelativeResize="0"/>
          <p:nvPr/>
        </p:nvPicPr>
        <p:blipFill rotWithShape="1">
          <a:blip r:embed="rId3"/>
          <a:srcRect t="2639" b="2373"/>
          <a:stretch/>
        </p:blipFill>
        <p:spPr>
          <a:xfrm>
            <a:off x="2258492" y="893129"/>
            <a:ext cx="4627016" cy="2365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9" name="Google Shape;379;p30"/>
          <p:cNvSpPr/>
          <p:nvPr/>
        </p:nvSpPr>
        <p:spPr>
          <a:xfrm>
            <a:off x="1602119" y="223813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/>
          </p:nvPr>
        </p:nvSpPr>
        <p:spPr>
          <a:xfrm>
            <a:off x="1885200" y="3258300"/>
            <a:ext cx="53766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Link Download Anaconda :</a:t>
            </a:r>
            <a:endParaRPr sz="2800" dirty="0"/>
          </a:p>
        </p:txBody>
      </p:sp>
      <p:sp>
        <p:nvSpPr>
          <p:cNvPr id="381" name="Google Shape;381;p30"/>
          <p:cNvSpPr txBox="1">
            <a:spLocks noGrp="1"/>
          </p:cNvSpPr>
          <p:nvPr>
            <p:ph type="subTitle" idx="1"/>
          </p:nvPr>
        </p:nvSpPr>
        <p:spPr>
          <a:xfrm>
            <a:off x="1885200" y="3836918"/>
            <a:ext cx="5376600" cy="491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 u="sng" dirty="0">
                <a:solidFill>
                  <a:srgbClr val="191919"/>
                </a:solidFill>
                <a:latin typeface="Telegraf"/>
              </a:rPr>
              <a:t>https://www.anaconda.com/products/individual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82" name="Google Shape;382;p30"/>
          <p:cNvSpPr txBox="1">
            <a:spLocks noGrp="1"/>
          </p:cNvSpPr>
          <p:nvPr>
            <p:ph type="title" idx="2"/>
          </p:nvPr>
        </p:nvSpPr>
        <p:spPr>
          <a:xfrm>
            <a:off x="1824819" y="53337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01</a:t>
            </a:r>
            <a:endParaRPr dirty="0">
              <a:latin typeface="+mn-lt"/>
            </a:endParaRPr>
          </a:p>
        </p:txBody>
      </p:sp>
      <p:sp>
        <p:nvSpPr>
          <p:cNvPr id="383" name="Google Shape;383;p30"/>
          <p:cNvSpPr/>
          <p:nvPr/>
        </p:nvSpPr>
        <p:spPr>
          <a:xfrm rot="2006702">
            <a:off x="575351" y="3885266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1108371" y="340643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0"/>
          <p:cNvGrpSpPr/>
          <p:nvPr/>
        </p:nvGrpSpPr>
        <p:grpSpPr>
          <a:xfrm>
            <a:off x="7533511" y="2129240"/>
            <a:ext cx="843483" cy="1025071"/>
            <a:chOff x="2537500" y="2379600"/>
            <a:chExt cx="272100" cy="330700"/>
          </a:xfrm>
        </p:grpSpPr>
        <p:sp>
          <p:nvSpPr>
            <p:cNvPr id="386" name="Google Shape;386;p30"/>
            <p:cNvSpPr/>
            <p:nvPr/>
          </p:nvSpPr>
          <p:spPr>
            <a:xfrm>
              <a:off x="2554775" y="2394175"/>
              <a:ext cx="223275" cy="260475"/>
            </a:xfrm>
            <a:custGeom>
              <a:avLst/>
              <a:gdLst/>
              <a:ahLst/>
              <a:cxnLst/>
              <a:rect l="l" t="t" r="r" b="b"/>
              <a:pathLst>
                <a:path w="8931" h="10419" extrusionOk="0">
                  <a:moveTo>
                    <a:pt x="2155" y="0"/>
                  </a:moveTo>
                  <a:lnTo>
                    <a:pt x="8335" y="0"/>
                  </a:lnTo>
                  <a:cubicBezTo>
                    <a:pt x="8394" y="0"/>
                    <a:pt x="8430" y="12"/>
                    <a:pt x="8525" y="24"/>
                  </a:cubicBezTo>
                  <a:cubicBezTo>
                    <a:pt x="8537" y="179"/>
                    <a:pt x="8537" y="322"/>
                    <a:pt x="8537" y="453"/>
                  </a:cubicBezTo>
                  <a:cubicBezTo>
                    <a:pt x="8537" y="870"/>
                    <a:pt x="8537" y="1298"/>
                    <a:pt x="8632" y="1703"/>
                  </a:cubicBezTo>
                  <a:cubicBezTo>
                    <a:pt x="8692" y="2025"/>
                    <a:pt x="8656" y="2358"/>
                    <a:pt x="8656" y="2703"/>
                  </a:cubicBezTo>
                  <a:cubicBezTo>
                    <a:pt x="8656" y="3048"/>
                    <a:pt x="8668" y="3394"/>
                    <a:pt x="8728" y="3727"/>
                  </a:cubicBezTo>
                  <a:cubicBezTo>
                    <a:pt x="8763" y="3894"/>
                    <a:pt x="8763" y="4072"/>
                    <a:pt x="8763" y="4251"/>
                  </a:cubicBezTo>
                  <a:cubicBezTo>
                    <a:pt x="8763" y="5180"/>
                    <a:pt x="8751" y="6096"/>
                    <a:pt x="8751" y="7025"/>
                  </a:cubicBezTo>
                  <a:cubicBezTo>
                    <a:pt x="8751" y="7180"/>
                    <a:pt x="8763" y="7335"/>
                    <a:pt x="8787" y="7501"/>
                  </a:cubicBezTo>
                  <a:cubicBezTo>
                    <a:pt x="8930" y="8109"/>
                    <a:pt x="8871" y="8728"/>
                    <a:pt x="8835" y="9347"/>
                  </a:cubicBezTo>
                  <a:cubicBezTo>
                    <a:pt x="8835" y="9359"/>
                    <a:pt x="8823" y="9359"/>
                    <a:pt x="8787" y="9383"/>
                  </a:cubicBezTo>
                  <a:lnTo>
                    <a:pt x="8573" y="9168"/>
                  </a:lnTo>
                  <a:cubicBezTo>
                    <a:pt x="8466" y="9061"/>
                    <a:pt x="8347" y="9049"/>
                    <a:pt x="8216" y="9085"/>
                  </a:cubicBezTo>
                  <a:cubicBezTo>
                    <a:pt x="8097" y="9133"/>
                    <a:pt x="7978" y="9180"/>
                    <a:pt x="7823" y="9240"/>
                  </a:cubicBezTo>
                  <a:cubicBezTo>
                    <a:pt x="7799" y="9133"/>
                    <a:pt x="7751" y="9049"/>
                    <a:pt x="7763" y="8990"/>
                  </a:cubicBezTo>
                  <a:cubicBezTo>
                    <a:pt x="7858" y="8632"/>
                    <a:pt x="7751" y="8299"/>
                    <a:pt x="7561" y="7978"/>
                  </a:cubicBezTo>
                  <a:cubicBezTo>
                    <a:pt x="7632" y="7870"/>
                    <a:pt x="7704" y="7751"/>
                    <a:pt x="7775" y="7632"/>
                  </a:cubicBezTo>
                  <a:cubicBezTo>
                    <a:pt x="8180" y="7001"/>
                    <a:pt x="8132" y="7216"/>
                    <a:pt x="8132" y="6466"/>
                  </a:cubicBezTo>
                  <a:lnTo>
                    <a:pt x="8132" y="6132"/>
                  </a:lnTo>
                  <a:cubicBezTo>
                    <a:pt x="8120" y="5477"/>
                    <a:pt x="7942" y="4882"/>
                    <a:pt x="7466" y="4406"/>
                  </a:cubicBezTo>
                  <a:cubicBezTo>
                    <a:pt x="7275" y="4191"/>
                    <a:pt x="7096" y="3965"/>
                    <a:pt x="6906" y="3751"/>
                  </a:cubicBezTo>
                  <a:cubicBezTo>
                    <a:pt x="6977" y="3715"/>
                    <a:pt x="7085" y="3703"/>
                    <a:pt x="7156" y="3644"/>
                  </a:cubicBezTo>
                  <a:cubicBezTo>
                    <a:pt x="7204" y="3608"/>
                    <a:pt x="7263" y="3525"/>
                    <a:pt x="7239" y="3465"/>
                  </a:cubicBezTo>
                  <a:cubicBezTo>
                    <a:pt x="7239" y="3406"/>
                    <a:pt x="7168" y="3346"/>
                    <a:pt x="7120" y="3310"/>
                  </a:cubicBezTo>
                  <a:cubicBezTo>
                    <a:pt x="7085" y="3287"/>
                    <a:pt x="7025" y="3287"/>
                    <a:pt x="6966" y="3287"/>
                  </a:cubicBezTo>
                  <a:cubicBezTo>
                    <a:pt x="6489" y="3287"/>
                    <a:pt x="6013" y="3215"/>
                    <a:pt x="5537" y="3287"/>
                  </a:cubicBezTo>
                  <a:cubicBezTo>
                    <a:pt x="4406" y="3453"/>
                    <a:pt x="3251" y="3358"/>
                    <a:pt x="2120" y="3370"/>
                  </a:cubicBezTo>
                  <a:cubicBezTo>
                    <a:pt x="1810" y="3370"/>
                    <a:pt x="1489" y="3358"/>
                    <a:pt x="1167" y="3370"/>
                  </a:cubicBezTo>
                  <a:cubicBezTo>
                    <a:pt x="929" y="3370"/>
                    <a:pt x="929" y="3394"/>
                    <a:pt x="739" y="3596"/>
                  </a:cubicBezTo>
                  <a:cubicBezTo>
                    <a:pt x="774" y="3727"/>
                    <a:pt x="870" y="3787"/>
                    <a:pt x="977" y="3810"/>
                  </a:cubicBezTo>
                  <a:cubicBezTo>
                    <a:pt x="1108" y="3834"/>
                    <a:pt x="1262" y="3834"/>
                    <a:pt x="1405" y="3834"/>
                  </a:cubicBezTo>
                  <a:cubicBezTo>
                    <a:pt x="2001" y="3834"/>
                    <a:pt x="2584" y="3822"/>
                    <a:pt x="3179" y="3822"/>
                  </a:cubicBezTo>
                  <a:cubicBezTo>
                    <a:pt x="3275" y="3822"/>
                    <a:pt x="3370" y="3834"/>
                    <a:pt x="3465" y="3834"/>
                  </a:cubicBezTo>
                  <a:cubicBezTo>
                    <a:pt x="3513" y="3965"/>
                    <a:pt x="3417" y="4013"/>
                    <a:pt x="3358" y="4072"/>
                  </a:cubicBezTo>
                  <a:cubicBezTo>
                    <a:pt x="3251" y="4180"/>
                    <a:pt x="3132" y="4251"/>
                    <a:pt x="3036" y="4358"/>
                  </a:cubicBezTo>
                  <a:cubicBezTo>
                    <a:pt x="2894" y="4477"/>
                    <a:pt x="2798" y="4596"/>
                    <a:pt x="2763" y="4787"/>
                  </a:cubicBezTo>
                  <a:cubicBezTo>
                    <a:pt x="2751" y="4858"/>
                    <a:pt x="2691" y="4942"/>
                    <a:pt x="2632" y="5013"/>
                  </a:cubicBezTo>
                  <a:lnTo>
                    <a:pt x="1370" y="5013"/>
                  </a:lnTo>
                  <a:cubicBezTo>
                    <a:pt x="1262" y="5013"/>
                    <a:pt x="1155" y="5001"/>
                    <a:pt x="1072" y="5013"/>
                  </a:cubicBezTo>
                  <a:cubicBezTo>
                    <a:pt x="989" y="5025"/>
                    <a:pt x="929" y="5061"/>
                    <a:pt x="870" y="5084"/>
                  </a:cubicBezTo>
                  <a:cubicBezTo>
                    <a:pt x="750" y="5156"/>
                    <a:pt x="750" y="5323"/>
                    <a:pt x="870" y="5418"/>
                  </a:cubicBezTo>
                  <a:cubicBezTo>
                    <a:pt x="977" y="5501"/>
                    <a:pt x="1108" y="5513"/>
                    <a:pt x="1251" y="5513"/>
                  </a:cubicBezTo>
                  <a:lnTo>
                    <a:pt x="2108" y="5513"/>
                  </a:lnTo>
                  <a:cubicBezTo>
                    <a:pt x="2203" y="5513"/>
                    <a:pt x="2274" y="5537"/>
                    <a:pt x="2358" y="5549"/>
                  </a:cubicBezTo>
                  <a:cubicBezTo>
                    <a:pt x="2334" y="5894"/>
                    <a:pt x="2298" y="6216"/>
                    <a:pt x="2286" y="6549"/>
                  </a:cubicBezTo>
                  <a:cubicBezTo>
                    <a:pt x="2120" y="6644"/>
                    <a:pt x="1965" y="6608"/>
                    <a:pt x="1810" y="6620"/>
                  </a:cubicBezTo>
                  <a:cubicBezTo>
                    <a:pt x="1620" y="6632"/>
                    <a:pt x="1405" y="6644"/>
                    <a:pt x="1215" y="6680"/>
                  </a:cubicBezTo>
                  <a:cubicBezTo>
                    <a:pt x="1108" y="6692"/>
                    <a:pt x="1036" y="6787"/>
                    <a:pt x="1084" y="6918"/>
                  </a:cubicBezTo>
                  <a:cubicBezTo>
                    <a:pt x="1501" y="7049"/>
                    <a:pt x="1929" y="6966"/>
                    <a:pt x="2346" y="7025"/>
                  </a:cubicBezTo>
                  <a:cubicBezTo>
                    <a:pt x="2441" y="7228"/>
                    <a:pt x="2501" y="7442"/>
                    <a:pt x="2596" y="7620"/>
                  </a:cubicBezTo>
                  <a:cubicBezTo>
                    <a:pt x="2703" y="7799"/>
                    <a:pt x="2894" y="7930"/>
                    <a:pt x="2977" y="8132"/>
                  </a:cubicBezTo>
                  <a:cubicBezTo>
                    <a:pt x="2941" y="8240"/>
                    <a:pt x="2870" y="8216"/>
                    <a:pt x="2798" y="8228"/>
                  </a:cubicBezTo>
                  <a:cubicBezTo>
                    <a:pt x="2465" y="8228"/>
                    <a:pt x="2120" y="8228"/>
                    <a:pt x="1798" y="8240"/>
                  </a:cubicBezTo>
                  <a:cubicBezTo>
                    <a:pt x="1667" y="8240"/>
                    <a:pt x="1512" y="8287"/>
                    <a:pt x="1381" y="8335"/>
                  </a:cubicBezTo>
                  <a:cubicBezTo>
                    <a:pt x="1334" y="8347"/>
                    <a:pt x="1286" y="8418"/>
                    <a:pt x="1286" y="8466"/>
                  </a:cubicBezTo>
                  <a:cubicBezTo>
                    <a:pt x="1286" y="8513"/>
                    <a:pt x="1334" y="8585"/>
                    <a:pt x="1381" y="8597"/>
                  </a:cubicBezTo>
                  <a:cubicBezTo>
                    <a:pt x="1489" y="8644"/>
                    <a:pt x="1608" y="8668"/>
                    <a:pt x="1703" y="8668"/>
                  </a:cubicBezTo>
                  <a:cubicBezTo>
                    <a:pt x="2179" y="8692"/>
                    <a:pt x="2655" y="8704"/>
                    <a:pt x="3132" y="8692"/>
                  </a:cubicBezTo>
                  <a:cubicBezTo>
                    <a:pt x="3417" y="8692"/>
                    <a:pt x="3667" y="8752"/>
                    <a:pt x="3929" y="8871"/>
                  </a:cubicBezTo>
                  <a:cubicBezTo>
                    <a:pt x="4025" y="8906"/>
                    <a:pt x="4132" y="8954"/>
                    <a:pt x="4239" y="9013"/>
                  </a:cubicBezTo>
                  <a:cubicBezTo>
                    <a:pt x="4703" y="9240"/>
                    <a:pt x="5180" y="9264"/>
                    <a:pt x="5668" y="9073"/>
                  </a:cubicBezTo>
                  <a:cubicBezTo>
                    <a:pt x="5775" y="9025"/>
                    <a:pt x="5894" y="9013"/>
                    <a:pt x="6013" y="9002"/>
                  </a:cubicBezTo>
                  <a:cubicBezTo>
                    <a:pt x="6108" y="9121"/>
                    <a:pt x="6215" y="9204"/>
                    <a:pt x="6311" y="9323"/>
                  </a:cubicBezTo>
                  <a:cubicBezTo>
                    <a:pt x="6442" y="9490"/>
                    <a:pt x="6620" y="9585"/>
                    <a:pt x="6846" y="9561"/>
                  </a:cubicBezTo>
                  <a:cubicBezTo>
                    <a:pt x="6906" y="9561"/>
                    <a:pt x="6966" y="9549"/>
                    <a:pt x="7001" y="9561"/>
                  </a:cubicBezTo>
                  <a:cubicBezTo>
                    <a:pt x="7085" y="9597"/>
                    <a:pt x="7144" y="9656"/>
                    <a:pt x="7180" y="9704"/>
                  </a:cubicBezTo>
                  <a:cubicBezTo>
                    <a:pt x="7049" y="9942"/>
                    <a:pt x="6930" y="10145"/>
                    <a:pt x="6799" y="10371"/>
                  </a:cubicBezTo>
                  <a:cubicBezTo>
                    <a:pt x="6168" y="10418"/>
                    <a:pt x="786" y="10383"/>
                    <a:pt x="417" y="10335"/>
                  </a:cubicBezTo>
                  <a:cubicBezTo>
                    <a:pt x="298" y="10085"/>
                    <a:pt x="250" y="9835"/>
                    <a:pt x="250" y="9549"/>
                  </a:cubicBezTo>
                  <a:cubicBezTo>
                    <a:pt x="250" y="9264"/>
                    <a:pt x="262" y="8966"/>
                    <a:pt x="155" y="8704"/>
                  </a:cubicBezTo>
                  <a:cubicBezTo>
                    <a:pt x="131" y="8597"/>
                    <a:pt x="131" y="8478"/>
                    <a:pt x="131" y="8359"/>
                  </a:cubicBezTo>
                  <a:lnTo>
                    <a:pt x="131" y="7585"/>
                  </a:lnTo>
                  <a:cubicBezTo>
                    <a:pt x="131" y="7466"/>
                    <a:pt x="131" y="7347"/>
                    <a:pt x="96" y="7239"/>
                  </a:cubicBezTo>
                  <a:cubicBezTo>
                    <a:pt x="0" y="6942"/>
                    <a:pt x="24" y="6644"/>
                    <a:pt x="24" y="6346"/>
                  </a:cubicBezTo>
                  <a:lnTo>
                    <a:pt x="24" y="2894"/>
                  </a:lnTo>
                  <a:cubicBezTo>
                    <a:pt x="24" y="2763"/>
                    <a:pt x="12" y="2620"/>
                    <a:pt x="72" y="2453"/>
                  </a:cubicBezTo>
                  <a:cubicBezTo>
                    <a:pt x="429" y="2596"/>
                    <a:pt x="810" y="2513"/>
                    <a:pt x="1167" y="2632"/>
                  </a:cubicBezTo>
                  <a:cubicBezTo>
                    <a:pt x="1346" y="2691"/>
                    <a:pt x="1572" y="2656"/>
                    <a:pt x="1762" y="2644"/>
                  </a:cubicBezTo>
                  <a:cubicBezTo>
                    <a:pt x="1941" y="2632"/>
                    <a:pt x="2048" y="2513"/>
                    <a:pt x="2084" y="2334"/>
                  </a:cubicBezTo>
                  <a:cubicBezTo>
                    <a:pt x="2096" y="2227"/>
                    <a:pt x="2096" y="2120"/>
                    <a:pt x="2096" y="2036"/>
                  </a:cubicBezTo>
                  <a:cubicBezTo>
                    <a:pt x="2096" y="1822"/>
                    <a:pt x="2096" y="1608"/>
                    <a:pt x="2155" y="1393"/>
                  </a:cubicBezTo>
                  <a:cubicBezTo>
                    <a:pt x="2203" y="1251"/>
                    <a:pt x="2179" y="1084"/>
                    <a:pt x="2179" y="917"/>
                  </a:cubicBezTo>
                  <a:cubicBezTo>
                    <a:pt x="2155" y="596"/>
                    <a:pt x="2155" y="322"/>
                    <a:pt x="2155" y="0"/>
                  </a:cubicBezTo>
                  <a:close/>
                  <a:moveTo>
                    <a:pt x="6549" y="1917"/>
                  </a:moveTo>
                  <a:lnTo>
                    <a:pt x="6549" y="1965"/>
                  </a:lnTo>
                  <a:cubicBezTo>
                    <a:pt x="6680" y="1953"/>
                    <a:pt x="6799" y="1965"/>
                    <a:pt x="6930" y="1929"/>
                  </a:cubicBezTo>
                  <a:cubicBezTo>
                    <a:pt x="7061" y="1917"/>
                    <a:pt x="7144" y="1810"/>
                    <a:pt x="7144" y="1691"/>
                  </a:cubicBezTo>
                  <a:cubicBezTo>
                    <a:pt x="7144" y="1596"/>
                    <a:pt x="7049" y="1489"/>
                    <a:pt x="6918" y="1477"/>
                  </a:cubicBezTo>
                  <a:cubicBezTo>
                    <a:pt x="6763" y="1453"/>
                    <a:pt x="6632" y="1453"/>
                    <a:pt x="6489" y="1453"/>
                  </a:cubicBezTo>
                  <a:cubicBezTo>
                    <a:pt x="5787" y="1453"/>
                    <a:pt x="5084" y="1453"/>
                    <a:pt x="4370" y="1477"/>
                  </a:cubicBezTo>
                  <a:cubicBezTo>
                    <a:pt x="4263" y="1477"/>
                    <a:pt x="4168" y="1453"/>
                    <a:pt x="4072" y="1489"/>
                  </a:cubicBezTo>
                  <a:cubicBezTo>
                    <a:pt x="3810" y="1608"/>
                    <a:pt x="3513" y="1596"/>
                    <a:pt x="3227" y="1608"/>
                  </a:cubicBezTo>
                  <a:cubicBezTo>
                    <a:pt x="3108" y="1608"/>
                    <a:pt x="2989" y="1620"/>
                    <a:pt x="2882" y="1655"/>
                  </a:cubicBezTo>
                  <a:cubicBezTo>
                    <a:pt x="2822" y="1667"/>
                    <a:pt x="2763" y="1751"/>
                    <a:pt x="2763" y="1798"/>
                  </a:cubicBezTo>
                  <a:cubicBezTo>
                    <a:pt x="2763" y="1858"/>
                    <a:pt x="2822" y="1917"/>
                    <a:pt x="2870" y="1965"/>
                  </a:cubicBezTo>
                  <a:cubicBezTo>
                    <a:pt x="2894" y="1989"/>
                    <a:pt x="2941" y="2013"/>
                    <a:pt x="2989" y="2013"/>
                  </a:cubicBezTo>
                  <a:cubicBezTo>
                    <a:pt x="3310" y="2036"/>
                    <a:pt x="3644" y="2084"/>
                    <a:pt x="3965" y="1989"/>
                  </a:cubicBezTo>
                  <a:cubicBezTo>
                    <a:pt x="4179" y="1929"/>
                    <a:pt x="4382" y="1905"/>
                    <a:pt x="4608" y="1905"/>
                  </a:cubicBezTo>
                  <a:cubicBezTo>
                    <a:pt x="5263" y="1917"/>
                    <a:pt x="5906" y="1917"/>
                    <a:pt x="6549" y="1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2565200" y="2408175"/>
              <a:ext cx="30375" cy="37225"/>
            </a:xfrm>
            <a:custGeom>
              <a:avLst/>
              <a:gdLst/>
              <a:ahLst/>
              <a:cxnLst/>
              <a:rect l="l" t="t" r="r" b="b"/>
              <a:pathLst>
                <a:path w="1215" h="1489" extrusionOk="0">
                  <a:moveTo>
                    <a:pt x="0" y="1250"/>
                  </a:moveTo>
                  <a:cubicBezTo>
                    <a:pt x="24" y="1191"/>
                    <a:pt x="24" y="1131"/>
                    <a:pt x="48" y="1095"/>
                  </a:cubicBezTo>
                  <a:cubicBezTo>
                    <a:pt x="274" y="810"/>
                    <a:pt x="976" y="119"/>
                    <a:pt x="1167" y="0"/>
                  </a:cubicBezTo>
                  <a:cubicBezTo>
                    <a:pt x="1203" y="179"/>
                    <a:pt x="1215" y="357"/>
                    <a:pt x="1167" y="512"/>
                  </a:cubicBezTo>
                  <a:cubicBezTo>
                    <a:pt x="1084" y="786"/>
                    <a:pt x="1036" y="1084"/>
                    <a:pt x="1036" y="1369"/>
                  </a:cubicBezTo>
                  <a:cubicBezTo>
                    <a:pt x="834" y="1488"/>
                    <a:pt x="679" y="1345"/>
                    <a:pt x="512" y="1334"/>
                  </a:cubicBezTo>
                  <a:cubicBezTo>
                    <a:pt x="333" y="1310"/>
                    <a:pt x="179" y="1357"/>
                    <a:pt x="0" y="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2623525" y="2491725"/>
              <a:ext cx="121175" cy="116725"/>
            </a:xfrm>
            <a:custGeom>
              <a:avLst/>
              <a:gdLst/>
              <a:ahLst/>
              <a:cxnLst/>
              <a:rect l="l" t="t" r="r" b="b"/>
              <a:pathLst>
                <a:path w="4847" h="4669" extrusionOk="0">
                  <a:moveTo>
                    <a:pt x="2463" y="1"/>
                  </a:moveTo>
                  <a:cubicBezTo>
                    <a:pt x="2337" y="1"/>
                    <a:pt x="2211" y="9"/>
                    <a:pt x="2084" y="28"/>
                  </a:cubicBezTo>
                  <a:cubicBezTo>
                    <a:pt x="1608" y="99"/>
                    <a:pt x="1179" y="289"/>
                    <a:pt x="775" y="528"/>
                  </a:cubicBezTo>
                  <a:cubicBezTo>
                    <a:pt x="560" y="647"/>
                    <a:pt x="382" y="766"/>
                    <a:pt x="358" y="1040"/>
                  </a:cubicBezTo>
                  <a:cubicBezTo>
                    <a:pt x="346" y="1123"/>
                    <a:pt x="286" y="1218"/>
                    <a:pt x="239" y="1301"/>
                  </a:cubicBezTo>
                  <a:cubicBezTo>
                    <a:pt x="84" y="1575"/>
                    <a:pt x="1" y="1861"/>
                    <a:pt x="108" y="2171"/>
                  </a:cubicBezTo>
                  <a:cubicBezTo>
                    <a:pt x="120" y="2218"/>
                    <a:pt x="120" y="2254"/>
                    <a:pt x="120" y="2302"/>
                  </a:cubicBezTo>
                  <a:cubicBezTo>
                    <a:pt x="167" y="2575"/>
                    <a:pt x="239" y="2837"/>
                    <a:pt x="263" y="3099"/>
                  </a:cubicBezTo>
                  <a:cubicBezTo>
                    <a:pt x="298" y="3421"/>
                    <a:pt x="548" y="3599"/>
                    <a:pt x="727" y="3814"/>
                  </a:cubicBezTo>
                  <a:cubicBezTo>
                    <a:pt x="965" y="4147"/>
                    <a:pt x="1275" y="4397"/>
                    <a:pt x="1715" y="4445"/>
                  </a:cubicBezTo>
                  <a:cubicBezTo>
                    <a:pt x="1787" y="4457"/>
                    <a:pt x="1858" y="4469"/>
                    <a:pt x="1906" y="4516"/>
                  </a:cubicBezTo>
                  <a:cubicBezTo>
                    <a:pt x="2016" y="4626"/>
                    <a:pt x="2134" y="4669"/>
                    <a:pt x="2261" y="4669"/>
                  </a:cubicBezTo>
                  <a:cubicBezTo>
                    <a:pt x="2352" y="4669"/>
                    <a:pt x="2448" y="4646"/>
                    <a:pt x="2549" y="4611"/>
                  </a:cubicBezTo>
                  <a:cubicBezTo>
                    <a:pt x="2632" y="4576"/>
                    <a:pt x="2739" y="4552"/>
                    <a:pt x="2822" y="4516"/>
                  </a:cubicBezTo>
                  <a:cubicBezTo>
                    <a:pt x="3418" y="4409"/>
                    <a:pt x="3870" y="4052"/>
                    <a:pt x="4287" y="3659"/>
                  </a:cubicBezTo>
                  <a:cubicBezTo>
                    <a:pt x="4597" y="3349"/>
                    <a:pt x="4847" y="2956"/>
                    <a:pt x="4763" y="2433"/>
                  </a:cubicBezTo>
                  <a:cubicBezTo>
                    <a:pt x="4787" y="1813"/>
                    <a:pt x="4644" y="1242"/>
                    <a:pt x="4180" y="801"/>
                  </a:cubicBezTo>
                  <a:cubicBezTo>
                    <a:pt x="4168" y="790"/>
                    <a:pt x="4156" y="754"/>
                    <a:pt x="4132" y="730"/>
                  </a:cubicBezTo>
                  <a:cubicBezTo>
                    <a:pt x="4001" y="492"/>
                    <a:pt x="3799" y="337"/>
                    <a:pt x="3561" y="230"/>
                  </a:cubicBezTo>
                  <a:cubicBezTo>
                    <a:pt x="3205" y="79"/>
                    <a:pt x="2836" y="1"/>
                    <a:pt x="2463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2537500" y="2379600"/>
              <a:ext cx="272100" cy="330700"/>
            </a:xfrm>
            <a:custGeom>
              <a:avLst/>
              <a:gdLst/>
              <a:ahLst/>
              <a:cxnLst/>
              <a:rect l="l" t="t" r="r" b="b"/>
              <a:pathLst>
                <a:path w="10884" h="13228" extrusionOk="0">
                  <a:moveTo>
                    <a:pt x="10121" y="10966"/>
                  </a:moveTo>
                  <a:cubicBezTo>
                    <a:pt x="10312" y="11299"/>
                    <a:pt x="10514" y="11656"/>
                    <a:pt x="10728" y="12013"/>
                  </a:cubicBezTo>
                  <a:cubicBezTo>
                    <a:pt x="10812" y="12144"/>
                    <a:pt x="10847" y="12263"/>
                    <a:pt x="10871" y="12418"/>
                  </a:cubicBezTo>
                  <a:cubicBezTo>
                    <a:pt x="10883" y="12621"/>
                    <a:pt x="10812" y="12787"/>
                    <a:pt x="10633" y="12895"/>
                  </a:cubicBezTo>
                  <a:cubicBezTo>
                    <a:pt x="10335" y="13049"/>
                    <a:pt x="10014" y="13204"/>
                    <a:pt x="9657" y="13216"/>
                  </a:cubicBezTo>
                  <a:cubicBezTo>
                    <a:pt x="9359" y="13228"/>
                    <a:pt x="9157" y="13097"/>
                    <a:pt x="9002" y="12895"/>
                  </a:cubicBezTo>
                  <a:cubicBezTo>
                    <a:pt x="8692" y="12442"/>
                    <a:pt x="8335" y="12025"/>
                    <a:pt x="7966" y="11597"/>
                  </a:cubicBezTo>
                  <a:lnTo>
                    <a:pt x="7502" y="11597"/>
                  </a:lnTo>
                  <a:cubicBezTo>
                    <a:pt x="5382" y="11597"/>
                    <a:pt x="3263" y="11609"/>
                    <a:pt x="1144" y="11609"/>
                  </a:cubicBezTo>
                  <a:lnTo>
                    <a:pt x="715" y="11609"/>
                  </a:lnTo>
                  <a:cubicBezTo>
                    <a:pt x="489" y="11597"/>
                    <a:pt x="358" y="11478"/>
                    <a:pt x="358" y="11251"/>
                  </a:cubicBezTo>
                  <a:cubicBezTo>
                    <a:pt x="346" y="10990"/>
                    <a:pt x="251" y="10728"/>
                    <a:pt x="251" y="10489"/>
                  </a:cubicBezTo>
                  <a:cubicBezTo>
                    <a:pt x="263" y="9775"/>
                    <a:pt x="72" y="9061"/>
                    <a:pt x="132" y="8346"/>
                  </a:cubicBezTo>
                  <a:cubicBezTo>
                    <a:pt x="156" y="8156"/>
                    <a:pt x="120" y="7977"/>
                    <a:pt x="72" y="7799"/>
                  </a:cubicBezTo>
                  <a:cubicBezTo>
                    <a:pt x="37" y="7668"/>
                    <a:pt x="13" y="7513"/>
                    <a:pt x="13" y="7370"/>
                  </a:cubicBezTo>
                  <a:cubicBezTo>
                    <a:pt x="13" y="5846"/>
                    <a:pt x="13" y="4346"/>
                    <a:pt x="1" y="2834"/>
                  </a:cubicBezTo>
                  <a:cubicBezTo>
                    <a:pt x="1" y="2631"/>
                    <a:pt x="60" y="2500"/>
                    <a:pt x="227" y="2393"/>
                  </a:cubicBezTo>
                  <a:cubicBezTo>
                    <a:pt x="310" y="2334"/>
                    <a:pt x="418" y="2262"/>
                    <a:pt x="477" y="2179"/>
                  </a:cubicBezTo>
                  <a:cubicBezTo>
                    <a:pt x="715" y="1822"/>
                    <a:pt x="1025" y="1536"/>
                    <a:pt x="1346" y="1262"/>
                  </a:cubicBezTo>
                  <a:cubicBezTo>
                    <a:pt x="1668" y="988"/>
                    <a:pt x="1942" y="643"/>
                    <a:pt x="2239" y="333"/>
                  </a:cubicBezTo>
                  <a:cubicBezTo>
                    <a:pt x="2299" y="250"/>
                    <a:pt x="2334" y="167"/>
                    <a:pt x="2382" y="60"/>
                  </a:cubicBezTo>
                  <a:cubicBezTo>
                    <a:pt x="2477" y="48"/>
                    <a:pt x="2573" y="36"/>
                    <a:pt x="2680" y="36"/>
                  </a:cubicBezTo>
                  <a:lnTo>
                    <a:pt x="9121" y="36"/>
                  </a:lnTo>
                  <a:lnTo>
                    <a:pt x="9169" y="36"/>
                  </a:lnTo>
                  <a:cubicBezTo>
                    <a:pt x="9633" y="0"/>
                    <a:pt x="9859" y="286"/>
                    <a:pt x="9835" y="667"/>
                  </a:cubicBezTo>
                  <a:cubicBezTo>
                    <a:pt x="9823" y="929"/>
                    <a:pt x="9835" y="1191"/>
                    <a:pt x="9835" y="1441"/>
                  </a:cubicBezTo>
                  <a:cubicBezTo>
                    <a:pt x="9835" y="1679"/>
                    <a:pt x="9835" y="1941"/>
                    <a:pt x="9907" y="2179"/>
                  </a:cubicBezTo>
                  <a:cubicBezTo>
                    <a:pt x="9943" y="2298"/>
                    <a:pt x="9943" y="2429"/>
                    <a:pt x="9943" y="2560"/>
                  </a:cubicBezTo>
                  <a:lnTo>
                    <a:pt x="9943" y="3429"/>
                  </a:lnTo>
                  <a:cubicBezTo>
                    <a:pt x="9943" y="3679"/>
                    <a:pt x="9954" y="3941"/>
                    <a:pt x="10002" y="4203"/>
                  </a:cubicBezTo>
                  <a:cubicBezTo>
                    <a:pt x="10050" y="4393"/>
                    <a:pt x="10050" y="4596"/>
                    <a:pt x="10050" y="4798"/>
                  </a:cubicBezTo>
                  <a:cubicBezTo>
                    <a:pt x="10062" y="5691"/>
                    <a:pt x="10062" y="6584"/>
                    <a:pt x="10073" y="7477"/>
                  </a:cubicBezTo>
                  <a:cubicBezTo>
                    <a:pt x="10073" y="7715"/>
                    <a:pt x="10121" y="7965"/>
                    <a:pt x="10157" y="8203"/>
                  </a:cubicBezTo>
                  <a:cubicBezTo>
                    <a:pt x="10169" y="8334"/>
                    <a:pt x="10193" y="8453"/>
                    <a:pt x="10193" y="8584"/>
                  </a:cubicBezTo>
                  <a:lnTo>
                    <a:pt x="10193" y="10489"/>
                  </a:lnTo>
                  <a:cubicBezTo>
                    <a:pt x="10181" y="10609"/>
                    <a:pt x="10157" y="10775"/>
                    <a:pt x="10121" y="10966"/>
                  </a:cubicBezTo>
                  <a:close/>
                  <a:moveTo>
                    <a:pt x="2846" y="583"/>
                  </a:moveTo>
                  <a:lnTo>
                    <a:pt x="2846" y="1441"/>
                  </a:lnTo>
                  <a:cubicBezTo>
                    <a:pt x="2846" y="1607"/>
                    <a:pt x="2858" y="1774"/>
                    <a:pt x="2811" y="1917"/>
                  </a:cubicBezTo>
                  <a:cubicBezTo>
                    <a:pt x="2739" y="2131"/>
                    <a:pt x="2751" y="2346"/>
                    <a:pt x="2751" y="2560"/>
                  </a:cubicBezTo>
                  <a:cubicBezTo>
                    <a:pt x="2751" y="2667"/>
                    <a:pt x="2751" y="2774"/>
                    <a:pt x="2739" y="2858"/>
                  </a:cubicBezTo>
                  <a:cubicBezTo>
                    <a:pt x="2704" y="3036"/>
                    <a:pt x="2608" y="3155"/>
                    <a:pt x="2430" y="3167"/>
                  </a:cubicBezTo>
                  <a:cubicBezTo>
                    <a:pt x="2239" y="3191"/>
                    <a:pt x="2013" y="3215"/>
                    <a:pt x="1834" y="3155"/>
                  </a:cubicBezTo>
                  <a:cubicBezTo>
                    <a:pt x="1477" y="3036"/>
                    <a:pt x="1084" y="3143"/>
                    <a:pt x="727" y="2977"/>
                  </a:cubicBezTo>
                  <a:cubicBezTo>
                    <a:pt x="656" y="3143"/>
                    <a:pt x="691" y="3286"/>
                    <a:pt x="691" y="3429"/>
                  </a:cubicBezTo>
                  <a:lnTo>
                    <a:pt x="691" y="6882"/>
                  </a:lnTo>
                  <a:cubicBezTo>
                    <a:pt x="691" y="7180"/>
                    <a:pt x="668" y="7489"/>
                    <a:pt x="763" y="7775"/>
                  </a:cubicBezTo>
                  <a:cubicBezTo>
                    <a:pt x="787" y="7870"/>
                    <a:pt x="787" y="7989"/>
                    <a:pt x="787" y="8108"/>
                  </a:cubicBezTo>
                  <a:lnTo>
                    <a:pt x="787" y="8882"/>
                  </a:lnTo>
                  <a:cubicBezTo>
                    <a:pt x="787" y="9001"/>
                    <a:pt x="787" y="9120"/>
                    <a:pt x="822" y="9227"/>
                  </a:cubicBezTo>
                  <a:cubicBezTo>
                    <a:pt x="906" y="9513"/>
                    <a:pt x="906" y="9799"/>
                    <a:pt x="906" y="10073"/>
                  </a:cubicBezTo>
                  <a:cubicBezTo>
                    <a:pt x="906" y="10358"/>
                    <a:pt x="953" y="10609"/>
                    <a:pt x="1072" y="10870"/>
                  </a:cubicBezTo>
                  <a:cubicBezTo>
                    <a:pt x="1430" y="10930"/>
                    <a:pt x="6823" y="10942"/>
                    <a:pt x="7454" y="10894"/>
                  </a:cubicBezTo>
                  <a:cubicBezTo>
                    <a:pt x="7573" y="10668"/>
                    <a:pt x="7716" y="10466"/>
                    <a:pt x="7847" y="10228"/>
                  </a:cubicBezTo>
                  <a:cubicBezTo>
                    <a:pt x="7799" y="10180"/>
                    <a:pt x="7740" y="10120"/>
                    <a:pt x="7668" y="10097"/>
                  </a:cubicBezTo>
                  <a:cubicBezTo>
                    <a:pt x="7621" y="10073"/>
                    <a:pt x="7549" y="10073"/>
                    <a:pt x="7502" y="10097"/>
                  </a:cubicBezTo>
                  <a:cubicBezTo>
                    <a:pt x="7276" y="10108"/>
                    <a:pt x="7121" y="10013"/>
                    <a:pt x="6966" y="9858"/>
                  </a:cubicBezTo>
                  <a:cubicBezTo>
                    <a:pt x="6883" y="9751"/>
                    <a:pt x="6775" y="9644"/>
                    <a:pt x="6668" y="9525"/>
                  </a:cubicBezTo>
                  <a:cubicBezTo>
                    <a:pt x="6549" y="9561"/>
                    <a:pt x="6430" y="9573"/>
                    <a:pt x="6323" y="9596"/>
                  </a:cubicBezTo>
                  <a:cubicBezTo>
                    <a:pt x="5835" y="9799"/>
                    <a:pt x="5371" y="9763"/>
                    <a:pt x="4894" y="9537"/>
                  </a:cubicBezTo>
                  <a:cubicBezTo>
                    <a:pt x="4799" y="9501"/>
                    <a:pt x="4692" y="9454"/>
                    <a:pt x="4585" y="9394"/>
                  </a:cubicBezTo>
                  <a:cubicBezTo>
                    <a:pt x="4335" y="9275"/>
                    <a:pt x="4085" y="9204"/>
                    <a:pt x="3799" y="9215"/>
                  </a:cubicBezTo>
                  <a:cubicBezTo>
                    <a:pt x="3323" y="9227"/>
                    <a:pt x="2846" y="9215"/>
                    <a:pt x="2370" y="9204"/>
                  </a:cubicBezTo>
                  <a:cubicBezTo>
                    <a:pt x="2263" y="9204"/>
                    <a:pt x="2144" y="9168"/>
                    <a:pt x="2037" y="9120"/>
                  </a:cubicBezTo>
                  <a:cubicBezTo>
                    <a:pt x="2001" y="9108"/>
                    <a:pt x="1953" y="9037"/>
                    <a:pt x="1953" y="8989"/>
                  </a:cubicBezTo>
                  <a:cubicBezTo>
                    <a:pt x="1953" y="8942"/>
                    <a:pt x="2001" y="8870"/>
                    <a:pt x="2037" y="8858"/>
                  </a:cubicBezTo>
                  <a:cubicBezTo>
                    <a:pt x="2180" y="8811"/>
                    <a:pt x="2323" y="8787"/>
                    <a:pt x="2453" y="8763"/>
                  </a:cubicBezTo>
                  <a:cubicBezTo>
                    <a:pt x="2787" y="8751"/>
                    <a:pt x="3132" y="8751"/>
                    <a:pt x="3454" y="8751"/>
                  </a:cubicBezTo>
                  <a:cubicBezTo>
                    <a:pt x="3513" y="8751"/>
                    <a:pt x="3608" y="8763"/>
                    <a:pt x="3632" y="8668"/>
                  </a:cubicBezTo>
                  <a:cubicBezTo>
                    <a:pt x="3573" y="8442"/>
                    <a:pt x="3370" y="8323"/>
                    <a:pt x="3263" y="8144"/>
                  </a:cubicBezTo>
                  <a:cubicBezTo>
                    <a:pt x="3156" y="7965"/>
                    <a:pt x="3096" y="7751"/>
                    <a:pt x="3013" y="7549"/>
                  </a:cubicBezTo>
                  <a:cubicBezTo>
                    <a:pt x="2596" y="7489"/>
                    <a:pt x="2144" y="7572"/>
                    <a:pt x="1739" y="7441"/>
                  </a:cubicBezTo>
                  <a:cubicBezTo>
                    <a:pt x="1703" y="7310"/>
                    <a:pt x="1775" y="7215"/>
                    <a:pt x="1882" y="7203"/>
                  </a:cubicBezTo>
                  <a:cubicBezTo>
                    <a:pt x="2072" y="7180"/>
                    <a:pt x="2275" y="7156"/>
                    <a:pt x="2477" y="7144"/>
                  </a:cubicBezTo>
                  <a:cubicBezTo>
                    <a:pt x="2620" y="7132"/>
                    <a:pt x="2787" y="7180"/>
                    <a:pt x="2954" y="7072"/>
                  </a:cubicBezTo>
                  <a:cubicBezTo>
                    <a:pt x="2977" y="6763"/>
                    <a:pt x="2989" y="6429"/>
                    <a:pt x="3025" y="6072"/>
                  </a:cubicBezTo>
                  <a:cubicBezTo>
                    <a:pt x="2930" y="6060"/>
                    <a:pt x="2858" y="6048"/>
                    <a:pt x="2775" y="6048"/>
                  </a:cubicBezTo>
                  <a:lnTo>
                    <a:pt x="1906" y="6048"/>
                  </a:lnTo>
                  <a:cubicBezTo>
                    <a:pt x="1775" y="6048"/>
                    <a:pt x="1656" y="6025"/>
                    <a:pt x="1537" y="5941"/>
                  </a:cubicBezTo>
                  <a:cubicBezTo>
                    <a:pt x="1430" y="5846"/>
                    <a:pt x="1418" y="5691"/>
                    <a:pt x="1537" y="5608"/>
                  </a:cubicBezTo>
                  <a:cubicBezTo>
                    <a:pt x="1596" y="5572"/>
                    <a:pt x="1668" y="5536"/>
                    <a:pt x="1727" y="5536"/>
                  </a:cubicBezTo>
                  <a:cubicBezTo>
                    <a:pt x="1834" y="5525"/>
                    <a:pt x="1942" y="5536"/>
                    <a:pt x="2025" y="5536"/>
                  </a:cubicBezTo>
                  <a:lnTo>
                    <a:pt x="3287" y="5536"/>
                  </a:lnTo>
                  <a:cubicBezTo>
                    <a:pt x="3335" y="5453"/>
                    <a:pt x="3406" y="5394"/>
                    <a:pt x="3430" y="5310"/>
                  </a:cubicBezTo>
                  <a:cubicBezTo>
                    <a:pt x="3454" y="5120"/>
                    <a:pt x="3561" y="5001"/>
                    <a:pt x="3692" y="4882"/>
                  </a:cubicBezTo>
                  <a:cubicBezTo>
                    <a:pt x="3799" y="4774"/>
                    <a:pt x="3918" y="4703"/>
                    <a:pt x="4025" y="4596"/>
                  </a:cubicBezTo>
                  <a:cubicBezTo>
                    <a:pt x="4085" y="4536"/>
                    <a:pt x="4168" y="4501"/>
                    <a:pt x="4120" y="4358"/>
                  </a:cubicBezTo>
                  <a:cubicBezTo>
                    <a:pt x="4037" y="4358"/>
                    <a:pt x="3942" y="4346"/>
                    <a:pt x="3847" y="4346"/>
                  </a:cubicBezTo>
                  <a:cubicBezTo>
                    <a:pt x="3251" y="4346"/>
                    <a:pt x="2668" y="4358"/>
                    <a:pt x="2072" y="4358"/>
                  </a:cubicBezTo>
                  <a:cubicBezTo>
                    <a:pt x="1918" y="4358"/>
                    <a:pt x="1787" y="4358"/>
                    <a:pt x="1644" y="4334"/>
                  </a:cubicBezTo>
                  <a:cubicBezTo>
                    <a:pt x="1525" y="4322"/>
                    <a:pt x="1418" y="4262"/>
                    <a:pt x="1406" y="4120"/>
                  </a:cubicBezTo>
                  <a:cubicBezTo>
                    <a:pt x="1596" y="3917"/>
                    <a:pt x="1596" y="3917"/>
                    <a:pt x="1834" y="3905"/>
                  </a:cubicBezTo>
                  <a:lnTo>
                    <a:pt x="2787" y="3905"/>
                  </a:lnTo>
                  <a:cubicBezTo>
                    <a:pt x="3918" y="3881"/>
                    <a:pt x="5061" y="3977"/>
                    <a:pt x="6192" y="3810"/>
                  </a:cubicBezTo>
                  <a:cubicBezTo>
                    <a:pt x="6656" y="3739"/>
                    <a:pt x="7145" y="3810"/>
                    <a:pt x="7621" y="3810"/>
                  </a:cubicBezTo>
                  <a:cubicBezTo>
                    <a:pt x="7680" y="3810"/>
                    <a:pt x="7740" y="3810"/>
                    <a:pt x="7787" y="3846"/>
                  </a:cubicBezTo>
                  <a:cubicBezTo>
                    <a:pt x="7847" y="3870"/>
                    <a:pt x="7907" y="3941"/>
                    <a:pt x="7907" y="3989"/>
                  </a:cubicBezTo>
                  <a:cubicBezTo>
                    <a:pt x="7907" y="4048"/>
                    <a:pt x="7859" y="4120"/>
                    <a:pt x="7811" y="4167"/>
                  </a:cubicBezTo>
                  <a:cubicBezTo>
                    <a:pt x="7740" y="4215"/>
                    <a:pt x="7633" y="4239"/>
                    <a:pt x="7561" y="4274"/>
                  </a:cubicBezTo>
                  <a:cubicBezTo>
                    <a:pt x="7752" y="4501"/>
                    <a:pt x="7930" y="4739"/>
                    <a:pt x="8121" y="4929"/>
                  </a:cubicBezTo>
                  <a:cubicBezTo>
                    <a:pt x="8609" y="5405"/>
                    <a:pt x="8800" y="6001"/>
                    <a:pt x="8800" y="6656"/>
                  </a:cubicBezTo>
                  <a:lnTo>
                    <a:pt x="8800" y="7001"/>
                  </a:lnTo>
                  <a:cubicBezTo>
                    <a:pt x="8800" y="7739"/>
                    <a:pt x="8835" y="7537"/>
                    <a:pt x="8442" y="8156"/>
                  </a:cubicBezTo>
                  <a:cubicBezTo>
                    <a:pt x="8371" y="8275"/>
                    <a:pt x="8288" y="8394"/>
                    <a:pt x="8216" y="8501"/>
                  </a:cubicBezTo>
                  <a:cubicBezTo>
                    <a:pt x="8407" y="8823"/>
                    <a:pt x="8514" y="9144"/>
                    <a:pt x="8419" y="9513"/>
                  </a:cubicBezTo>
                  <a:cubicBezTo>
                    <a:pt x="8407" y="9573"/>
                    <a:pt x="8454" y="9656"/>
                    <a:pt x="8478" y="9763"/>
                  </a:cubicBezTo>
                  <a:cubicBezTo>
                    <a:pt x="8633" y="9704"/>
                    <a:pt x="8752" y="9656"/>
                    <a:pt x="8871" y="9620"/>
                  </a:cubicBezTo>
                  <a:cubicBezTo>
                    <a:pt x="9002" y="9573"/>
                    <a:pt x="9121" y="9585"/>
                    <a:pt x="9228" y="9692"/>
                  </a:cubicBezTo>
                  <a:lnTo>
                    <a:pt x="9454" y="9918"/>
                  </a:lnTo>
                  <a:cubicBezTo>
                    <a:pt x="9478" y="9882"/>
                    <a:pt x="9490" y="9882"/>
                    <a:pt x="9490" y="9870"/>
                  </a:cubicBezTo>
                  <a:cubicBezTo>
                    <a:pt x="9514" y="9263"/>
                    <a:pt x="9573" y="8632"/>
                    <a:pt x="9454" y="8025"/>
                  </a:cubicBezTo>
                  <a:cubicBezTo>
                    <a:pt x="9419" y="7870"/>
                    <a:pt x="9407" y="7715"/>
                    <a:pt x="9407" y="7549"/>
                  </a:cubicBezTo>
                  <a:cubicBezTo>
                    <a:pt x="9407" y="6620"/>
                    <a:pt x="9419" y="5703"/>
                    <a:pt x="9419" y="4774"/>
                  </a:cubicBezTo>
                  <a:cubicBezTo>
                    <a:pt x="9419" y="4596"/>
                    <a:pt x="9419" y="4441"/>
                    <a:pt x="9395" y="4262"/>
                  </a:cubicBezTo>
                  <a:cubicBezTo>
                    <a:pt x="9311" y="3917"/>
                    <a:pt x="9311" y="3572"/>
                    <a:pt x="9311" y="3227"/>
                  </a:cubicBezTo>
                  <a:cubicBezTo>
                    <a:pt x="9311" y="2905"/>
                    <a:pt x="9359" y="2560"/>
                    <a:pt x="9288" y="2238"/>
                  </a:cubicBezTo>
                  <a:cubicBezTo>
                    <a:pt x="9216" y="1822"/>
                    <a:pt x="9216" y="1405"/>
                    <a:pt x="9192" y="988"/>
                  </a:cubicBezTo>
                  <a:cubicBezTo>
                    <a:pt x="9192" y="845"/>
                    <a:pt x="9181" y="703"/>
                    <a:pt x="9181" y="548"/>
                  </a:cubicBezTo>
                  <a:cubicBezTo>
                    <a:pt x="9109" y="536"/>
                    <a:pt x="9050" y="524"/>
                    <a:pt x="8990" y="524"/>
                  </a:cubicBezTo>
                  <a:cubicBezTo>
                    <a:pt x="6966" y="583"/>
                    <a:pt x="4930" y="583"/>
                    <a:pt x="2846" y="583"/>
                  </a:cubicBezTo>
                  <a:close/>
                  <a:moveTo>
                    <a:pt x="8204" y="6918"/>
                  </a:moveTo>
                  <a:cubicBezTo>
                    <a:pt x="8228" y="6298"/>
                    <a:pt x="8085" y="5727"/>
                    <a:pt x="7621" y="5286"/>
                  </a:cubicBezTo>
                  <a:cubicBezTo>
                    <a:pt x="7609" y="5275"/>
                    <a:pt x="7597" y="5239"/>
                    <a:pt x="7573" y="5215"/>
                  </a:cubicBezTo>
                  <a:cubicBezTo>
                    <a:pt x="7442" y="4977"/>
                    <a:pt x="7240" y="4822"/>
                    <a:pt x="7002" y="4715"/>
                  </a:cubicBezTo>
                  <a:cubicBezTo>
                    <a:pt x="6525" y="4513"/>
                    <a:pt x="6025" y="4441"/>
                    <a:pt x="5525" y="4513"/>
                  </a:cubicBezTo>
                  <a:cubicBezTo>
                    <a:pt x="5049" y="4584"/>
                    <a:pt x="4620" y="4774"/>
                    <a:pt x="4216" y="5013"/>
                  </a:cubicBezTo>
                  <a:cubicBezTo>
                    <a:pt x="4001" y="5132"/>
                    <a:pt x="3823" y="5251"/>
                    <a:pt x="3799" y="5525"/>
                  </a:cubicBezTo>
                  <a:cubicBezTo>
                    <a:pt x="3787" y="5608"/>
                    <a:pt x="3727" y="5703"/>
                    <a:pt x="3680" y="5786"/>
                  </a:cubicBezTo>
                  <a:cubicBezTo>
                    <a:pt x="3525" y="6060"/>
                    <a:pt x="3442" y="6346"/>
                    <a:pt x="3549" y="6656"/>
                  </a:cubicBezTo>
                  <a:cubicBezTo>
                    <a:pt x="3561" y="6703"/>
                    <a:pt x="3561" y="6739"/>
                    <a:pt x="3561" y="6787"/>
                  </a:cubicBezTo>
                  <a:cubicBezTo>
                    <a:pt x="3608" y="7060"/>
                    <a:pt x="3680" y="7322"/>
                    <a:pt x="3704" y="7584"/>
                  </a:cubicBezTo>
                  <a:cubicBezTo>
                    <a:pt x="3739" y="7906"/>
                    <a:pt x="3989" y="8084"/>
                    <a:pt x="4168" y="8299"/>
                  </a:cubicBezTo>
                  <a:cubicBezTo>
                    <a:pt x="4406" y="8632"/>
                    <a:pt x="4716" y="8882"/>
                    <a:pt x="5156" y="8930"/>
                  </a:cubicBezTo>
                  <a:cubicBezTo>
                    <a:pt x="5228" y="8942"/>
                    <a:pt x="5299" y="8954"/>
                    <a:pt x="5347" y="9001"/>
                  </a:cubicBezTo>
                  <a:cubicBezTo>
                    <a:pt x="5537" y="9192"/>
                    <a:pt x="5752" y="9180"/>
                    <a:pt x="5990" y="9096"/>
                  </a:cubicBezTo>
                  <a:cubicBezTo>
                    <a:pt x="6073" y="9061"/>
                    <a:pt x="6180" y="9037"/>
                    <a:pt x="6263" y="9001"/>
                  </a:cubicBezTo>
                  <a:cubicBezTo>
                    <a:pt x="6859" y="8894"/>
                    <a:pt x="7311" y="8537"/>
                    <a:pt x="7728" y="8144"/>
                  </a:cubicBezTo>
                  <a:cubicBezTo>
                    <a:pt x="8038" y="7834"/>
                    <a:pt x="8288" y="7441"/>
                    <a:pt x="8204" y="6918"/>
                  </a:cubicBezTo>
                  <a:close/>
                  <a:moveTo>
                    <a:pt x="10288" y="12418"/>
                  </a:moveTo>
                  <a:cubicBezTo>
                    <a:pt x="10050" y="11656"/>
                    <a:pt x="9573" y="11085"/>
                    <a:pt x="9181" y="10466"/>
                  </a:cubicBezTo>
                  <a:cubicBezTo>
                    <a:pt x="9157" y="10406"/>
                    <a:pt x="9097" y="10347"/>
                    <a:pt x="9050" y="10299"/>
                  </a:cubicBezTo>
                  <a:cubicBezTo>
                    <a:pt x="9002" y="10251"/>
                    <a:pt x="8966" y="10239"/>
                    <a:pt x="8919" y="10204"/>
                  </a:cubicBezTo>
                  <a:cubicBezTo>
                    <a:pt x="8633" y="10251"/>
                    <a:pt x="8454" y="10466"/>
                    <a:pt x="8228" y="10585"/>
                  </a:cubicBezTo>
                  <a:cubicBezTo>
                    <a:pt x="8192" y="10609"/>
                    <a:pt x="8145" y="10716"/>
                    <a:pt x="8157" y="10775"/>
                  </a:cubicBezTo>
                  <a:cubicBezTo>
                    <a:pt x="8168" y="10859"/>
                    <a:pt x="8216" y="10966"/>
                    <a:pt x="8276" y="11037"/>
                  </a:cubicBezTo>
                  <a:cubicBezTo>
                    <a:pt x="8395" y="11216"/>
                    <a:pt x="8526" y="11382"/>
                    <a:pt x="8669" y="11549"/>
                  </a:cubicBezTo>
                  <a:cubicBezTo>
                    <a:pt x="8919" y="11871"/>
                    <a:pt x="9181" y="12204"/>
                    <a:pt x="9454" y="12514"/>
                  </a:cubicBezTo>
                  <a:cubicBezTo>
                    <a:pt x="9514" y="12585"/>
                    <a:pt x="9621" y="12621"/>
                    <a:pt x="9704" y="12680"/>
                  </a:cubicBezTo>
                  <a:cubicBezTo>
                    <a:pt x="9895" y="12597"/>
                    <a:pt x="10073" y="12502"/>
                    <a:pt x="10288" y="12418"/>
                  </a:cubicBezTo>
                  <a:close/>
                  <a:moveTo>
                    <a:pt x="1108" y="2393"/>
                  </a:moveTo>
                  <a:cubicBezTo>
                    <a:pt x="1287" y="2500"/>
                    <a:pt x="1453" y="2453"/>
                    <a:pt x="1620" y="2477"/>
                  </a:cubicBezTo>
                  <a:cubicBezTo>
                    <a:pt x="1787" y="2488"/>
                    <a:pt x="1942" y="2631"/>
                    <a:pt x="2144" y="2512"/>
                  </a:cubicBezTo>
                  <a:cubicBezTo>
                    <a:pt x="2156" y="2238"/>
                    <a:pt x="2203" y="1941"/>
                    <a:pt x="2275" y="1655"/>
                  </a:cubicBezTo>
                  <a:cubicBezTo>
                    <a:pt x="2323" y="1500"/>
                    <a:pt x="2323" y="1322"/>
                    <a:pt x="2275" y="1143"/>
                  </a:cubicBezTo>
                  <a:cubicBezTo>
                    <a:pt x="2084" y="1262"/>
                    <a:pt x="1406" y="1953"/>
                    <a:pt x="1156" y="2238"/>
                  </a:cubicBezTo>
                  <a:cubicBezTo>
                    <a:pt x="1132" y="2274"/>
                    <a:pt x="1120" y="2334"/>
                    <a:pt x="1108" y="2393"/>
                  </a:cubicBezTo>
                  <a:close/>
                  <a:moveTo>
                    <a:pt x="7978" y="9275"/>
                  </a:moveTo>
                  <a:cubicBezTo>
                    <a:pt x="7966" y="9120"/>
                    <a:pt x="7930" y="9001"/>
                    <a:pt x="7752" y="8942"/>
                  </a:cubicBezTo>
                  <a:cubicBezTo>
                    <a:pt x="7597" y="9061"/>
                    <a:pt x="7418" y="9204"/>
                    <a:pt x="7240" y="9323"/>
                  </a:cubicBezTo>
                  <a:cubicBezTo>
                    <a:pt x="7276" y="9477"/>
                    <a:pt x="7371" y="9573"/>
                    <a:pt x="7514" y="9573"/>
                  </a:cubicBezTo>
                  <a:cubicBezTo>
                    <a:pt x="7728" y="9585"/>
                    <a:pt x="7847" y="9406"/>
                    <a:pt x="7978" y="927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2623825" y="2430500"/>
              <a:ext cx="109575" cy="16075"/>
            </a:xfrm>
            <a:custGeom>
              <a:avLst/>
              <a:gdLst/>
              <a:ahLst/>
              <a:cxnLst/>
              <a:rect l="l" t="t" r="r" b="b"/>
              <a:pathLst>
                <a:path w="4383" h="643" extrusionOk="0">
                  <a:moveTo>
                    <a:pt x="3787" y="464"/>
                  </a:moveTo>
                  <a:lnTo>
                    <a:pt x="1846" y="464"/>
                  </a:lnTo>
                  <a:cubicBezTo>
                    <a:pt x="1644" y="464"/>
                    <a:pt x="1429" y="500"/>
                    <a:pt x="1203" y="560"/>
                  </a:cubicBezTo>
                  <a:cubicBezTo>
                    <a:pt x="894" y="643"/>
                    <a:pt x="548" y="595"/>
                    <a:pt x="227" y="572"/>
                  </a:cubicBezTo>
                  <a:cubicBezTo>
                    <a:pt x="179" y="572"/>
                    <a:pt x="132" y="560"/>
                    <a:pt x="108" y="524"/>
                  </a:cubicBezTo>
                  <a:cubicBezTo>
                    <a:pt x="60" y="476"/>
                    <a:pt x="1" y="417"/>
                    <a:pt x="1" y="357"/>
                  </a:cubicBezTo>
                  <a:cubicBezTo>
                    <a:pt x="1" y="298"/>
                    <a:pt x="72" y="226"/>
                    <a:pt x="120" y="214"/>
                  </a:cubicBezTo>
                  <a:cubicBezTo>
                    <a:pt x="227" y="179"/>
                    <a:pt x="346" y="167"/>
                    <a:pt x="465" y="167"/>
                  </a:cubicBezTo>
                  <a:cubicBezTo>
                    <a:pt x="739" y="155"/>
                    <a:pt x="1025" y="179"/>
                    <a:pt x="1310" y="48"/>
                  </a:cubicBezTo>
                  <a:cubicBezTo>
                    <a:pt x="1406" y="0"/>
                    <a:pt x="1501" y="36"/>
                    <a:pt x="1608" y="36"/>
                  </a:cubicBezTo>
                  <a:cubicBezTo>
                    <a:pt x="2310" y="36"/>
                    <a:pt x="3013" y="36"/>
                    <a:pt x="3727" y="12"/>
                  </a:cubicBezTo>
                  <a:cubicBezTo>
                    <a:pt x="3870" y="12"/>
                    <a:pt x="4001" y="12"/>
                    <a:pt x="4156" y="36"/>
                  </a:cubicBezTo>
                  <a:cubicBezTo>
                    <a:pt x="4287" y="48"/>
                    <a:pt x="4382" y="143"/>
                    <a:pt x="4382" y="262"/>
                  </a:cubicBezTo>
                  <a:cubicBezTo>
                    <a:pt x="4382" y="357"/>
                    <a:pt x="4299" y="476"/>
                    <a:pt x="4168" y="500"/>
                  </a:cubicBezTo>
                  <a:cubicBezTo>
                    <a:pt x="4037" y="512"/>
                    <a:pt x="3918" y="512"/>
                    <a:pt x="3787" y="524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2645550" y="2505800"/>
              <a:ext cx="71475" cy="75625"/>
            </a:xfrm>
            <a:custGeom>
              <a:avLst/>
              <a:gdLst/>
              <a:ahLst/>
              <a:cxnLst/>
              <a:rect l="l" t="t" r="r" b="b"/>
              <a:pathLst>
                <a:path w="2859" h="3025" extrusionOk="0">
                  <a:moveTo>
                    <a:pt x="1906" y="2191"/>
                  </a:moveTo>
                  <a:cubicBezTo>
                    <a:pt x="1346" y="2108"/>
                    <a:pt x="1025" y="2132"/>
                    <a:pt x="739" y="2215"/>
                  </a:cubicBezTo>
                  <a:cubicBezTo>
                    <a:pt x="656" y="2322"/>
                    <a:pt x="691" y="2465"/>
                    <a:pt x="668" y="2584"/>
                  </a:cubicBezTo>
                  <a:cubicBezTo>
                    <a:pt x="632" y="2810"/>
                    <a:pt x="537" y="2965"/>
                    <a:pt x="382" y="2977"/>
                  </a:cubicBezTo>
                  <a:cubicBezTo>
                    <a:pt x="239" y="2989"/>
                    <a:pt x="84" y="2822"/>
                    <a:pt x="36" y="2584"/>
                  </a:cubicBezTo>
                  <a:cubicBezTo>
                    <a:pt x="25" y="2513"/>
                    <a:pt x="1" y="2441"/>
                    <a:pt x="25" y="2382"/>
                  </a:cubicBezTo>
                  <a:cubicBezTo>
                    <a:pt x="179" y="1953"/>
                    <a:pt x="215" y="1489"/>
                    <a:pt x="429" y="1072"/>
                  </a:cubicBezTo>
                  <a:cubicBezTo>
                    <a:pt x="537" y="858"/>
                    <a:pt x="632" y="667"/>
                    <a:pt x="739" y="465"/>
                  </a:cubicBezTo>
                  <a:cubicBezTo>
                    <a:pt x="906" y="131"/>
                    <a:pt x="1263" y="0"/>
                    <a:pt x="1560" y="179"/>
                  </a:cubicBezTo>
                  <a:cubicBezTo>
                    <a:pt x="1882" y="381"/>
                    <a:pt x="2168" y="655"/>
                    <a:pt x="2227" y="1084"/>
                  </a:cubicBezTo>
                  <a:cubicBezTo>
                    <a:pt x="2227" y="1131"/>
                    <a:pt x="2227" y="1179"/>
                    <a:pt x="2263" y="1203"/>
                  </a:cubicBezTo>
                  <a:cubicBezTo>
                    <a:pt x="2394" y="1548"/>
                    <a:pt x="2537" y="1893"/>
                    <a:pt x="2692" y="2227"/>
                  </a:cubicBezTo>
                  <a:cubicBezTo>
                    <a:pt x="2715" y="2310"/>
                    <a:pt x="2763" y="2382"/>
                    <a:pt x="2799" y="2465"/>
                  </a:cubicBezTo>
                  <a:cubicBezTo>
                    <a:pt x="2858" y="2608"/>
                    <a:pt x="2823" y="2727"/>
                    <a:pt x="2751" y="2846"/>
                  </a:cubicBezTo>
                  <a:cubicBezTo>
                    <a:pt x="2644" y="3001"/>
                    <a:pt x="2418" y="3024"/>
                    <a:pt x="2299" y="2870"/>
                  </a:cubicBezTo>
                  <a:cubicBezTo>
                    <a:pt x="2215" y="2751"/>
                    <a:pt x="2144" y="2608"/>
                    <a:pt x="2061" y="2465"/>
                  </a:cubicBezTo>
                  <a:cubicBezTo>
                    <a:pt x="2001" y="2370"/>
                    <a:pt x="1941" y="2274"/>
                    <a:pt x="1906" y="2191"/>
                  </a:cubicBezTo>
                  <a:close/>
                  <a:moveTo>
                    <a:pt x="1251" y="822"/>
                  </a:moveTo>
                  <a:cubicBezTo>
                    <a:pt x="1132" y="1072"/>
                    <a:pt x="1060" y="1298"/>
                    <a:pt x="1037" y="1548"/>
                  </a:cubicBezTo>
                  <a:cubicBezTo>
                    <a:pt x="1251" y="1572"/>
                    <a:pt x="1441" y="1608"/>
                    <a:pt x="1632" y="1512"/>
                  </a:cubicBezTo>
                  <a:cubicBezTo>
                    <a:pt x="1584" y="1239"/>
                    <a:pt x="1632" y="953"/>
                    <a:pt x="1251" y="822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5020269" y="1421893"/>
            <a:ext cx="3771975" cy="1437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Jangan lupa pilih sesuai kebutuhan PC kalian yaa bestie!</a:t>
            </a:r>
            <a:endParaRPr dirty="0"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5150391" y="2804090"/>
            <a:ext cx="3511730" cy="791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Kalau saya memakai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“Windows 64-Bit Graphical Installer”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4998825" y="3857450"/>
            <a:ext cx="4259476" cy="411877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8"/>
          <p:cNvGrpSpPr/>
          <p:nvPr/>
        </p:nvGrpSpPr>
        <p:grpSpPr>
          <a:xfrm>
            <a:off x="7802362" y="402777"/>
            <a:ext cx="1082499" cy="998535"/>
            <a:chOff x="712875" y="2205450"/>
            <a:chExt cx="233675" cy="215550"/>
          </a:xfrm>
        </p:grpSpPr>
        <p:sp>
          <p:nvSpPr>
            <p:cNvPr id="338" name="Google Shape;338;p28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8"/>
          <p:cNvGrpSpPr/>
          <p:nvPr/>
        </p:nvGrpSpPr>
        <p:grpSpPr>
          <a:xfrm>
            <a:off x="8131112" y="3179124"/>
            <a:ext cx="790837" cy="1083272"/>
            <a:chOff x="1731150" y="1748550"/>
            <a:chExt cx="228625" cy="313175"/>
          </a:xfrm>
        </p:grpSpPr>
        <p:sp>
          <p:nvSpPr>
            <p:cNvPr id="344" name="Google Shape;344;p28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D8EBAD65-DEFD-4912-945A-45D94B4B3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6" r="3779"/>
          <a:stretch/>
        </p:blipFill>
        <p:spPr>
          <a:xfrm>
            <a:off x="337901" y="1515044"/>
            <a:ext cx="4562889" cy="2072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Google Shape;336;p28">
            <a:extLst>
              <a:ext uri="{FF2B5EF4-FFF2-40B4-BE49-F238E27FC236}">
                <a16:creationId xmlns:a16="http://schemas.microsoft.com/office/drawing/2014/main" id="{526590B8-A29C-4002-9A26-1068401654A2}"/>
              </a:ext>
            </a:extLst>
          </p:cNvPr>
          <p:cNvSpPr/>
          <p:nvPr/>
        </p:nvSpPr>
        <p:spPr>
          <a:xfrm>
            <a:off x="216955" y="827877"/>
            <a:ext cx="1213505" cy="1213505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2;p30">
            <a:extLst>
              <a:ext uri="{FF2B5EF4-FFF2-40B4-BE49-F238E27FC236}">
                <a16:creationId xmlns:a16="http://schemas.microsoft.com/office/drawing/2014/main" id="{1A625BD0-D5BE-4D4A-9B32-FB528660C7FD}"/>
              </a:ext>
            </a:extLst>
          </p:cNvPr>
          <p:cNvSpPr txBox="1">
            <a:spLocks/>
          </p:cNvSpPr>
          <p:nvPr/>
        </p:nvSpPr>
        <p:spPr>
          <a:xfrm>
            <a:off x="427250" y="1175716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 dirty="0"/>
              <a:t>0</a:t>
            </a:r>
            <a:r>
              <a:rPr lang="id-ID" sz="2800" b="1" dirty="0"/>
              <a:t>2</a:t>
            </a:r>
            <a:endParaRPr lang="en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Proses </a:t>
            </a:r>
            <a:r>
              <a:rPr dirty="0" err="1"/>
              <a:t>Pengunduhan</a:t>
            </a:r>
            <a:r>
              <a:rPr dirty="0"/>
              <a:t> Anaconda</a:t>
            </a:r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8"/>
          </p:nvPr>
        </p:nvSpPr>
        <p:spPr>
          <a:xfrm>
            <a:off x="888405" y="3911185"/>
            <a:ext cx="2642200" cy="6403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dirty="0">
                <a:latin typeface="Calibri" panose="020F0502020204030204" pitchFamily="34" charset="0"/>
                <a:cs typeface="Calibri" panose="020F0502020204030204" pitchFamily="34" charset="0"/>
              </a:rPr>
              <a:t>Tunggu hingga selesai proses mengunduh anaconda</a:t>
            </a:r>
            <a:endParaRPr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subTitle" idx="9"/>
          </p:nvPr>
        </p:nvSpPr>
        <p:spPr>
          <a:xfrm>
            <a:off x="4667558" y="4319386"/>
            <a:ext cx="3553221" cy="640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Setelah itu diarahkan ke halaman seperti berikut, kalian tinggal tap </a:t>
            </a:r>
            <a:r>
              <a:rPr lang="id-ID" sz="1400" b="1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 ya bestie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1" name="Google Shape;311;p27"/>
          <p:cNvSpPr txBox="1">
            <a:spLocks noGrp="1"/>
          </p:cNvSpPr>
          <p:nvPr>
            <p:ph type="title" idx="13"/>
          </p:nvPr>
        </p:nvSpPr>
        <p:spPr>
          <a:xfrm>
            <a:off x="7116549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6</a:t>
            </a:r>
            <a:endParaRPr dirty="0"/>
          </a:p>
        </p:txBody>
      </p:sp>
      <p:sp>
        <p:nvSpPr>
          <p:cNvPr id="312" name="Google Shape;312;p27"/>
          <p:cNvSpPr/>
          <p:nvPr/>
        </p:nvSpPr>
        <p:spPr>
          <a:xfrm>
            <a:off x="293871" y="14533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7491399" y="68944"/>
            <a:ext cx="1486776" cy="1768848"/>
            <a:chOff x="2775625" y="1435725"/>
            <a:chExt cx="662025" cy="787625"/>
          </a:xfrm>
        </p:grpSpPr>
        <p:sp>
          <p:nvSpPr>
            <p:cNvPr id="314" name="Google Shape;314;p27"/>
            <p:cNvSpPr/>
            <p:nvPr/>
          </p:nvSpPr>
          <p:spPr>
            <a:xfrm>
              <a:off x="2994100" y="1454100"/>
              <a:ext cx="425375" cy="308900"/>
            </a:xfrm>
            <a:custGeom>
              <a:avLst/>
              <a:gdLst/>
              <a:ahLst/>
              <a:cxnLst/>
              <a:rect l="l" t="t" r="r" b="b"/>
              <a:pathLst>
                <a:path w="17015" h="12356" extrusionOk="0">
                  <a:moveTo>
                    <a:pt x="9652" y="0"/>
                  </a:moveTo>
                  <a:cubicBezTo>
                    <a:pt x="9340" y="0"/>
                    <a:pt x="9028" y="32"/>
                    <a:pt x="8716" y="87"/>
                  </a:cubicBezTo>
                  <a:cubicBezTo>
                    <a:pt x="8454" y="123"/>
                    <a:pt x="8169" y="158"/>
                    <a:pt x="7931" y="301"/>
                  </a:cubicBezTo>
                  <a:cubicBezTo>
                    <a:pt x="7728" y="420"/>
                    <a:pt x="7514" y="468"/>
                    <a:pt x="7288" y="504"/>
                  </a:cubicBezTo>
                  <a:cubicBezTo>
                    <a:pt x="6930" y="527"/>
                    <a:pt x="6609" y="635"/>
                    <a:pt x="6276" y="778"/>
                  </a:cubicBezTo>
                  <a:cubicBezTo>
                    <a:pt x="6157" y="837"/>
                    <a:pt x="6026" y="885"/>
                    <a:pt x="5895" y="897"/>
                  </a:cubicBezTo>
                  <a:cubicBezTo>
                    <a:pt x="5597" y="944"/>
                    <a:pt x="5311" y="1075"/>
                    <a:pt x="5061" y="1230"/>
                  </a:cubicBezTo>
                  <a:cubicBezTo>
                    <a:pt x="4609" y="1480"/>
                    <a:pt x="4168" y="1754"/>
                    <a:pt x="3716" y="1992"/>
                  </a:cubicBezTo>
                  <a:cubicBezTo>
                    <a:pt x="3359" y="2182"/>
                    <a:pt x="3037" y="2409"/>
                    <a:pt x="2739" y="2671"/>
                  </a:cubicBezTo>
                  <a:cubicBezTo>
                    <a:pt x="2585" y="2802"/>
                    <a:pt x="2442" y="2944"/>
                    <a:pt x="2251" y="3028"/>
                  </a:cubicBezTo>
                  <a:cubicBezTo>
                    <a:pt x="2192" y="3064"/>
                    <a:pt x="2108" y="3123"/>
                    <a:pt x="2073" y="3159"/>
                  </a:cubicBezTo>
                  <a:cubicBezTo>
                    <a:pt x="1680" y="3671"/>
                    <a:pt x="1263" y="4159"/>
                    <a:pt x="918" y="4707"/>
                  </a:cubicBezTo>
                  <a:cubicBezTo>
                    <a:pt x="596" y="5266"/>
                    <a:pt x="358" y="5861"/>
                    <a:pt x="108" y="6433"/>
                  </a:cubicBezTo>
                  <a:cubicBezTo>
                    <a:pt x="13" y="6635"/>
                    <a:pt x="1" y="6826"/>
                    <a:pt x="25" y="7028"/>
                  </a:cubicBezTo>
                  <a:cubicBezTo>
                    <a:pt x="72" y="7374"/>
                    <a:pt x="120" y="7707"/>
                    <a:pt x="168" y="8040"/>
                  </a:cubicBezTo>
                  <a:cubicBezTo>
                    <a:pt x="203" y="8326"/>
                    <a:pt x="346" y="8600"/>
                    <a:pt x="465" y="8850"/>
                  </a:cubicBezTo>
                  <a:cubicBezTo>
                    <a:pt x="501" y="8933"/>
                    <a:pt x="608" y="9017"/>
                    <a:pt x="703" y="9076"/>
                  </a:cubicBezTo>
                  <a:cubicBezTo>
                    <a:pt x="775" y="9136"/>
                    <a:pt x="894" y="9159"/>
                    <a:pt x="942" y="9231"/>
                  </a:cubicBezTo>
                  <a:cubicBezTo>
                    <a:pt x="1061" y="9386"/>
                    <a:pt x="1204" y="9457"/>
                    <a:pt x="1370" y="9529"/>
                  </a:cubicBezTo>
                  <a:cubicBezTo>
                    <a:pt x="1489" y="9588"/>
                    <a:pt x="1608" y="9671"/>
                    <a:pt x="1739" y="9731"/>
                  </a:cubicBezTo>
                  <a:cubicBezTo>
                    <a:pt x="1835" y="9767"/>
                    <a:pt x="1918" y="9814"/>
                    <a:pt x="2013" y="9850"/>
                  </a:cubicBezTo>
                  <a:cubicBezTo>
                    <a:pt x="2144" y="9874"/>
                    <a:pt x="2263" y="9933"/>
                    <a:pt x="2382" y="10029"/>
                  </a:cubicBezTo>
                  <a:cubicBezTo>
                    <a:pt x="2466" y="10088"/>
                    <a:pt x="2573" y="10148"/>
                    <a:pt x="2680" y="10172"/>
                  </a:cubicBezTo>
                  <a:cubicBezTo>
                    <a:pt x="3275" y="10386"/>
                    <a:pt x="3859" y="10600"/>
                    <a:pt x="4478" y="10719"/>
                  </a:cubicBezTo>
                  <a:cubicBezTo>
                    <a:pt x="4640" y="10753"/>
                    <a:pt x="4802" y="10781"/>
                    <a:pt x="4960" y="10781"/>
                  </a:cubicBezTo>
                  <a:cubicBezTo>
                    <a:pt x="5022" y="10781"/>
                    <a:pt x="5084" y="10777"/>
                    <a:pt x="5144" y="10767"/>
                  </a:cubicBezTo>
                  <a:cubicBezTo>
                    <a:pt x="5192" y="10767"/>
                    <a:pt x="5252" y="10755"/>
                    <a:pt x="5299" y="10755"/>
                  </a:cubicBezTo>
                  <a:lnTo>
                    <a:pt x="5371" y="10755"/>
                  </a:lnTo>
                  <a:cubicBezTo>
                    <a:pt x="5609" y="10755"/>
                    <a:pt x="5728" y="10838"/>
                    <a:pt x="5776" y="11064"/>
                  </a:cubicBezTo>
                  <a:cubicBezTo>
                    <a:pt x="5835" y="11422"/>
                    <a:pt x="5883" y="11779"/>
                    <a:pt x="5942" y="12148"/>
                  </a:cubicBezTo>
                  <a:cubicBezTo>
                    <a:pt x="5954" y="12231"/>
                    <a:pt x="5942" y="12303"/>
                    <a:pt x="6026" y="12350"/>
                  </a:cubicBezTo>
                  <a:cubicBezTo>
                    <a:pt x="6033" y="12350"/>
                    <a:pt x="6047" y="12356"/>
                    <a:pt x="6058" y="12356"/>
                  </a:cubicBezTo>
                  <a:cubicBezTo>
                    <a:pt x="6064" y="12356"/>
                    <a:pt x="6069" y="12354"/>
                    <a:pt x="6073" y="12350"/>
                  </a:cubicBezTo>
                  <a:cubicBezTo>
                    <a:pt x="6549" y="12136"/>
                    <a:pt x="6990" y="11898"/>
                    <a:pt x="7335" y="11481"/>
                  </a:cubicBezTo>
                  <a:cubicBezTo>
                    <a:pt x="7383" y="11422"/>
                    <a:pt x="7430" y="11362"/>
                    <a:pt x="7502" y="11315"/>
                  </a:cubicBezTo>
                  <a:cubicBezTo>
                    <a:pt x="7692" y="11219"/>
                    <a:pt x="7811" y="11041"/>
                    <a:pt x="7931" y="10838"/>
                  </a:cubicBezTo>
                  <a:cubicBezTo>
                    <a:pt x="8097" y="10779"/>
                    <a:pt x="8264" y="10814"/>
                    <a:pt x="8359" y="10695"/>
                  </a:cubicBezTo>
                  <a:cubicBezTo>
                    <a:pt x="8538" y="10505"/>
                    <a:pt x="8800" y="10445"/>
                    <a:pt x="9050" y="10410"/>
                  </a:cubicBezTo>
                  <a:cubicBezTo>
                    <a:pt x="9705" y="10326"/>
                    <a:pt x="10371" y="10231"/>
                    <a:pt x="11026" y="10148"/>
                  </a:cubicBezTo>
                  <a:cubicBezTo>
                    <a:pt x="11205" y="10112"/>
                    <a:pt x="11371" y="10088"/>
                    <a:pt x="11550" y="10041"/>
                  </a:cubicBezTo>
                  <a:cubicBezTo>
                    <a:pt x="11836" y="9945"/>
                    <a:pt x="12098" y="9850"/>
                    <a:pt x="12372" y="9755"/>
                  </a:cubicBezTo>
                  <a:cubicBezTo>
                    <a:pt x="12562" y="9695"/>
                    <a:pt x="12753" y="9636"/>
                    <a:pt x="12931" y="9576"/>
                  </a:cubicBezTo>
                  <a:cubicBezTo>
                    <a:pt x="13205" y="9493"/>
                    <a:pt x="13467" y="9410"/>
                    <a:pt x="13705" y="9314"/>
                  </a:cubicBezTo>
                  <a:cubicBezTo>
                    <a:pt x="13979" y="9195"/>
                    <a:pt x="14241" y="9076"/>
                    <a:pt x="14455" y="8874"/>
                  </a:cubicBezTo>
                  <a:cubicBezTo>
                    <a:pt x="14669" y="8671"/>
                    <a:pt x="14931" y="8505"/>
                    <a:pt x="15170" y="8338"/>
                  </a:cubicBezTo>
                  <a:cubicBezTo>
                    <a:pt x="15193" y="8326"/>
                    <a:pt x="15229" y="8278"/>
                    <a:pt x="15241" y="8255"/>
                  </a:cubicBezTo>
                  <a:cubicBezTo>
                    <a:pt x="15348" y="8100"/>
                    <a:pt x="15479" y="8005"/>
                    <a:pt x="15622" y="7909"/>
                  </a:cubicBezTo>
                  <a:cubicBezTo>
                    <a:pt x="15717" y="7850"/>
                    <a:pt x="15824" y="7790"/>
                    <a:pt x="15848" y="7671"/>
                  </a:cubicBezTo>
                  <a:cubicBezTo>
                    <a:pt x="15896" y="7528"/>
                    <a:pt x="16003" y="7421"/>
                    <a:pt x="16134" y="7326"/>
                  </a:cubicBezTo>
                  <a:cubicBezTo>
                    <a:pt x="16324" y="7183"/>
                    <a:pt x="16491" y="7016"/>
                    <a:pt x="16574" y="6778"/>
                  </a:cubicBezTo>
                  <a:cubicBezTo>
                    <a:pt x="16658" y="6612"/>
                    <a:pt x="16753" y="6457"/>
                    <a:pt x="16848" y="6290"/>
                  </a:cubicBezTo>
                  <a:cubicBezTo>
                    <a:pt x="16872" y="6231"/>
                    <a:pt x="16896" y="6159"/>
                    <a:pt x="16908" y="6076"/>
                  </a:cubicBezTo>
                  <a:cubicBezTo>
                    <a:pt x="16920" y="5957"/>
                    <a:pt x="16932" y="5826"/>
                    <a:pt x="16955" y="5707"/>
                  </a:cubicBezTo>
                  <a:cubicBezTo>
                    <a:pt x="16967" y="5421"/>
                    <a:pt x="17015" y="5183"/>
                    <a:pt x="16991" y="4945"/>
                  </a:cubicBezTo>
                  <a:cubicBezTo>
                    <a:pt x="16955" y="4468"/>
                    <a:pt x="16896" y="3992"/>
                    <a:pt x="16789" y="3540"/>
                  </a:cubicBezTo>
                  <a:cubicBezTo>
                    <a:pt x="16729" y="3254"/>
                    <a:pt x="16622" y="2980"/>
                    <a:pt x="16515" y="2718"/>
                  </a:cubicBezTo>
                  <a:cubicBezTo>
                    <a:pt x="16455" y="2552"/>
                    <a:pt x="16360" y="2409"/>
                    <a:pt x="16241" y="2266"/>
                  </a:cubicBezTo>
                  <a:cubicBezTo>
                    <a:pt x="15979" y="1992"/>
                    <a:pt x="15705" y="1706"/>
                    <a:pt x="15431" y="1420"/>
                  </a:cubicBezTo>
                  <a:cubicBezTo>
                    <a:pt x="15170" y="1135"/>
                    <a:pt x="14824" y="956"/>
                    <a:pt x="14431" y="837"/>
                  </a:cubicBezTo>
                  <a:cubicBezTo>
                    <a:pt x="14158" y="754"/>
                    <a:pt x="13836" y="742"/>
                    <a:pt x="13598" y="539"/>
                  </a:cubicBezTo>
                  <a:cubicBezTo>
                    <a:pt x="13538" y="480"/>
                    <a:pt x="13443" y="480"/>
                    <a:pt x="13360" y="456"/>
                  </a:cubicBezTo>
                  <a:cubicBezTo>
                    <a:pt x="12907" y="325"/>
                    <a:pt x="12431" y="301"/>
                    <a:pt x="11979" y="111"/>
                  </a:cubicBezTo>
                  <a:cubicBezTo>
                    <a:pt x="11973" y="105"/>
                    <a:pt x="11961" y="105"/>
                    <a:pt x="11947" y="105"/>
                  </a:cubicBezTo>
                  <a:cubicBezTo>
                    <a:pt x="11934" y="105"/>
                    <a:pt x="11919" y="105"/>
                    <a:pt x="11907" y="99"/>
                  </a:cubicBezTo>
                  <a:cubicBezTo>
                    <a:pt x="11645" y="67"/>
                    <a:pt x="11389" y="46"/>
                    <a:pt x="11130" y="46"/>
                  </a:cubicBezTo>
                  <a:cubicBezTo>
                    <a:pt x="11001" y="46"/>
                    <a:pt x="10871" y="51"/>
                    <a:pt x="10740" y="63"/>
                  </a:cubicBezTo>
                  <a:cubicBezTo>
                    <a:pt x="10682" y="74"/>
                    <a:pt x="10620" y="80"/>
                    <a:pt x="10558" y="80"/>
                  </a:cubicBezTo>
                  <a:cubicBezTo>
                    <a:pt x="10481" y="80"/>
                    <a:pt x="10402" y="71"/>
                    <a:pt x="10324" y="51"/>
                  </a:cubicBezTo>
                  <a:cubicBezTo>
                    <a:pt x="10100" y="16"/>
                    <a:pt x="9876" y="0"/>
                    <a:pt x="965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978925" y="1435725"/>
              <a:ext cx="458725" cy="343825"/>
            </a:xfrm>
            <a:custGeom>
              <a:avLst/>
              <a:gdLst/>
              <a:ahLst/>
              <a:cxnLst/>
              <a:rect l="l" t="t" r="r" b="b"/>
              <a:pathLst>
                <a:path w="18349" h="13753" extrusionOk="0">
                  <a:moveTo>
                    <a:pt x="5894" y="12085"/>
                  </a:moveTo>
                  <a:cubicBezTo>
                    <a:pt x="5847" y="12050"/>
                    <a:pt x="5835" y="12038"/>
                    <a:pt x="5811" y="12038"/>
                  </a:cubicBezTo>
                  <a:cubicBezTo>
                    <a:pt x="5204" y="12145"/>
                    <a:pt x="4620" y="11930"/>
                    <a:pt x="4049" y="11764"/>
                  </a:cubicBezTo>
                  <a:cubicBezTo>
                    <a:pt x="3727" y="11680"/>
                    <a:pt x="3418" y="11561"/>
                    <a:pt x="3120" y="11454"/>
                  </a:cubicBezTo>
                  <a:cubicBezTo>
                    <a:pt x="2954" y="11395"/>
                    <a:pt x="2811" y="11311"/>
                    <a:pt x="2644" y="11240"/>
                  </a:cubicBezTo>
                  <a:cubicBezTo>
                    <a:pt x="2632" y="11216"/>
                    <a:pt x="2596" y="11204"/>
                    <a:pt x="2584" y="11192"/>
                  </a:cubicBezTo>
                  <a:cubicBezTo>
                    <a:pt x="2203" y="11133"/>
                    <a:pt x="1930" y="10835"/>
                    <a:pt x="1572" y="10716"/>
                  </a:cubicBezTo>
                  <a:cubicBezTo>
                    <a:pt x="1430" y="10656"/>
                    <a:pt x="1275" y="10573"/>
                    <a:pt x="1168" y="10442"/>
                  </a:cubicBezTo>
                  <a:cubicBezTo>
                    <a:pt x="1132" y="10383"/>
                    <a:pt x="1072" y="10347"/>
                    <a:pt x="989" y="10311"/>
                  </a:cubicBezTo>
                  <a:cubicBezTo>
                    <a:pt x="798" y="10216"/>
                    <a:pt x="679" y="10073"/>
                    <a:pt x="560" y="9906"/>
                  </a:cubicBezTo>
                  <a:cubicBezTo>
                    <a:pt x="429" y="9680"/>
                    <a:pt x="215" y="9168"/>
                    <a:pt x="179" y="8894"/>
                  </a:cubicBezTo>
                  <a:cubicBezTo>
                    <a:pt x="132" y="8549"/>
                    <a:pt x="84" y="8192"/>
                    <a:pt x="36" y="7859"/>
                  </a:cubicBezTo>
                  <a:cubicBezTo>
                    <a:pt x="1" y="7537"/>
                    <a:pt x="25" y="7239"/>
                    <a:pt x="144" y="6966"/>
                  </a:cubicBezTo>
                  <a:cubicBezTo>
                    <a:pt x="417" y="6335"/>
                    <a:pt x="656" y="5692"/>
                    <a:pt x="1025" y="5132"/>
                  </a:cubicBezTo>
                  <a:cubicBezTo>
                    <a:pt x="1156" y="4942"/>
                    <a:pt x="1287" y="4727"/>
                    <a:pt x="1430" y="4537"/>
                  </a:cubicBezTo>
                  <a:cubicBezTo>
                    <a:pt x="1644" y="4239"/>
                    <a:pt x="1870" y="3953"/>
                    <a:pt x="2096" y="3668"/>
                  </a:cubicBezTo>
                  <a:cubicBezTo>
                    <a:pt x="2239" y="3477"/>
                    <a:pt x="2394" y="3310"/>
                    <a:pt x="2620" y="3191"/>
                  </a:cubicBezTo>
                  <a:cubicBezTo>
                    <a:pt x="2763" y="3120"/>
                    <a:pt x="2882" y="3001"/>
                    <a:pt x="3001" y="2894"/>
                  </a:cubicBezTo>
                  <a:cubicBezTo>
                    <a:pt x="3299" y="2632"/>
                    <a:pt x="3632" y="2394"/>
                    <a:pt x="4001" y="2215"/>
                  </a:cubicBezTo>
                  <a:cubicBezTo>
                    <a:pt x="4073" y="2179"/>
                    <a:pt x="4132" y="2144"/>
                    <a:pt x="4192" y="2096"/>
                  </a:cubicBezTo>
                  <a:cubicBezTo>
                    <a:pt x="4239" y="2060"/>
                    <a:pt x="4263" y="2036"/>
                    <a:pt x="4311" y="2001"/>
                  </a:cubicBezTo>
                  <a:cubicBezTo>
                    <a:pt x="4859" y="1751"/>
                    <a:pt x="5370" y="1382"/>
                    <a:pt x="5954" y="1155"/>
                  </a:cubicBezTo>
                  <a:cubicBezTo>
                    <a:pt x="6013" y="1143"/>
                    <a:pt x="6073" y="1096"/>
                    <a:pt x="6132" y="1096"/>
                  </a:cubicBezTo>
                  <a:cubicBezTo>
                    <a:pt x="6442" y="1072"/>
                    <a:pt x="6728" y="905"/>
                    <a:pt x="7025" y="810"/>
                  </a:cubicBezTo>
                  <a:cubicBezTo>
                    <a:pt x="7228" y="751"/>
                    <a:pt x="7454" y="691"/>
                    <a:pt x="7680" y="655"/>
                  </a:cubicBezTo>
                  <a:cubicBezTo>
                    <a:pt x="7859" y="608"/>
                    <a:pt x="8049" y="596"/>
                    <a:pt x="8216" y="489"/>
                  </a:cubicBezTo>
                  <a:cubicBezTo>
                    <a:pt x="8288" y="441"/>
                    <a:pt x="8407" y="417"/>
                    <a:pt x="8490" y="393"/>
                  </a:cubicBezTo>
                  <a:cubicBezTo>
                    <a:pt x="9252" y="274"/>
                    <a:pt x="10002" y="131"/>
                    <a:pt x="10752" y="36"/>
                  </a:cubicBezTo>
                  <a:cubicBezTo>
                    <a:pt x="11157" y="0"/>
                    <a:pt x="11574" y="60"/>
                    <a:pt x="11990" y="131"/>
                  </a:cubicBezTo>
                  <a:cubicBezTo>
                    <a:pt x="12217" y="179"/>
                    <a:pt x="12443" y="203"/>
                    <a:pt x="12657" y="239"/>
                  </a:cubicBezTo>
                  <a:cubicBezTo>
                    <a:pt x="12740" y="250"/>
                    <a:pt x="12812" y="262"/>
                    <a:pt x="12871" y="298"/>
                  </a:cubicBezTo>
                  <a:cubicBezTo>
                    <a:pt x="12990" y="370"/>
                    <a:pt x="13121" y="393"/>
                    <a:pt x="13276" y="393"/>
                  </a:cubicBezTo>
                  <a:cubicBezTo>
                    <a:pt x="13586" y="429"/>
                    <a:pt x="13883" y="536"/>
                    <a:pt x="14181" y="608"/>
                  </a:cubicBezTo>
                  <a:cubicBezTo>
                    <a:pt x="14288" y="631"/>
                    <a:pt x="14407" y="667"/>
                    <a:pt x="14491" y="727"/>
                  </a:cubicBezTo>
                  <a:cubicBezTo>
                    <a:pt x="14610" y="798"/>
                    <a:pt x="14729" y="870"/>
                    <a:pt x="14884" y="858"/>
                  </a:cubicBezTo>
                  <a:cubicBezTo>
                    <a:pt x="14919" y="858"/>
                    <a:pt x="14979" y="893"/>
                    <a:pt x="15015" y="917"/>
                  </a:cubicBezTo>
                  <a:cubicBezTo>
                    <a:pt x="15098" y="977"/>
                    <a:pt x="15205" y="1036"/>
                    <a:pt x="15324" y="1024"/>
                  </a:cubicBezTo>
                  <a:cubicBezTo>
                    <a:pt x="15372" y="1024"/>
                    <a:pt x="15431" y="1036"/>
                    <a:pt x="15479" y="1072"/>
                  </a:cubicBezTo>
                  <a:cubicBezTo>
                    <a:pt x="15908" y="1322"/>
                    <a:pt x="16336" y="1572"/>
                    <a:pt x="16705" y="1917"/>
                  </a:cubicBezTo>
                  <a:cubicBezTo>
                    <a:pt x="16812" y="2024"/>
                    <a:pt x="16884" y="2155"/>
                    <a:pt x="16979" y="2275"/>
                  </a:cubicBezTo>
                  <a:cubicBezTo>
                    <a:pt x="17062" y="2417"/>
                    <a:pt x="17158" y="2572"/>
                    <a:pt x="17265" y="2715"/>
                  </a:cubicBezTo>
                  <a:cubicBezTo>
                    <a:pt x="17420" y="2953"/>
                    <a:pt x="17562" y="3215"/>
                    <a:pt x="17682" y="3477"/>
                  </a:cubicBezTo>
                  <a:cubicBezTo>
                    <a:pt x="17765" y="3715"/>
                    <a:pt x="17896" y="3953"/>
                    <a:pt x="18039" y="4180"/>
                  </a:cubicBezTo>
                  <a:cubicBezTo>
                    <a:pt x="18110" y="4310"/>
                    <a:pt x="18146" y="4465"/>
                    <a:pt x="18170" y="4608"/>
                  </a:cubicBezTo>
                  <a:cubicBezTo>
                    <a:pt x="18194" y="4834"/>
                    <a:pt x="18205" y="5061"/>
                    <a:pt x="18253" y="5275"/>
                  </a:cubicBezTo>
                  <a:cubicBezTo>
                    <a:pt x="18348" y="5680"/>
                    <a:pt x="18289" y="6085"/>
                    <a:pt x="18241" y="6466"/>
                  </a:cubicBezTo>
                  <a:cubicBezTo>
                    <a:pt x="18229" y="6573"/>
                    <a:pt x="18205" y="6668"/>
                    <a:pt x="18205" y="6763"/>
                  </a:cubicBezTo>
                  <a:cubicBezTo>
                    <a:pt x="18194" y="6942"/>
                    <a:pt x="18134" y="7108"/>
                    <a:pt x="18051" y="7263"/>
                  </a:cubicBezTo>
                  <a:cubicBezTo>
                    <a:pt x="17932" y="7466"/>
                    <a:pt x="17789" y="7656"/>
                    <a:pt x="17705" y="7882"/>
                  </a:cubicBezTo>
                  <a:cubicBezTo>
                    <a:pt x="17634" y="8049"/>
                    <a:pt x="17527" y="8180"/>
                    <a:pt x="17396" y="8287"/>
                  </a:cubicBezTo>
                  <a:cubicBezTo>
                    <a:pt x="17241" y="8418"/>
                    <a:pt x="17098" y="8549"/>
                    <a:pt x="17003" y="8728"/>
                  </a:cubicBezTo>
                  <a:cubicBezTo>
                    <a:pt x="16943" y="8847"/>
                    <a:pt x="16800" y="8954"/>
                    <a:pt x="16693" y="9049"/>
                  </a:cubicBezTo>
                  <a:cubicBezTo>
                    <a:pt x="16574" y="9144"/>
                    <a:pt x="16455" y="9252"/>
                    <a:pt x="16336" y="9371"/>
                  </a:cubicBezTo>
                  <a:cubicBezTo>
                    <a:pt x="16289" y="9418"/>
                    <a:pt x="16241" y="9478"/>
                    <a:pt x="16205" y="9502"/>
                  </a:cubicBezTo>
                  <a:cubicBezTo>
                    <a:pt x="15872" y="9704"/>
                    <a:pt x="15586" y="9954"/>
                    <a:pt x="15229" y="10073"/>
                  </a:cubicBezTo>
                  <a:cubicBezTo>
                    <a:pt x="15050" y="10133"/>
                    <a:pt x="14895" y="10240"/>
                    <a:pt x="14729" y="10323"/>
                  </a:cubicBezTo>
                  <a:cubicBezTo>
                    <a:pt x="14669" y="10359"/>
                    <a:pt x="14598" y="10383"/>
                    <a:pt x="14574" y="10430"/>
                  </a:cubicBezTo>
                  <a:cubicBezTo>
                    <a:pt x="14538" y="10609"/>
                    <a:pt x="14372" y="10633"/>
                    <a:pt x="14241" y="10680"/>
                  </a:cubicBezTo>
                  <a:cubicBezTo>
                    <a:pt x="14003" y="10776"/>
                    <a:pt x="13764" y="10835"/>
                    <a:pt x="13526" y="10895"/>
                  </a:cubicBezTo>
                  <a:cubicBezTo>
                    <a:pt x="13300" y="10930"/>
                    <a:pt x="13098" y="10978"/>
                    <a:pt x="12883" y="11085"/>
                  </a:cubicBezTo>
                  <a:cubicBezTo>
                    <a:pt x="12764" y="11145"/>
                    <a:pt x="12621" y="11157"/>
                    <a:pt x="12479" y="11168"/>
                  </a:cubicBezTo>
                  <a:cubicBezTo>
                    <a:pt x="11586" y="11288"/>
                    <a:pt x="10681" y="11407"/>
                    <a:pt x="9788" y="11526"/>
                  </a:cubicBezTo>
                  <a:cubicBezTo>
                    <a:pt x="9466" y="11490"/>
                    <a:pt x="9288" y="11752"/>
                    <a:pt x="9026" y="11883"/>
                  </a:cubicBezTo>
                  <a:cubicBezTo>
                    <a:pt x="8966" y="12061"/>
                    <a:pt x="8776" y="12121"/>
                    <a:pt x="8669" y="12264"/>
                  </a:cubicBezTo>
                  <a:cubicBezTo>
                    <a:pt x="8478" y="12466"/>
                    <a:pt x="8288" y="12681"/>
                    <a:pt x="8049" y="12859"/>
                  </a:cubicBezTo>
                  <a:cubicBezTo>
                    <a:pt x="7764" y="13062"/>
                    <a:pt x="7466" y="13240"/>
                    <a:pt x="7156" y="13419"/>
                  </a:cubicBezTo>
                  <a:cubicBezTo>
                    <a:pt x="6978" y="13526"/>
                    <a:pt x="6787" y="13609"/>
                    <a:pt x="6573" y="13693"/>
                  </a:cubicBezTo>
                  <a:cubicBezTo>
                    <a:pt x="6454" y="13728"/>
                    <a:pt x="6323" y="13752"/>
                    <a:pt x="6204" y="13752"/>
                  </a:cubicBezTo>
                  <a:cubicBezTo>
                    <a:pt x="6025" y="13752"/>
                    <a:pt x="5894" y="13645"/>
                    <a:pt x="5871" y="13454"/>
                  </a:cubicBezTo>
                  <a:cubicBezTo>
                    <a:pt x="5871" y="13359"/>
                    <a:pt x="5894" y="13240"/>
                    <a:pt x="5930" y="13169"/>
                  </a:cubicBezTo>
                  <a:cubicBezTo>
                    <a:pt x="6025" y="12954"/>
                    <a:pt x="6037" y="12752"/>
                    <a:pt x="5990" y="12538"/>
                  </a:cubicBezTo>
                  <a:cubicBezTo>
                    <a:pt x="5918" y="12431"/>
                    <a:pt x="5906" y="12252"/>
                    <a:pt x="5894" y="12085"/>
                  </a:cubicBezTo>
                  <a:close/>
                  <a:moveTo>
                    <a:pt x="8514" y="11549"/>
                  </a:moveTo>
                  <a:cubicBezTo>
                    <a:pt x="8669" y="11490"/>
                    <a:pt x="8835" y="11514"/>
                    <a:pt x="8942" y="11395"/>
                  </a:cubicBezTo>
                  <a:cubicBezTo>
                    <a:pt x="9121" y="11204"/>
                    <a:pt x="9371" y="11145"/>
                    <a:pt x="9621" y="11121"/>
                  </a:cubicBezTo>
                  <a:cubicBezTo>
                    <a:pt x="10276" y="11026"/>
                    <a:pt x="10955" y="10942"/>
                    <a:pt x="11597" y="10847"/>
                  </a:cubicBezTo>
                  <a:cubicBezTo>
                    <a:pt x="11788" y="10823"/>
                    <a:pt x="11943" y="10787"/>
                    <a:pt x="12121" y="10740"/>
                  </a:cubicBezTo>
                  <a:cubicBezTo>
                    <a:pt x="12407" y="10656"/>
                    <a:pt x="12681" y="10549"/>
                    <a:pt x="12943" y="10466"/>
                  </a:cubicBezTo>
                  <a:cubicBezTo>
                    <a:pt x="13133" y="10406"/>
                    <a:pt x="13336" y="10347"/>
                    <a:pt x="13502" y="10287"/>
                  </a:cubicBezTo>
                  <a:cubicBezTo>
                    <a:pt x="13776" y="10192"/>
                    <a:pt x="14038" y="10121"/>
                    <a:pt x="14276" y="10014"/>
                  </a:cubicBezTo>
                  <a:cubicBezTo>
                    <a:pt x="14550" y="9894"/>
                    <a:pt x="14824" y="9775"/>
                    <a:pt x="15026" y="9585"/>
                  </a:cubicBezTo>
                  <a:cubicBezTo>
                    <a:pt x="15253" y="9371"/>
                    <a:pt x="15503" y="9216"/>
                    <a:pt x="15741" y="9049"/>
                  </a:cubicBezTo>
                  <a:cubicBezTo>
                    <a:pt x="15765" y="9037"/>
                    <a:pt x="15800" y="8990"/>
                    <a:pt x="15812" y="8954"/>
                  </a:cubicBezTo>
                  <a:cubicBezTo>
                    <a:pt x="15919" y="8811"/>
                    <a:pt x="16050" y="8704"/>
                    <a:pt x="16205" y="8621"/>
                  </a:cubicBezTo>
                  <a:cubicBezTo>
                    <a:pt x="16289" y="8561"/>
                    <a:pt x="16396" y="8490"/>
                    <a:pt x="16419" y="8382"/>
                  </a:cubicBezTo>
                  <a:cubicBezTo>
                    <a:pt x="16467" y="8228"/>
                    <a:pt x="16574" y="8120"/>
                    <a:pt x="16705" y="8037"/>
                  </a:cubicBezTo>
                  <a:cubicBezTo>
                    <a:pt x="16896" y="7882"/>
                    <a:pt x="17062" y="7728"/>
                    <a:pt x="17158" y="7489"/>
                  </a:cubicBezTo>
                  <a:cubicBezTo>
                    <a:pt x="17229" y="7323"/>
                    <a:pt x="17336" y="7156"/>
                    <a:pt x="17420" y="6989"/>
                  </a:cubicBezTo>
                  <a:cubicBezTo>
                    <a:pt x="17455" y="6930"/>
                    <a:pt x="17467" y="6858"/>
                    <a:pt x="17479" y="6787"/>
                  </a:cubicBezTo>
                  <a:cubicBezTo>
                    <a:pt x="17491" y="6668"/>
                    <a:pt x="17515" y="6537"/>
                    <a:pt x="17527" y="6406"/>
                  </a:cubicBezTo>
                  <a:cubicBezTo>
                    <a:pt x="17539" y="6180"/>
                    <a:pt x="17586" y="5942"/>
                    <a:pt x="17574" y="5692"/>
                  </a:cubicBezTo>
                  <a:cubicBezTo>
                    <a:pt x="17527" y="5215"/>
                    <a:pt x="17467" y="4739"/>
                    <a:pt x="17360" y="4287"/>
                  </a:cubicBezTo>
                  <a:cubicBezTo>
                    <a:pt x="17301" y="4001"/>
                    <a:pt x="17193" y="3727"/>
                    <a:pt x="17098" y="3465"/>
                  </a:cubicBezTo>
                  <a:cubicBezTo>
                    <a:pt x="17039" y="3298"/>
                    <a:pt x="16931" y="3156"/>
                    <a:pt x="16812" y="3013"/>
                  </a:cubicBezTo>
                  <a:cubicBezTo>
                    <a:pt x="16562" y="2739"/>
                    <a:pt x="16277" y="2453"/>
                    <a:pt x="16003" y="2167"/>
                  </a:cubicBezTo>
                  <a:cubicBezTo>
                    <a:pt x="15741" y="1882"/>
                    <a:pt x="15396" y="1715"/>
                    <a:pt x="15015" y="1584"/>
                  </a:cubicBezTo>
                  <a:cubicBezTo>
                    <a:pt x="14729" y="1501"/>
                    <a:pt x="14419" y="1489"/>
                    <a:pt x="14181" y="1286"/>
                  </a:cubicBezTo>
                  <a:cubicBezTo>
                    <a:pt x="14122" y="1227"/>
                    <a:pt x="14014" y="1227"/>
                    <a:pt x="13943" y="1203"/>
                  </a:cubicBezTo>
                  <a:cubicBezTo>
                    <a:pt x="13479" y="1072"/>
                    <a:pt x="13002" y="1048"/>
                    <a:pt x="12550" y="858"/>
                  </a:cubicBezTo>
                  <a:cubicBezTo>
                    <a:pt x="12538" y="846"/>
                    <a:pt x="12514" y="858"/>
                    <a:pt x="12479" y="846"/>
                  </a:cubicBezTo>
                  <a:cubicBezTo>
                    <a:pt x="12098" y="798"/>
                    <a:pt x="11705" y="774"/>
                    <a:pt x="11324" y="810"/>
                  </a:cubicBezTo>
                  <a:cubicBezTo>
                    <a:pt x="11181" y="834"/>
                    <a:pt x="11038" y="834"/>
                    <a:pt x="10907" y="798"/>
                  </a:cubicBezTo>
                  <a:cubicBezTo>
                    <a:pt x="10371" y="715"/>
                    <a:pt x="9835" y="739"/>
                    <a:pt x="9300" y="834"/>
                  </a:cubicBezTo>
                  <a:cubicBezTo>
                    <a:pt x="9026" y="881"/>
                    <a:pt x="8740" y="905"/>
                    <a:pt x="8514" y="1048"/>
                  </a:cubicBezTo>
                  <a:cubicBezTo>
                    <a:pt x="8299" y="1179"/>
                    <a:pt x="8097" y="1215"/>
                    <a:pt x="7871" y="1251"/>
                  </a:cubicBezTo>
                  <a:cubicBezTo>
                    <a:pt x="7514" y="1274"/>
                    <a:pt x="7180" y="1382"/>
                    <a:pt x="6859" y="1536"/>
                  </a:cubicBezTo>
                  <a:cubicBezTo>
                    <a:pt x="6740" y="1596"/>
                    <a:pt x="6609" y="1632"/>
                    <a:pt x="6466" y="1655"/>
                  </a:cubicBezTo>
                  <a:cubicBezTo>
                    <a:pt x="6168" y="1691"/>
                    <a:pt x="5894" y="1834"/>
                    <a:pt x="5632" y="1977"/>
                  </a:cubicBezTo>
                  <a:cubicBezTo>
                    <a:pt x="5192" y="2227"/>
                    <a:pt x="4739" y="2501"/>
                    <a:pt x="4299" y="2739"/>
                  </a:cubicBezTo>
                  <a:cubicBezTo>
                    <a:pt x="3942" y="2929"/>
                    <a:pt x="3608" y="3156"/>
                    <a:pt x="3311" y="3418"/>
                  </a:cubicBezTo>
                  <a:cubicBezTo>
                    <a:pt x="3168" y="3560"/>
                    <a:pt x="3013" y="3691"/>
                    <a:pt x="2823" y="3775"/>
                  </a:cubicBezTo>
                  <a:cubicBezTo>
                    <a:pt x="2763" y="3810"/>
                    <a:pt x="2692" y="3870"/>
                    <a:pt x="2644" y="3918"/>
                  </a:cubicBezTo>
                  <a:cubicBezTo>
                    <a:pt x="2263" y="4418"/>
                    <a:pt x="1846" y="4906"/>
                    <a:pt x="1501" y="5465"/>
                  </a:cubicBezTo>
                  <a:cubicBezTo>
                    <a:pt x="1168" y="6013"/>
                    <a:pt x="929" y="6608"/>
                    <a:pt x="679" y="7192"/>
                  </a:cubicBezTo>
                  <a:cubicBezTo>
                    <a:pt x="584" y="7382"/>
                    <a:pt x="572" y="7573"/>
                    <a:pt x="608" y="7787"/>
                  </a:cubicBezTo>
                  <a:cubicBezTo>
                    <a:pt x="644" y="8120"/>
                    <a:pt x="691" y="8454"/>
                    <a:pt x="739" y="8799"/>
                  </a:cubicBezTo>
                  <a:cubicBezTo>
                    <a:pt x="787" y="9073"/>
                    <a:pt x="918" y="9347"/>
                    <a:pt x="1037" y="9597"/>
                  </a:cubicBezTo>
                  <a:cubicBezTo>
                    <a:pt x="1084" y="9692"/>
                    <a:pt x="1179" y="9764"/>
                    <a:pt x="1275" y="9823"/>
                  </a:cubicBezTo>
                  <a:cubicBezTo>
                    <a:pt x="1346" y="9883"/>
                    <a:pt x="1465" y="9906"/>
                    <a:pt x="1513" y="9990"/>
                  </a:cubicBezTo>
                  <a:cubicBezTo>
                    <a:pt x="1632" y="10133"/>
                    <a:pt x="1775" y="10204"/>
                    <a:pt x="1941" y="10287"/>
                  </a:cubicBezTo>
                  <a:cubicBezTo>
                    <a:pt x="2061" y="10347"/>
                    <a:pt x="2180" y="10418"/>
                    <a:pt x="2322" y="10478"/>
                  </a:cubicBezTo>
                  <a:cubicBezTo>
                    <a:pt x="2406" y="10526"/>
                    <a:pt x="2501" y="10561"/>
                    <a:pt x="2584" y="10597"/>
                  </a:cubicBezTo>
                  <a:cubicBezTo>
                    <a:pt x="2715" y="10621"/>
                    <a:pt x="2834" y="10680"/>
                    <a:pt x="2954" y="10776"/>
                  </a:cubicBezTo>
                  <a:cubicBezTo>
                    <a:pt x="3049" y="10835"/>
                    <a:pt x="3144" y="10895"/>
                    <a:pt x="3251" y="10918"/>
                  </a:cubicBezTo>
                  <a:cubicBezTo>
                    <a:pt x="3846" y="11133"/>
                    <a:pt x="4430" y="11359"/>
                    <a:pt x="5049" y="11478"/>
                  </a:cubicBezTo>
                  <a:cubicBezTo>
                    <a:pt x="5275" y="11514"/>
                    <a:pt x="5501" y="11549"/>
                    <a:pt x="5728" y="11514"/>
                  </a:cubicBezTo>
                  <a:cubicBezTo>
                    <a:pt x="5763" y="11514"/>
                    <a:pt x="5835" y="11502"/>
                    <a:pt x="5871" y="11502"/>
                  </a:cubicBezTo>
                  <a:lnTo>
                    <a:pt x="5942" y="11502"/>
                  </a:lnTo>
                  <a:cubicBezTo>
                    <a:pt x="6192" y="11502"/>
                    <a:pt x="6299" y="11597"/>
                    <a:pt x="6347" y="11811"/>
                  </a:cubicBezTo>
                  <a:cubicBezTo>
                    <a:pt x="6406" y="12169"/>
                    <a:pt x="6454" y="12526"/>
                    <a:pt x="6513" y="12907"/>
                  </a:cubicBezTo>
                  <a:cubicBezTo>
                    <a:pt x="6525" y="12978"/>
                    <a:pt x="6513" y="13050"/>
                    <a:pt x="6609" y="13097"/>
                  </a:cubicBezTo>
                  <a:cubicBezTo>
                    <a:pt x="6621" y="13097"/>
                    <a:pt x="6633" y="13109"/>
                    <a:pt x="6644" y="13097"/>
                  </a:cubicBezTo>
                  <a:cubicBezTo>
                    <a:pt x="7121" y="12883"/>
                    <a:pt x="7573" y="12645"/>
                    <a:pt x="7918" y="12228"/>
                  </a:cubicBezTo>
                  <a:cubicBezTo>
                    <a:pt x="7954" y="12169"/>
                    <a:pt x="8002" y="12109"/>
                    <a:pt x="8073" y="12073"/>
                  </a:cubicBezTo>
                  <a:cubicBezTo>
                    <a:pt x="8276" y="11919"/>
                    <a:pt x="8395" y="11740"/>
                    <a:pt x="8514" y="11549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3082225" y="1597650"/>
              <a:ext cx="267600" cy="49725"/>
            </a:xfrm>
            <a:custGeom>
              <a:avLst/>
              <a:gdLst/>
              <a:ahLst/>
              <a:cxnLst/>
              <a:rect l="l" t="t" r="r" b="b"/>
              <a:pathLst>
                <a:path w="10704" h="1989" extrusionOk="0">
                  <a:moveTo>
                    <a:pt x="6549" y="1131"/>
                  </a:moveTo>
                  <a:cubicBezTo>
                    <a:pt x="5703" y="1227"/>
                    <a:pt x="4858" y="1346"/>
                    <a:pt x="4001" y="1453"/>
                  </a:cubicBezTo>
                  <a:cubicBezTo>
                    <a:pt x="3870" y="1465"/>
                    <a:pt x="3727" y="1489"/>
                    <a:pt x="3596" y="1548"/>
                  </a:cubicBezTo>
                  <a:cubicBezTo>
                    <a:pt x="3334" y="1643"/>
                    <a:pt x="3048" y="1703"/>
                    <a:pt x="2762" y="1739"/>
                  </a:cubicBezTo>
                  <a:cubicBezTo>
                    <a:pt x="2108" y="1810"/>
                    <a:pt x="1477" y="1882"/>
                    <a:pt x="822" y="1965"/>
                  </a:cubicBezTo>
                  <a:cubicBezTo>
                    <a:pt x="667" y="1977"/>
                    <a:pt x="524" y="1989"/>
                    <a:pt x="369" y="1989"/>
                  </a:cubicBezTo>
                  <a:cubicBezTo>
                    <a:pt x="286" y="1989"/>
                    <a:pt x="191" y="1965"/>
                    <a:pt x="119" y="1929"/>
                  </a:cubicBezTo>
                  <a:cubicBezTo>
                    <a:pt x="24" y="1882"/>
                    <a:pt x="0" y="1739"/>
                    <a:pt x="72" y="1679"/>
                  </a:cubicBezTo>
                  <a:cubicBezTo>
                    <a:pt x="131" y="1620"/>
                    <a:pt x="226" y="1572"/>
                    <a:pt x="298" y="1560"/>
                  </a:cubicBezTo>
                  <a:cubicBezTo>
                    <a:pt x="465" y="1512"/>
                    <a:pt x="643" y="1501"/>
                    <a:pt x="822" y="1465"/>
                  </a:cubicBezTo>
                  <a:cubicBezTo>
                    <a:pt x="1489" y="1382"/>
                    <a:pt x="2155" y="1274"/>
                    <a:pt x="2822" y="1191"/>
                  </a:cubicBezTo>
                  <a:cubicBezTo>
                    <a:pt x="2977" y="1167"/>
                    <a:pt x="3120" y="1143"/>
                    <a:pt x="3263" y="1084"/>
                  </a:cubicBezTo>
                  <a:cubicBezTo>
                    <a:pt x="3501" y="977"/>
                    <a:pt x="3739" y="953"/>
                    <a:pt x="3989" y="917"/>
                  </a:cubicBezTo>
                  <a:cubicBezTo>
                    <a:pt x="5608" y="715"/>
                    <a:pt x="7215" y="500"/>
                    <a:pt x="8835" y="298"/>
                  </a:cubicBezTo>
                  <a:cubicBezTo>
                    <a:pt x="9013" y="262"/>
                    <a:pt x="9180" y="262"/>
                    <a:pt x="9347" y="155"/>
                  </a:cubicBezTo>
                  <a:cubicBezTo>
                    <a:pt x="9406" y="119"/>
                    <a:pt x="9478" y="96"/>
                    <a:pt x="9549" y="96"/>
                  </a:cubicBezTo>
                  <a:lnTo>
                    <a:pt x="10228" y="12"/>
                  </a:lnTo>
                  <a:cubicBezTo>
                    <a:pt x="10299" y="0"/>
                    <a:pt x="10371" y="12"/>
                    <a:pt x="10442" y="12"/>
                  </a:cubicBezTo>
                  <a:cubicBezTo>
                    <a:pt x="10585" y="24"/>
                    <a:pt x="10668" y="96"/>
                    <a:pt x="10680" y="215"/>
                  </a:cubicBezTo>
                  <a:cubicBezTo>
                    <a:pt x="10704" y="334"/>
                    <a:pt x="10656" y="441"/>
                    <a:pt x="10525" y="489"/>
                  </a:cubicBezTo>
                  <a:cubicBezTo>
                    <a:pt x="10406" y="536"/>
                    <a:pt x="10287" y="548"/>
                    <a:pt x="10168" y="572"/>
                  </a:cubicBezTo>
                  <a:cubicBezTo>
                    <a:pt x="9930" y="620"/>
                    <a:pt x="9668" y="620"/>
                    <a:pt x="9430" y="750"/>
                  </a:cubicBezTo>
                  <a:cubicBezTo>
                    <a:pt x="9347" y="810"/>
                    <a:pt x="9216" y="798"/>
                    <a:pt x="9109" y="810"/>
                  </a:cubicBezTo>
                  <a:cubicBezTo>
                    <a:pt x="8263" y="905"/>
                    <a:pt x="7418" y="1024"/>
                    <a:pt x="6549" y="113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3064650" y="1511625"/>
              <a:ext cx="265850" cy="51825"/>
            </a:xfrm>
            <a:custGeom>
              <a:avLst/>
              <a:gdLst/>
              <a:ahLst/>
              <a:cxnLst/>
              <a:rect l="l" t="t" r="r" b="b"/>
              <a:pathLst>
                <a:path w="10634" h="2073" extrusionOk="0">
                  <a:moveTo>
                    <a:pt x="1" y="1917"/>
                  </a:moveTo>
                  <a:cubicBezTo>
                    <a:pt x="60" y="1858"/>
                    <a:pt x="84" y="1810"/>
                    <a:pt x="108" y="1798"/>
                  </a:cubicBezTo>
                  <a:cubicBezTo>
                    <a:pt x="406" y="1620"/>
                    <a:pt x="739" y="1453"/>
                    <a:pt x="1072" y="1417"/>
                  </a:cubicBezTo>
                  <a:cubicBezTo>
                    <a:pt x="1489" y="1358"/>
                    <a:pt x="1894" y="1274"/>
                    <a:pt x="2299" y="1179"/>
                  </a:cubicBezTo>
                  <a:cubicBezTo>
                    <a:pt x="2775" y="1036"/>
                    <a:pt x="3263" y="1001"/>
                    <a:pt x="3739" y="941"/>
                  </a:cubicBezTo>
                  <a:cubicBezTo>
                    <a:pt x="3930" y="905"/>
                    <a:pt x="4144" y="882"/>
                    <a:pt x="4323" y="798"/>
                  </a:cubicBezTo>
                  <a:cubicBezTo>
                    <a:pt x="4442" y="763"/>
                    <a:pt x="4561" y="727"/>
                    <a:pt x="4680" y="715"/>
                  </a:cubicBezTo>
                  <a:lnTo>
                    <a:pt x="9907" y="48"/>
                  </a:lnTo>
                  <a:lnTo>
                    <a:pt x="10347" y="1"/>
                  </a:lnTo>
                  <a:cubicBezTo>
                    <a:pt x="10466" y="1"/>
                    <a:pt x="10574" y="72"/>
                    <a:pt x="10597" y="191"/>
                  </a:cubicBezTo>
                  <a:cubicBezTo>
                    <a:pt x="10633" y="310"/>
                    <a:pt x="10562" y="441"/>
                    <a:pt x="10419" y="489"/>
                  </a:cubicBezTo>
                  <a:cubicBezTo>
                    <a:pt x="10323" y="524"/>
                    <a:pt x="10204" y="536"/>
                    <a:pt x="10097" y="548"/>
                  </a:cubicBezTo>
                  <a:cubicBezTo>
                    <a:pt x="9526" y="620"/>
                    <a:pt x="8978" y="703"/>
                    <a:pt x="8418" y="774"/>
                  </a:cubicBezTo>
                  <a:cubicBezTo>
                    <a:pt x="7252" y="917"/>
                    <a:pt x="6097" y="1072"/>
                    <a:pt x="4942" y="1215"/>
                  </a:cubicBezTo>
                  <a:cubicBezTo>
                    <a:pt x="4739" y="1251"/>
                    <a:pt x="4525" y="1274"/>
                    <a:pt x="4323" y="1370"/>
                  </a:cubicBezTo>
                  <a:cubicBezTo>
                    <a:pt x="4168" y="1429"/>
                    <a:pt x="4013" y="1453"/>
                    <a:pt x="3846" y="1477"/>
                  </a:cubicBezTo>
                  <a:cubicBezTo>
                    <a:pt x="3192" y="1548"/>
                    <a:pt x="2537" y="1655"/>
                    <a:pt x="1882" y="1834"/>
                  </a:cubicBezTo>
                  <a:cubicBezTo>
                    <a:pt x="1763" y="1858"/>
                    <a:pt x="1632" y="1870"/>
                    <a:pt x="1513" y="1894"/>
                  </a:cubicBezTo>
                  <a:cubicBezTo>
                    <a:pt x="1191" y="1953"/>
                    <a:pt x="882" y="1989"/>
                    <a:pt x="584" y="2048"/>
                  </a:cubicBezTo>
                  <a:cubicBezTo>
                    <a:pt x="406" y="2072"/>
                    <a:pt x="227" y="2048"/>
                    <a:pt x="1" y="1917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3072700" y="1550325"/>
              <a:ext cx="266425" cy="47350"/>
            </a:xfrm>
            <a:custGeom>
              <a:avLst/>
              <a:gdLst/>
              <a:ahLst/>
              <a:cxnLst/>
              <a:rect l="l" t="t" r="r" b="b"/>
              <a:pathLst>
                <a:path w="10657" h="1894" extrusionOk="0">
                  <a:moveTo>
                    <a:pt x="0" y="1620"/>
                  </a:moveTo>
                  <a:cubicBezTo>
                    <a:pt x="203" y="1477"/>
                    <a:pt x="405" y="1441"/>
                    <a:pt x="619" y="1417"/>
                  </a:cubicBezTo>
                  <a:lnTo>
                    <a:pt x="2941" y="1096"/>
                  </a:lnTo>
                  <a:cubicBezTo>
                    <a:pt x="4787" y="858"/>
                    <a:pt x="6632" y="619"/>
                    <a:pt x="8466" y="369"/>
                  </a:cubicBezTo>
                  <a:cubicBezTo>
                    <a:pt x="8656" y="346"/>
                    <a:pt x="8870" y="322"/>
                    <a:pt x="9049" y="203"/>
                  </a:cubicBezTo>
                  <a:cubicBezTo>
                    <a:pt x="9120" y="167"/>
                    <a:pt x="9204" y="143"/>
                    <a:pt x="9299" y="131"/>
                  </a:cubicBezTo>
                  <a:cubicBezTo>
                    <a:pt x="9525" y="107"/>
                    <a:pt x="9740" y="84"/>
                    <a:pt x="9966" y="48"/>
                  </a:cubicBezTo>
                  <a:cubicBezTo>
                    <a:pt x="10156" y="0"/>
                    <a:pt x="10335" y="84"/>
                    <a:pt x="10502" y="143"/>
                  </a:cubicBezTo>
                  <a:cubicBezTo>
                    <a:pt x="10609" y="191"/>
                    <a:pt x="10656" y="286"/>
                    <a:pt x="10633" y="405"/>
                  </a:cubicBezTo>
                  <a:cubicBezTo>
                    <a:pt x="10621" y="500"/>
                    <a:pt x="10561" y="560"/>
                    <a:pt x="10490" y="596"/>
                  </a:cubicBezTo>
                  <a:cubicBezTo>
                    <a:pt x="10371" y="655"/>
                    <a:pt x="10252" y="655"/>
                    <a:pt x="10121" y="619"/>
                  </a:cubicBezTo>
                  <a:cubicBezTo>
                    <a:pt x="9787" y="548"/>
                    <a:pt x="9478" y="608"/>
                    <a:pt x="9168" y="727"/>
                  </a:cubicBezTo>
                  <a:cubicBezTo>
                    <a:pt x="9025" y="774"/>
                    <a:pt x="8906" y="834"/>
                    <a:pt x="8775" y="846"/>
                  </a:cubicBezTo>
                  <a:cubicBezTo>
                    <a:pt x="6072" y="1191"/>
                    <a:pt x="3370" y="1512"/>
                    <a:pt x="667" y="1858"/>
                  </a:cubicBezTo>
                  <a:cubicBezTo>
                    <a:pt x="548" y="1870"/>
                    <a:pt x="417" y="1893"/>
                    <a:pt x="298" y="1893"/>
                  </a:cubicBezTo>
                  <a:cubicBezTo>
                    <a:pt x="155" y="1858"/>
                    <a:pt x="24" y="1810"/>
                    <a:pt x="0" y="162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787825" y="1758375"/>
              <a:ext cx="312575" cy="450075"/>
            </a:xfrm>
            <a:custGeom>
              <a:avLst/>
              <a:gdLst/>
              <a:ahLst/>
              <a:cxnLst/>
              <a:rect l="l" t="t" r="r" b="b"/>
              <a:pathLst>
                <a:path w="12503" h="18003" extrusionOk="0">
                  <a:moveTo>
                    <a:pt x="12503" y="8514"/>
                  </a:moveTo>
                  <a:cubicBezTo>
                    <a:pt x="12372" y="8669"/>
                    <a:pt x="12229" y="8716"/>
                    <a:pt x="12062" y="8752"/>
                  </a:cubicBezTo>
                  <a:cubicBezTo>
                    <a:pt x="11871" y="8776"/>
                    <a:pt x="11693" y="8788"/>
                    <a:pt x="11490" y="8823"/>
                  </a:cubicBezTo>
                  <a:cubicBezTo>
                    <a:pt x="11193" y="8883"/>
                    <a:pt x="11062" y="9026"/>
                    <a:pt x="11062" y="9347"/>
                  </a:cubicBezTo>
                  <a:cubicBezTo>
                    <a:pt x="11062" y="9466"/>
                    <a:pt x="11074" y="9597"/>
                    <a:pt x="11074" y="9716"/>
                  </a:cubicBezTo>
                  <a:cubicBezTo>
                    <a:pt x="10955" y="9883"/>
                    <a:pt x="10800" y="9919"/>
                    <a:pt x="10621" y="9942"/>
                  </a:cubicBezTo>
                  <a:lnTo>
                    <a:pt x="9228" y="10121"/>
                  </a:lnTo>
                  <a:cubicBezTo>
                    <a:pt x="9133" y="10133"/>
                    <a:pt x="9038" y="10145"/>
                    <a:pt x="8931" y="10157"/>
                  </a:cubicBezTo>
                  <a:cubicBezTo>
                    <a:pt x="8716" y="10192"/>
                    <a:pt x="8573" y="10323"/>
                    <a:pt x="8490" y="10514"/>
                  </a:cubicBezTo>
                  <a:cubicBezTo>
                    <a:pt x="8312" y="10907"/>
                    <a:pt x="8300" y="11109"/>
                    <a:pt x="8359" y="11538"/>
                  </a:cubicBezTo>
                  <a:cubicBezTo>
                    <a:pt x="8383" y="11740"/>
                    <a:pt x="8478" y="11871"/>
                    <a:pt x="8633" y="11955"/>
                  </a:cubicBezTo>
                  <a:cubicBezTo>
                    <a:pt x="8788" y="12038"/>
                    <a:pt x="8931" y="12109"/>
                    <a:pt x="9085" y="12169"/>
                  </a:cubicBezTo>
                  <a:cubicBezTo>
                    <a:pt x="9252" y="12240"/>
                    <a:pt x="9407" y="12252"/>
                    <a:pt x="9609" y="12240"/>
                  </a:cubicBezTo>
                  <a:cubicBezTo>
                    <a:pt x="10038" y="12181"/>
                    <a:pt x="10478" y="12121"/>
                    <a:pt x="10919" y="12074"/>
                  </a:cubicBezTo>
                  <a:cubicBezTo>
                    <a:pt x="11038" y="12062"/>
                    <a:pt x="11169" y="12062"/>
                    <a:pt x="11300" y="12050"/>
                  </a:cubicBezTo>
                  <a:cubicBezTo>
                    <a:pt x="11312" y="12133"/>
                    <a:pt x="11348" y="12193"/>
                    <a:pt x="11336" y="12240"/>
                  </a:cubicBezTo>
                  <a:cubicBezTo>
                    <a:pt x="11229" y="12538"/>
                    <a:pt x="11276" y="12836"/>
                    <a:pt x="11312" y="13133"/>
                  </a:cubicBezTo>
                  <a:cubicBezTo>
                    <a:pt x="11360" y="13419"/>
                    <a:pt x="11300" y="13681"/>
                    <a:pt x="11217" y="13943"/>
                  </a:cubicBezTo>
                  <a:cubicBezTo>
                    <a:pt x="11121" y="14205"/>
                    <a:pt x="10943" y="14395"/>
                    <a:pt x="10693" y="14550"/>
                  </a:cubicBezTo>
                  <a:cubicBezTo>
                    <a:pt x="10359" y="14741"/>
                    <a:pt x="10038" y="14848"/>
                    <a:pt x="9669" y="14895"/>
                  </a:cubicBezTo>
                  <a:cubicBezTo>
                    <a:pt x="9609" y="14907"/>
                    <a:pt x="9550" y="14907"/>
                    <a:pt x="9466" y="14919"/>
                  </a:cubicBezTo>
                  <a:cubicBezTo>
                    <a:pt x="8835" y="15026"/>
                    <a:pt x="8204" y="15086"/>
                    <a:pt x="7561" y="15015"/>
                  </a:cubicBezTo>
                  <a:cubicBezTo>
                    <a:pt x="7192" y="14967"/>
                    <a:pt x="6823" y="15038"/>
                    <a:pt x="6430" y="15086"/>
                  </a:cubicBezTo>
                  <a:cubicBezTo>
                    <a:pt x="6240" y="15122"/>
                    <a:pt x="6109" y="15217"/>
                    <a:pt x="5990" y="15336"/>
                  </a:cubicBezTo>
                  <a:cubicBezTo>
                    <a:pt x="5942" y="15384"/>
                    <a:pt x="5930" y="15467"/>
                    <a:pt x="5918" y="15550"/>
                  </a:cubicBezTo>
                  <a:cubicBezTo>
                    <a:pt x="5918" y="15646"/>
                    <a:pt x="5930" y="15741"/>
                    <a:pt x="5942" y="15848"/>
                  </a:cubicBezTo>
                  <a:cubicBezTo>
                    <a:pt x="6002" y="16312"/>
                    <a:pt x="6049" y="16765"/>
                    <a:pt x="6109" y="17229"/>
                  </a:cubicBezTo>
                  <a:cubicBezTo>
                    <a:pt x="6133" y="17515"/>
                    <a:pt x="6109" y="17539"/>
                    <a:pt x="5859" y="17658"/>
                  </a:cubicBezTo>
                  <a:cubicBezTo>
                    <a:pt x="5502" y="17836"/>
                    <a:pt x="5109" y="17836"/>
                    <a:pt x="4728" y="17896"/>
                  </a:cubicBezTo>
                  <a:cubicBezTo>
                    <a:pt x="4275" y="17801"/>
                    <a:pt x="3847" y="17920"/>
                    <a:pt x="3418" y="17967"/>
                  </a:cubicBezTo>
                  <a:cubicBezTo>
                    <a:pt x="3144" y="18003"/>
                    <a:pt x="2918" y="17920"/>
                    <a:pt x="2680" y="17812"/>
                  </a:cubicBezTo>
                  <a:cubicBezTo>
                    <a:pt x="2597" y="17765"/>
                    <a:pt x="2525" y="17646"/>
                    <a:pt x="2477" y="17551"/>
                  </a:cubicBezTo>
                  <a:cubicBezTo>
                    <a:pt x="2358" y="17348"/>
                    <a:pt x="2263" y="17122"/>
                    <a:pt x="2168" y="16920"/>
                  </a:cubicBezTo>
                  <a:cubicBezTo>
                    <a:pt x="2144" y="16884"/>
                    <a:pt x="2132" y="16872"/>
                    <a:pt x="2132" y="16836"/>
                  </a:cubicBezTo>
                  <a:cubicBezTo>
                    <a:pt x="2120" y="16443"/>
                    <a:pt x="1894" y="16098"/>
                    <a:pt x="1882" y="15705"/>
                  </a:cubicBezTo>
                  <a:cubicBezTo>
                    <a:pt x="1870" y="15503"/>
                    <a:pt x="1835" y="15312"/>
                    <a:pt x="1715" y="15134"/>
                  </a:cubicBezTo>
                  <a:cubicBezTo>
                    <a:pt x="1668" y="15074"/>
                    <a:pt x="1668" y="14991"/>
                    <a:pt x="1656" y="14919"/>
                  </a:cubicBezTo>
                  <a:cubicBezTo>
                    <a:pt x="1644" y="14860"/>
                    <a:pt x="1644" y="14788"/>
                    <a:pt x="1608" y="14741"/>
                  </a:cubicBezTo>
                  <a:cubicBezTo>
                    <a:pt x="1418" y="14253"/>
                    <a:pt x="1394" y="13752"/>
                    <a:pt x="1334" y="13229"/>
                  </a:cubicBezTo>
                  <a:cubicBezTo>
                    <a:pt x="1299" y="13038"/>
                    <a:pt x="1251" y="12836"/>
                    <a:pt x="1180" y="12645"/>
                  </a:cubicBezTo>
                  <a:cubicBezTo>
                    <a:pt x="1120" y="12514"/>
                    <a:pt x="1096" y="12359"/>
                    <a:pt x="1073" y="12217"/>
                  </a:cubicBezTo>
                  <a:cubicBezTo>
                    <a:pt x="1037" y="11943"/>
                    <a:pt x="1013" y="11693"/>
                    <a:pt x="894" y="11443"/>
                  </a:cubicBezTo>
                  <a:cubicBezTo>
                    <a:pt x="858" y="11335"/>
                    <a:pt x="834" y="11205"/>
                    <a:pt x="822" y="11074"/>
                  </a:cubicBezTo>
                  <a:cubicBezTo>
                    <a:pt x="584" y="9419"/>
                    <a:pt x="346" y="7764"/>
                    <a:pt x="120" y="6109"/>
                  </a:cubicBezTo>
                  <a:cubicBezTo>
                    <a:pt x="49" y="5549"/>
                    <a:pt x="1" y="5001"/>
                    <a:pt x="49" y="4418"/>
                  </a:cubicBezTo>
                  <a:cubicBezTo>
                    <a:pt x="60" y="4192"/>
                    <a:pt x="108" y="3966"/>
                    <a:pt x="215" y="3763"/>
                  </a:cubicBezTo>
                  <a:cubicBezTo>
                    <a:pt x="287" y="3608"/>
                    <a:pt x="322" y="3430"/>
                    <a:pt x="358" y="3251"/>
                  </a:cubicBezTo>
                  <a:cubicBezTo>
                    <a:pt x="394" y="3073"/>
                    <a:pt x="477" y="2930"/>
                    <a:pt x="561" y="2775"/>
                  </a:cubicBezTo>
                  <a:cubicBezTo>
                    <a:pt x="703" y="2501"/>
                    <a:pt x="953" y="2299"/>
                    <a:pt x="1132" y="2049"/>
                  </a:cubicBezTo>
                  <a:cubicBezTo>
                    <a:pt x="1227" y="1930"/>
                    <a:pt x="1311" y="1811"/>
                    <a:pt x="1418" y="1691"/>
                  </a:cubicBezTo>
                  <a:cubicBezTo>
                    <a:pt x="1465" y="1632"/>
                    <a:pt x="1513" y="1572"/>
                    <a:pt x="1584" y="1525"/>
                  </a:cubicBezTo>
                  <a:cubicBezTo>
                    <a:pt x="2025" y="1275"/>
                    <a:pt x="2406" y="906"/>
                    <a:pt x="2894" y="727"/>
                  </a:cubicBezTo>
                  <a:cubicBezTo>
                    <a:pt x="3132" y="632"/>
                    <a:pt x="3359" y="477"/>
                    <a:pt x="3609" y="382"/>
                  </a:cubicBezTo>
                  <a:cubicBezTo>
                    <a:pt x="3870" y="298"/>
                    <a:pt x="4156" y="239"/>
                    <a:pt x="4442" y="191"/>
                  </a:cubicBezTo>
                  <a:cubicBezTo>
                    <a:pt x="4716" y="144"/>
                    <a:pt x="5013" y="132"/>
                    <a:pt x="5299" y="72"/>
                  </a:cubicBezTo>
                  <a:cubicBezTo>
                    <a:pt x="5692" y="1"/>
                    <a:pt x="6073" y="60"/>
                    <a:pt x="6466" y="60"/>
                  </a:cubicBezTo>
                  <a:cubicBezTo>
                    <a:pt x="6585" y="60"/>
                    <a:pt x="6716" y="96"/>
                    <a:pt x="6835" y="144"/>
                  </a:cubicBezTo>
                  <a:cubicBezTo>
                    <a:pt x="7038" y="203"/>
                    <a:pt x="7240" y="275"/>
                    <a:pt x="7442" y="358"/>
                  </a:cubicBezTo>
                  <a:cubicBezTo>
                    <a:pt x="7538" y="382"/>
                    <a:pt x="7621" y="429"/>
                    <a:pt x="7716" y="489"/>
                  </a:cubicBezTo>
                  <a:cubicBezTo>
                    <a:pt x="7931" y="620"/>
                    <a:pt x="8157" y="775"/>
                    <a:pt x="8383" y="918"/>
                  </a:cubicBezTo>
                  <a:cubicBezTo>
                    <a:pt x="8573" y="1037"/>
                    <a:pt x="8740" y="1191"/>
                    <a:pt x="8907" y="1346"/>
                  </a:cubicBezTo>
                  <a:cubicBezTo>
                    <a:pt x="9109" y="1549"/>
                    <a:pt x="9347" y="1703"/>
                    <a:pt x="9502" y="1965"/>
                  </a:cubicBezTo>
                  <a:cubicBezTo>
                    <a:pt x="9812" y="2084"/>
                    <a:pt x="9931" y="2382"/>
                    <a:pt x="10121" y="2596"/>
                  </a:cubicBezTo>
                  <a:cubicBezTo>
                    <a:pt x="10276" y="2775"/>
                    <a:pt x="10371" y="3001"/>
                    <a:pt x="10490" y="3215"/>
                  </a:cubicBezTo>
                  <a:cubicBezTo>
                    <a:pt x="10705" y="3608"/>
                    <a:pt x="10895" y="4013"/>
                    <a:pt x="11133" y="4382"/>
                  </a:cubicBezTo>
                  <a:cubicBezTo>
                    <a:pt x="11169" y="4430"/>
                    <a:pt x="11193" y="4478"/>
                    <a:pt x="11205" y="4525"/>
                  </a:cubicBezTo>
                  <a:cubicBezTo>
                    <a:pt x="11240" y="4799"/>
                    <a:pt x="11443" y="5025"/>
                    <a:pt x="11467" y="5311"/>
                  </a:cubicBezTo>
                  <a:cubicBezTo>
                    <a:pt x="11467" y="5370"/>
                    <a:pt x="11490" y="5430"/>
                    <a:pt x="11538" y="5490"/>
                  </a:cubicBezTo>
                  <a:cubicBezTo>
                    <a:pt x="11729" y="5787"/>
                    <a:pt x="11776" y="6144"/>
                    <a:pt x="11943" y="6454"/>
                  </a:cubicBezTo>
                  <a:cubicBezTo>
                    <a:pt x="11955" y="6466"/>
                    <a:pt x="11955" y="6502"/>
                    <a:pt x="11955" y="6525"/>
                  </a:cubicBezTo>
                  <a:cubicBezTo>
                    <a:pt x="11955" y="6847"/>
                    <a:pt x="12145" y="7097"/>
                    <a:pt x="12217" y="7383"/>
                  </a:cubicBezTo>
                  <a:cubicBezTo>
                    <a:pt x="12252" y="7502"/>
                    <a:pt x="12324" y="7597"/>
                    <a:pt x="12336" y="7740"/>
                  </a:cubicBezTo>
                  <a:cubicBezTo>
                    <a:pt x="12360" y="7799"/>
                    <a:pt x="12372" y="7871"/>
                    <a:pt x="12395" y="7918"/>
                  </a:cubicBezTo>
                  <a:cubicBezTo>
                    <a:pt x="12491" y="8061"/>
                    <a:pt x="12491" y="8288"/>
                    <a:pt x="12503" y="8514"/>
                  </a:cubicBezTo>
                  <a:close/>
                  <a:moveTo>
                    <a:pt x="4811" y="1049"/>
                  </a:moveTo>
                  <a:lnTo>
                    <a:pt x="4811" y="1049"/>
                  </a:lnTo>
                  <a:cubicBezTo>
                    <a:pt x="4740" y="1072"/>
                    <a:pt x="4668" y="1084"/>
                    <a:pt x="4585" y="1084"/>
                  </a:cubicBezTo>
                  <a:cubicBezTo>
                    <a:pt x="4168" y="1108"/>
                    <a:pt x="3775" y="1179"/>
                    <a:pt x="3430" y="1465"/>
                  </a:cubicBezTo>
                  <a:cubicBezTo>
                    <a:pt x="3418" y="1477"/>
                    <a:pt x="3382" y="1501"/>
                    <a:pt x="3370" y="1501"/>
                  </a:cubicBezTo>
                  <a:cubicBezTo>
                    <a:pt x="3085" y="1632"/>
                    <a:pt x="2835" y="1811"/>
                    <a:pt x="2608" y="2049"/>
                  </a:cubicBezTo>
                  <a:cubicBezTo>
                    <a:pt x="2561" y="2108"/>
                    <a:pt x="2501" y="2156"/>
                    <a:pt x="2442" y="2192"/>
                  </a:cubicBezTo>
                  <a:cubicBezTo>
                    <a:pt x="2204" y="2346"/>
                    <a:pt x="2061" y="2584"/>
                    <a:pt x="1906" y="2823"/>
                  </a:cubicBezTo>
                  <a:cubicBezTo>
                    <a:pt x="1775" y="3049"/>
                    <a:pt x="1608" y="3251"/>
                    <a:pt x="1477" y="3477"/>
                  </a:cubicBezTo>
                  <a:cubicBezTo>
                    <a:pt x="1406" y="3596"/>
                    <a:pt x="1334" y="3716"/>
                    <a:pt x="1275" y="3835"/>
                  </a:cubicBezTo>
                  <a:cubicBezTo>
                    <a:pt x="1192" y="4013"/>
                    <a:pt x="1132" y="4204"/>
                    <a:pt x="1073" y="4394"/>
                  </a:cubicBezTo>
                  <a:cubicBezTo>
                    <a:pt x="1013" y="4597"/>
                    <a:pt x="977" y="4787"/>
                    <a:pt x="989" y="4989"/>
                  </a:cubicBezTo>
                  <a:cubicBezTo>
                    <a:pt x="989" y="5085"/>
                    <a:pt x="977" y="5168"/>
                    <a:pt x="977" y="5263"/>
                  </a:cubicBezTo>
                  <a:cubicBezTo>
                    <a:pt x="977" y="5442"/>
                    <a:pt x="953" y="5621"/>
                    <a:pt x="977" y="5787"/>
                  </a:cubicBezTo>
                  <a:cubicBezTo>
                    <a:pt x="1013" y="6180"/>
                    <a:pt x="1096" y="6573"/>
                    <a:pt x="1132" y="6978"/>
                  </a:cubicBezTo>
                  <a:cubicBezTo>
                    <a:pt x="1192" y="7418"/>
                    <a:pt x="1334" y="7823"/>
                    <a:pt x="1608" y="8168"/>
                  </a:cubicBezTo>
                  <a:cubicBezTo>
                    <a:pt x="1727" y="8311"/>
                    <a:pt x="1882" y="8430"/>
                    <a:pt x="1965" y="8597"/>
                  </a:cubicBezTo>
                  <a:cubicBezTo>
                    <a:pt x="2073" y="8788"/>
                    <a:pt x="2239" y="8919"/>
                    <a:pt x="2346" y="9097"/>
                  </a:cubicBezTo>
                  <a:cubicBezTo>
                    <a:pt x="2418" y="9204"/>
                    <a:pt x="2525" y="9264"/>
                    <a:pt x="2644" y="9323"/>
                  </a:cubicBezTo>
                  <a:cubicBezTo>
                    <a:pt x="2823" y="9395"/>
                    <a:pt x="2978" y="9490"/>
                    <a:pt x="3156" y="9550"/>
                  </a:cubicBezTo>
                  <a:cubicBezTo>
                    <a:pt x="3311" y="9609"/>
                    <a:pt x="3454" y="9692"/>
                    <a:pt x="3620" y="9669"/>
                  </a:cubicBezTo>
                  <a:cubicBezTo>
                    <a:pt x="4073" y="9597"/>
                    <a:pt x="4525" y="9633"/>
                    <a:pt x="4942" y="9419"/>
                  </a:cubicBezTo>
                  <a:cubicBezTo>
                    <a:pt x="4978" y="9395"/>
                    <a:pt x="5025" y="9383"/>
                    <a:pt x="5049" y="9383"/>
                  </a:cubicBezTo>
                  <a:cubicBezTo>
                    <a:pt x="5442" y="9383"/>
                    <a:pt x="5764" y="9180"/>
                    <a:pt x="6121" y="9073"/>
                  </a:cubicBezTo>
                  <a:cubicBezTo>
                    <a:pt x="6311" y="9014"/>
                    <a:pt x="6514" y="8895"/>
                    <a:pt x="6692" y="8776"/>
                  </a:cubicBezTo>
                  <a:cubicBezTo>
                    <a:pt x="7002" y="8561"/>
                    <a:pt x="7299" y="8323"/>
                    <a:pt x="7597" y="8109"/>
                  </a:cubicBezTo>
                  <a:cubicBezTo>
                    <a:pt x="7645" y="8061"/>
                    <a:pt x="7704" y="8014"/>
                    <a:pt x="7716" y="7966"/>
                  </a:cubicBezTo>
                  <a:cubicBezTo>
                    <a:pt x="7823" y="7692"/>
                    <a:pt x="8026" y="7490"/>
                    <a:pt x="8192" y="7252"/>
                  </a:cubicBezTo>
                  <a:cubicBezTo>
                    <a:pt x="8252" y="7180"/>
                    <a:pt x="8300" y="7073"/>
                    <a:pt x="8335" y="6990"/>
                  </a:cubicBezTo>
                  <a:cubicBezTo>
                    <a:pt x="8550" y="6537"/>
                    <a:pt x="8562" y="6037"/>
                    <a:pt x="8693" y="5573"/>
                  </a:cubicBezTo>
                  <a:cubicBezTo>
                    <a:pt x="8716" y="5549"/>
                    <a:pt x="8716" y="5501"/>
                    <a:pt x="8693" y="5454"/>
                  </a:cubicBezTo>
                  <a:cubicBezTo>
                    <a:pt x="8573" y="4811"/>
                    <a:pt x="8621" y="4144"/>
                    <a:pt x="8335" y="3537"/>
                  </a:cubicBezTo>
                  <a:cubicBezTo>
                    <a:pt x="8323" y="3525"/>
                    <a:pt x="8323" y="3489"/>
                    <a:pt x="8323" y="3465"/>
                  </a:cubicBezTo>
                  <a:cubicBezTo>
                    <a:pt x="8312" y="3311"/>
                    <a:pt x="8216" y="3180"/>
                    <a:pt x="8133" y="3061"/>
                  </a:cubicBezTo>
                  <a:cubicBezTo>
                    <a:pt x="7823" y="2632"/>
                    <a:pt x="7502" y="2180"/>
                    <a:pt x="7180" y="1751"/>
                  </a:cubicBezTo>
                  <a:cubicBezTo>
                    <a:pt x="7121" y="1656"/>
                    <a:pt x="7026" y="1572"/>
                    <a:pt x="6942" y="1513"/>
                  </a:cubicBezTo>
                  <a:cubicBezTo>
                    <a:pt x="6692" y="1346"/>
                    <a:pt x="6430" y="1179"/>
                    <a:pt x="6180" y="1037"/>
                  </a:cubicBezTo>
                  <a:cubicBezTo>
                    <a:pt x="6133" y="1001"/>
                    <a:pt x="6097" y="989"/>
                    <a:pt x="6049" y="989"/>
                  </a:cubicBezTo>
                  <a:cubicBezTo>
                    <a:pt x="5859" y="977"/>
                    <a:pt x="5645" y="941"/>
                    <a:pt x="5454" y="965"/>
                  </a:cubicBezTo>
                  <a:cubicBezTo>
                    <a:pt x="5228" y="989"/>
                    <a:pt x="5025" y="1037"/>
                    <a:pt x="4811" y="1049"/>
                  </a:cubicBezTo>
                  <a:close/>
                  <a:moveTo>
                    <a:pt x="9800" y="7740"/>
                  </a:moveTo>
                  <a:cubicBezTo>
                    <a:pt x="10157" y="7692"/>
                    <a:pt x="10240" y="7573"/>
                    <a:pt x="10181" y="7192"/>
                  </a:cubicBezTo>
                  <a:lnTo>
                    <a:pt x="10181" y="7168"/>
                  </a:lnTo>
                  <a:cubicBezTo>
                    <a:pt x="10121" y="6871"/>
                    <a:pt x="9966" y="6775"/>
                    <a:pt x="9681" y="6847"/>
                  </a:cubicBezTo>
                  <a:cubicBezTo>
                    <a:pt x="9550" y="6871"/>
                    <a:pt x="9455" y="6966"/>
                    <a:pt x="9383" y="7049"/>
                  </a:cubicBezTo>
                  <a:cubicBezTo>
                    <a:pt x="9252" y="7216"/>
                    <a:pt x="9264" y="7395"/>
                    <a:pt x="9347" y="7573"/>
                  </a:cubicBezTo>
                  <a:cubicBezTo>
                    <a:pt x="9443" y="7752"/>
                    <a:pt x="9609" y="7752"/>
                    <a:pt x="9764" y="77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2824750" y="1796600"/>
              <a:ext cx="166400" cy="189175"/>
            </a:xfrm>
            <a:custGeom>
              <a:avLst/>
              <a:gdLst/>
              <a:ahLst/>
              <a:cxnLst/>
              <a:rect l="l" t="t" r="r" b="b"/>
              <a:pathLst>
                <a:path w="6656" h="7567" extrusionOk="0">
                  <a:moveTo>
                    <a:pt x="4089" y="0"/>
                  </a:moveTo>
                  <a:cubicBezTo>
                    <a:pt x="4037" y="0"/>
                    <a:pt x="3983" y="3"/>
                    <a:pt x="3929" y="8"/>
                  </a:cubicBezTo>
                  <a:cubicBezTo>
                    <a:pt x="3739" y="31"/>
                    <a:pt x="3560" y="55"/>
                    <a:pt x="3275" y="103"/>
                  </a:cubicBezTo>
                  <a:cubicBezTo>
                    <a:pt x="2929" y="115"/>
                    <a:pt x="2513" y="186"/>
                    <a:pt x="2179" y="472"/>
                  </a:cubicBezTo>
                  <a:cubicBezTo>
                    <a:pt x="2155" y="496"/>
                    <a:pt x="2155" y="496"/>
                    <a:pt x="2143" y="496"/>
                  </a:cubicBezTo>
                  <a:cubicBezTo>
                    <a:pt x="1715" y="674"/>
                    <a:pt x="1441" y="1044"/>
                    <a:pt x="1084" y="1329"/>
                  </a:cubicBezTo>
                  <a:cubicBezTo>
                    <a:pt x="834" y="1710"/>
                    <a:pt x="548" y="2079"/>
                    <a:pt x="334" y="2484"/>
                  </a:cubicBezTo>
                  <a:cubicBezTo>
                    <a:pt x="60" y="2960"/>
                    <a:pt x="0" y="3508"/>
                    <a:pt x="36" y="4068"/>
                  </a:cubicBezTo>
                  <a:cubicBezTo>
                    <a:pt x="60" y="4580"/>
                    <a:pt x="155" y="5104"/>
                    <a:pt x="227" y="5639"/>
                  </a:cubicBezTo>
                  <a:cubicBezTo>
                    <a:pt x="238" y="5735"/>
                    <a:pt x="262" y="5830"/>
                    <a:pt x="334" y="5913"/>
                  </a:cubicBezTo>
                  <a:cubicBezTo>
                    <a:pt x="596" y="6223"/>
                    <a:pt x="834" y="6568"/>
                    <a:pt x="1060" y="6901"/>
                  </a:cubicBezTo>
                  <a:cubicBezTo>
                    <a:pt x="1322" y="7294"/>
                    <a:pt x="1762" y="7413"/>
                    <a:pt x="2155" y="7556"/>
                  </a:cubicBezTo>
                  <a:cubicBezTo>
                    <a:pt x="2167" y="7564"/>
                    <a:pt x="2177" y="7567"/>
                    <a:pt x="2185" y="7567"/>
                  </a:cubicBezTo>
                  <a:cubicBezTo>
                    <a:pt x="2202" y="7567"/>
                    <a:pt x="2215" y="7556"/>
                    <a:pt x="2239" y="7556"/>
                  </a:cubicBezTo>
                  <a:cubicBezTo>
                    <a:pt x="2548" y="7497"/>
                    <a:pt x="2882" y="7556"/>
                    <a:pt x="3179" y="7354"/>
                  </a:cubicBezTo>
                  <a:cubicBezTo>
                    <a:pt x="3227" y="7318"/>
                    <a:pt x="3275" y="7318"/>
                    <a:pt x="3334" y="7306"/>
                  </a:cubicBezTo>
                  <a:cubicBezTo>
                    <a:pt x="3620" y="7282"/>
                    <a:pt x="3894" y="7187"/>
                    <a:pt x="4168" y="7116"/>
                  </a:cubicBezTo>
                  <a:cubicBezTo>
                    <a:pt x="4537" y="7009"/>
                    <a:pt x="4870" y="6830"/>
                    <a:pt x="5168" y="6604"/>
                  </a:cubicBezTo>
                  <a:cubicBezTo>
                    <a:pt x="5334" y="6485"/>
                    <a:pt x="5513" y="6342"/>
                    <a:pt x="5668" y="6211"/>
                  </a:cubicBezTo>
                  <a:cubicBezTo>
                    <a:pt x="5715" y="6163"/>
                    <a:pt x="5751" y="6116"/>
                    <a:pt x="5787" y="6056"/>
                  </a:cubicBezTo>
                  <a:cubicBezTo>
                    <a:pt x="5894" y="5913"/>
                    <a:pt x="5965" y="5758"/>
                    <a:pt x="6084" y="5627"/>
                  </a:cubicBezTo>
                  <a:cubicBezTo>
                    <a:pt x="6275" y="5401"/>
                    <a:pt x="6406" y="5151"/>
                    <a:pt x="6477" y="4865"/>
                  </a:cubicBezTo>
                  <a:cubicBezTo>
                    <a:pt x="6537" y="4580"/>
                    <a:pt x="6549" y="4306"/>
                    <a:pt x="6656" y="4020"/>
                  </a:cubicBezTo>
                  <a:cubicBezTo>
                    <a:pt x="6656" y="3961"/>
                    <a:pt x="6644" y="3901"/>
                    <a:pt x="6620" y="3841"/>
                  </a:cubicBezTo>
                  <a:cubicBezTo>
                    <a:pt x="6584" y="3449"/>
                    <a:pt x="6549" y="3068"/>
                    <a:pt x="6477" y="2675"/>
                  </a:cubicBezTo>
                  <a:cubicBezTo>
                    <a:pt x="6406" y="2353"/>
                    <a:pt x="6311" y="2020"/>
                    <a:pt x="6108" y="1746"/>
                  </a:cubicBezTo>
                  <a:cubicBezTo>
                    <a:pt x="5870" y="1425"/>
                    <a:pt x="5632" y="1115"/>
                    <a:pt x="5418" y="805"/>
                  </a:cubicBezTo>
                  <a:cubicBezTo>
                    <a:pt x="5275" y="591"/>
                    <a:pt x="5120" y="401"/>
                    <a:pt x="4870" y="329"/>
                  </a:cubicBezTo>
                  <a:cubicBezTo>
                    <a:pt x="4799" y="305"/>
                    <a:pt x="4739" y="258"/>
                    <a:pt x="4679" y="210"/>
                  </a:cubicBezTo>
                  <a:cubicBezTo>
                    <a:pt x="4507" y="47"/>
                    <a:pt x="4304" y="0"/>
                    <a:pt x="4089" y="0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775625" y="1745575"/>
              <a:ext cx="340850" cy="477775"/>
            </a:xfrm>
            <a:custGeom>
              <a:avLst/>
              <a:gdLst/>
              <a:ahLst/>
              <a:cxnLst/>
              <a:rect l="l" t="t" r="r" b="b"/>
              <a:pathLst>
                <a:path w="13634" h="19111" extrusionOk="0">
                  <a:moveTo>
                    <a:pt x="12086" y="9859"/>
                  </a:moveTo>
                  <a:cubicBezTo>
                    <a:pt x="12098" y="9954"/>
                    <a:pt x="12098" y="10050"/>
                    <a:pt x="12121" y="10157"/>
                  </a:cubicBezTo>
                  <a:cubicBezTo>
                    <a:pt x="12133" y="10252"/>
                    <a:pt x="12145" y="10347"/>
                    <a:pt x="12157" y="10454"/>
                  </a:cubicBezTo>
                  <a:cubicBezTo>
                    <a:pt x="12157" y="10609"/>
                    <a:pt x="12098" y="10704"/>
                    <a:pt x="11955" y="10764"/>
                  </a:cubicBezTo>
                  <a:cubicBezTo>
                    <a:pt x="11657" y="10883"/>
                    <a:pt x="11347" y="10990"/>
                    <a:pt x="11014" y="11014"/>
                  </a:cubicBezTo>
                  <a:cubicBezTo>
                    <a:pt x="10585" y="11050"/>
                    <a:pt x="10169" y="11121"/>
                    <a:pt x="9752" y="11169"/>
                  </a:cubicBezTo>
                  <a:cubicBezTo>
                    <a:pt x="9573" y="11181"/>
                    <a:pt x="9478" y="11264"/>
                    <a:pt x="9419" y="11431"/>
                  </a:cubicBezTo>
                  <a:cubicBezTo>
                    <a:pt x="9359" y="11597"/>
                    <a:pt x="9323" y="11776"/>
                    <a:pt x="9407" y="11943"/>
                  </a:cubicBezTo>
                  <a:cubicBezTo>
                    <a:pt x="9419" y="11955"/>
                    <a:pt x="9442" y="11967"/>
                    <a:pt x="9466" y="11978"/>
                  </a:cubicBezTo>
                  <a:cubicBezTo>
                    <a:pt x="9752" y="12181"/>
                    <a:pt x="10062" y="12205"/>
                    <a:pt x="10407" y="12145"/>
                  </a:cubicBezTo>
                  <a:cubicBezTo>
                    <a:pt x="10824" y="12074"/>
                    <a:pt x="11252" y="12062"/>
                    <a:pt x="11669" y="12014"/>
                  </a:cubicBezTo>
                  <a:cubicBezTo>
                    <a:pt x="11848" y="12002"/>
                    <a:pt x="11978" y="12074"/>
                    <a:pt x="12133" y="12133"/>
                  </a:cubicBezTo>
                  <a:cubicBezTo>
                    <a:pt x="12240" y="12181"/>
                    <a:pt x="12264" y="12276"/>
                    <a:pt x="12276" y="12383"/>
                  </a:cubicBezTo>
                  <a:cubicBezTo>
                    <a:pt x="12312" y="12669"/>
                    <a:pt x="12324" y="12967"/>
                    <a:pt x="12359" y="13252"/>
                  </a:cubicBezTo>
                  <a:cubicBezTo>
                    <a:pt x="12371" y="13383"/>
                    <a:pt x="12359" y="13526"/>
                    <a:pt x="12371" y="13669"/>
                  </a:cubicBezTo>
                  <a:cubicBezTo>
                    <a:pt x="12443" y="14062"/>
                    <a:pt x="12359" y="14419"/>
                    <a:pt x="12193" y="14800"/>
                  </a:cubicBezTo>
                  <a:cubicBezTo>
                    <a:pt x="12038" y="15134"/>
                    <a:pt x="11824" y="15407"/>
                    <a:pt x="11478" y="15586"/>
                  </a:cubicBezTo>
                  <a:cubicBezTo>
                    <a:pt x="11419" y="15610"/>
                    <a:pt x="11359" y="15669"/>
                    <a:pt x="11300" y="15717"/>
                  </a:cubicBezTo>
                  <a:cubicBezTo>
                    <a:pt x="11252" y="15753"/>
                    <a:pt x="11228" y="15788"/>
                    <a:pt x="11181" y="15812"/>
                  </a:cubicBezTo>
                  <a:cubicBezTo>
                    <a:pt x="10728" y="15943"/>
                    <a:pt x="10312" y="16146"/>
                    <a:pt x="9823" y="16062"/>
                  </a:cubicBezTo>
                  <a:cubicBezTo>
                    <a:pt x="9621" y="16015"/>
                    <a:pt x="9395" y="16050"/>
                    <a:pt x="9181" y="16074"/>
                  </a:cubicBezTo>
                  <a:cubicBezTo>
                    <a:pt x="9026" y="16086"/>
                    <a:pt x="8859" y="16122"/>
                    <a:pt x="8692" y="16134"/>
                  </a:cubicBezTo>
                  <a:cubicBezTo>
                    <a:pt x="8609" y="16146"/>
                    <a:pt x="8514" y="16169"/>
                    <a:pt x="8430" y="16134"/>
                  </a:cubicBezTo>
                  <a:cubicBezTo>
                    <a:pt x="8168" y="16050"/>
                    <a:pt x="7930" y="16110"/>
                    <a:pt x="7680" y="16122"/>
                  </a:cubicBezTo>
                  <a:cubicBezTo>
                    <a:pt x="7537" y="16134"/>
                    <a:pt x="7383" y="16122"/>
                    <a:pt x="7240" y="16122"/>
                  </a:cubicBezTo>
                  <a:cubicBezTo>
                    <a:pt x="7145" y="16122"/>
                    <a:pt x="7073" y="16134"/>
                    <a:pt x="7002" y="16134"/>
                  </a:cubicBezTo>
                  <a:cubicBezTo>
                    <a:pt x="6918" y="16265"/>
                    <a:pt x="6966" y="16372"/>
                    <a:pt x="6978" y="16491"/>
                  </a:cubicBezTo>
                  <a:cubicBezTo>
                    <a:pt x="7037" y="16955"/>
                    <a:pt x="7085" y="17420"/>
                    <a:pt x="7180" y="17872"/>
                  </a:cubicBezTo>
                  <a:cubicBezTo>
                    <a:pt x="7264" y="18336"/>
                    <a:pt x="6978" y="18551"/>
                    <a:pt x="6668" y="18694"/>
                  </a:cubicBezTo>
                  <a:cubicBezTo>
                    <a:pt x="6168" y="18920"/>
                    <a:pt x="5787" y="18979"/>
                    <a:pt x="5216" y="19027"/>
                  </a:cubicBezTo>
                  <a:cubicBezTo>
                    <a:pt x="5156" y="19027"/>
                    <a:pt x="5073" y="19039"/>
                    <a:pt x="5013" y="19027"/>
                  </a:cubicBezTo>
                  <a:cubicBezTo>
                    <a:pt x="4799" y="18932"/>
                    <a:pt x="4573" y="18979"/>
                    <a:pt x="4347" y="19003"/>
                  </a:cubicBezTo>
                  <a:cubicBezTo>
                    <a:pt x="4156" y="19039"/>
                    <a:pt x="3977" y="19051"/>
                    <a:pt x="3787" y="19086"/>
                  </a:cubicBezTo>
                  <a:cubicBezTo>
                    <a:pt x="3442" y="19110"/>
                    <a:pt x="3108" y="19039"/>
                    <a:pt x="2834" y="18825"/>
                  </a:cubicBezTo>
                  <a:cubicBezTo>
                    <a:pt x="2668" y="18705"/>
                    <a:pt x="2549" y="18551"/>
                    <a:pt x="2442" y="18372"/>
                  </a:cubicBezTo>
                  <a:cubicBezTo>
                    <a:pt x="2323" y="18158"/>
                    <a:pt x="2239" y="17932"/>
                    <a:pt x="2132" y="17729"/>
                  </a:cubicBezTo>
                  <a:cubicBezTo>
                    <a:pt x="2120" y="17693"/>
                    <a:pt x="2096" y="17682"/>
                    <a:pt x="2096" y="17658"/>
                  </a:cubicBezTo>
                  <a:cubicBezTo>
                    <a:pt x="2084" y="17181"/>
                    <a:pt x="1799" y="16741"/>
                    <a:pt x="1787" y="16265"/>
                  </a:cubicBezTo>
                  <a:cubicBezTo>
                    <a:pt x="1787" y="16229"/>
                    <a:pt x="1787" y="16169"/>
                    <a:pt x="1763" y="16122"/>
                  </a:cubicBezTo>
                  <a:cubicBezTo>
                    <a:pt x="1644" y="15884"/>
                    <a:pt x="1620" y="15610"/>
                    <a:pt x="1537" y="15360"/>
                  </a:cubicBezTo>
                  <a:cubicBezTo>
                    <a:pt x="1382" y="14955"/>
                    <a:pt x="1346" y="14526"/>
                    <a:pt x="1287" y="14110"/>
                  </a:cubicBezTo>
                  <a:cubicBezTo>
                    <a:pt x="1239" y="13824"/>
                    <a:pt x="1227" y="13550"/>
                    <a:pt x="1084" y="13276"/>
                  </a:cubicBezTo>
                  <a:cubicBezTo>
                    <a:pt x="1025" y="13145"/>
                    <a:pt x="1025" y="12979"/>
                    <a:pt x="1013" y="12836"/>
                  </a:cubicBezTo>
                  <a:cubicBezTo>
                    <a:pt x="989" y="12609"/>
                    <a:pt x="941" y="12383"/>
                    <a:pt x="870" y="12181"/>
                  </a:cubicBezTo>
                  <a:cubicBezTo>
                    <a:pt x="810" y="12002"/>
                    <a:pt x="763" y="11824"/>
                    <a:pt x="751" y="11621"/>
                  </a:cubicBezTo>
                  <a:cubicBezTo>
                    <a:pt x="572" y="10169"/>
                    <a:pt x="406" y="8704"/>
                    <a:pt x="227" y="7252"/>
                  </a:cubicBezTo>
                  <a:cubicBezTo>
                    <a:pt x="179" y="6835"/>
                    <a:pt x="120" y="6430"/>
                    <a:pt x="60" y="6013"/>
                  </a:cubicBezTo>
                  <a:cubicBezTo>
                    <a:pt x="1" y="5549"/>
                    <a:pt x="1" y="5097"/>
                    <a:pt x="48" y="4632"/>
                  </a:cubicBezTo>
                  <a:cubicBezTo>
                    <a:pt x="60" y="4513"/>
                    <a:pt x="96" y="4382"/>
                    <a:pt x="132" y="4275"/>
                  </a:cubicBezTo>
                  <a:cubicBezTo>
                    <a:pt x="239" y="4061"/>
                    <a:pt x="298" y="3858"/>
                    <a:pt x="334" y="3632"/>
                  </a:cubicBezTo>
                  <a:cubicBezTo>
                    <a:pt x="358" y="3430"/>
                    <a:pt x="406" y="3251"/>
                    <a:pt x="548" y="3085"/>
                  </a:cubicBezTo>
                  <a:cubicBezTo>
                    <a:pt x="608" y="3025"/>
                    <a:pt x="644" y="2930"/>
                    <a:pt x="691" y="2858"/>
                  </a:cubicBezTo>
                  <a:cubicBezTo>
                    <a:pt x="763" y="2715"/>
                    <a:pt x="870" y="2596"/>
                    <a:pt x="989" y="2477"/>
                  </a:cubicBezTo>
                  <a:cubicBezTo>
                    <a:pt x="1132" y="2323"/>
                    <a:pt x="1263" y="2156"/>
                    <a:pt x="1406" y="1977"/>
                  </a:cubicBezTo>
                  <a:cubicBezTo>
                    <a:pt x="1549" y="1787"/>
                    <a:pt x="1703" y="1608"/>
                    <a:pt x="1942" y="1525"/>
                  </a:cubicBezTo>
                  <a:cubicBezTo>
                    <a:pt x="2001" y="1501"/>
                    <a:pt x="2037" y="1465"/>
                    <a:pt x="2084" y="1418"/>
                  </a:cubicBezTo>
                  <a:cubicBezTo>
                    <a:pt x="2334" y="1168"/>
                    <a:pt x="2656" y="1001"/>
                    <a:pt x="2977" y="870"/>
                  </a:cubicBezTo>
                  <a:cubicBezTo>
                    <a:pt x="3049" y="834"/>
                    <a:pt x="3144" y="787"/>
                    <a:pt x="3215" y="751"/>
                  </a:cubicBezTo>
                  <a:cubicBezTo>
                    <a:pt x="3727" y="418"/>
                    <a:pt x="4287" y="251"/>
                    <a:pt x="4882" y="179"/>
                  </a:cubicBezTo>
                  <a:cubicBezTo>
                    <a:pt x="5287" y="132"/>
                    <a:pt x="5692" y="72"/>
                    <a:pt x="6073" y="37"/>
                  </a:cubicBezTo>
                  <a:cubicBezTo>
                    <a:pt x="6228" y="13"/>
                    <a:pt x="6371" y="37"/>
                    <a:pt x="6525" y="37"/>
                  </a:cubicBezTo>
                  <a:cubicBezTo>
                    <a:pt x="6561" y="37"/>
                    <a:pt x="6621" y="60"/>
                    <a:pt x="6668" y="48"/>
                  </a:cubicBezTo>
                  <a:cubicBezTo>
                    <a:pt x="7240" y="1"/>
                    <a:pt x="7728" y="251"/>
                    <a:pt x="8228" y="418"/>
                  </a:cubicBezTo>
                  <a:cubicBezTo>
                    <a:pt x="8288" y="429"/>
                    <a:pt x="8347" y="465"/>
                    <a:pt x="8395" y="489"/>
                  </a:cubicBezTo>
                  <a:cubicBezTo>
                    <a:pt x="8704" y="691"/>
                    <a:pt x="9002" y="882"/>
                    <a:pt x="9300" y="1084"/>
                  </a:cubicBezTo>
                  <a:cubicBezTo>
                    <a:pt x="9454" y="1191"/>
                    <a:pt x="9585" y="1322"/>
                    <a:pt x="9740" y="1441"/>
                  </a:cubicBezTo>
                  <a:cubicBezTo>
                    <a:pt x="9776" y="1489"/>
                    <a:pt x="9823" y="1525"/>
                    <a:pt x="9883" y="1561"/>
                  </a:cubicBezTo>
                  <a:cubicBezTo>
                    <a:pt x="9919" y="1584"/>
                    <a:pt x="9954" y="1596"/>
                    <a:pt x="9990" y="1620"/>
                  </a:cubicBezTo>
                  <a:cubicBezTo>
                    <a:pt x="10193" y="1858"/>
                    <a:pt x="10431" y="2084"/>
                    <a:pt x="10669" y="2299"/>
                  </a:cubicBezTo>
                  <a:cubicBezTo>
                    <a:pt x="10824" y="2430"/>
                    <a:pt x="10943" y="2596"/>
                    <a:pt x="11050" y="2751"/>
                  </a:cubicBezTo>
                  <a:cubicBezTo>
                    <a:pt x="11121" y="2858"/>
                    <a:pt x="11145" y="3025"/>
                    <a:pt x="11252" y="3108"/>
                  </a:cubicBezTo>
                  <a:cubicBezTo>
                    <a:pt x="11478" y="3323"/>
                    <a:pt x="11538" y="3632"/>
                    <a:pt x="11717" y="3870"/>
                  </a:cubicBezTo>
                  <a:cubicBezTo>
                    <a:pt x="11895" y="4108"/>
                    <a:pt x="12014" y="4394"/>
                    <a:pt x="12133" y="4656"/>
                  </a:cubicBezTo>
                  <a:cubicBezTo>
                    <a:pt x="12252" y="4930"/>
                    <a:pt x="12371" y="5180"/>
                    <a:pt x="12443" y="5466"/>
                  </a:cubicBezTo>
                  <a:cubicBezTo>
                    <a:pt x="12490" y="5644"/>
                    <a:pt x="12562" y="5787"/>
                    <a:pt x="12621" y="5954"/>
                  </a:cubicBezTo>
                  <a:cubicBezTo>
                    <a:pt x="12729" y="6192"/>
                    <a:pt x="12836" y="6430"/>
                    <a:pt x="12931" y="6680"/>
                  </a:cubicBezTo>
                  <a:cubicBezTo>
                    <a:pt x="12955" y="6716"/>
                    <a:pt x="12955" y="6728"/>
                    <a:pt x="12955" y="6764"/>
                  </a:cubicBezTo>
                  <a:cubicBezTo>
                    <a:pt x="12979" y="7121"/>
                    <a:pt x="13169" y="7418"/>
                    <a:pt x="13276" y="7740"/>
                  </a:cubicBezTo>
                  <a:cubicBezTo>
                    <a:pt x="13336" y="7954"/>
                    <a:pt x="13455" y="8133"/>
                    <a:pt x="13502" y="8335"/>
                  </a:cubicBezTo>
                  <a:cubicBezTo>
                    <a:pt x="13562" y="8609"/>
                    <a:pt x="13586" y="8883"/>
                    <a:pt x="13610" y="9157"/>
                  </a:cubicBezTo>
                  <a:cubicBezTo>
                    <a:pt x="13633" y="9419"/>
                    <a:pt x="13574" y="9478"/>
                    <a:pt x="13324" y="9621"/>
                  </a:cubicBezTo>
                  <a:cubicBezTo>
                    <a:pt x="13098" y="9752"/>
                    <a:pt x="12848" y="9776"/>
                    <a:pt x="12610" y="9800"/>
                  </a:cubicBezTo>
                  <a:cubicBezTo>
                    <a:pt x="12443" y="9788"/>
                    <a:pt x="12264" y="9764"/>
                    <a:pt x="12086" y="9859"/>
                  </a:cubicBezTo>
                  <a:close/>
                  <a:moveTo>
                    <a:pt x="12991" y="9026"/>
                  </a:moveTo>
                  <a:cubicBezTo>
                    <a:pt x="12979" y="8800"/>
                    <a:pt x="12979" y="8585"/>
                    <a:pt x="12848" y="8395"/>
                  </a:cubicBezTo>
                  <a:cubicBezTo>
                    <a:pt x="12812" y="8347"/>
                    <a:pt x="12800" y="8276"/>
                    <a:pt x="12788" y="8216"/>
                  </a:cubicBezTo>
                  <a:cubicBezTo>
                    <a:pt x="12776" y="8097"/>
                    <a:pt x="12693" y="7978"/>
                    <a:pt x="12669" y="7859"/>
                  </a:cubicBezTo>
                  <a:cubicBezTo>
                    <a:pt x="12598" y="7573"/>
                    <a:pt x="12395" y="7323"/>
                    <a:pt x="12395" y="7014"/>
                  </a:cubicBezTo>
                  <a:cubicBezTo>
                    <a:pt x="12395" y="6978"/>
                    <a:pt x="12395" y="6966"/>
                    <a:pt x="12383" y="6942"/>
                  </a:cubicBezTo>
                  <a:cubicBezTo>
                    <a:pt x="12217" y="6621"/>
                    <a:pt x="12181" y="6263"/>
                    <a:pt x="11978" y="5966"/>
                  </a:cubicBezTo>
                  <a:cubicBezTo>
                    <a:pt x="11955" y="5930"/>
                    <a:pt x="11919" y="5847"/>
                    <a:pt x="11907" y="5787"/>
                  </a:cubicBezTo>
                  <a:cubicBezTo>
                    <a:pt x="11895" y="5513"/>
                    <a:pt x="11681" y="5287"/>
                    <a:pt x="11657" y="5001"/>
                  </a:cubicBezTo>
                  <a:cubicBezTo>
                    <a:pt x="11657" y="4954"/>
                    <a:pt x="11609" y="4918"/>
                    <a:pt x="11586" y="4870"/>
                  </a:cubicBezTo>
                  <a:cubicBezTo>
                    <a:pt x="11347" y="4501"/>
                    <a:pt x="11145" y="4085"/>
                    <a:pt x="10943" y="3692"/>
                  </a:cubicBezTo>
                  <a:cubicBezTo>
                    <a:pt x="10835" y="3489"/>
                    <a:pt x="10728" y="3263"/>
                    <a:pt x="10574" y="3085"/>
                  </a:cubicBezTo>
                  <a:cubicBezTo>
                    <a:pt x="10371" y="2858"/>
                    <a:pt x="10252" y="2561"/>
                    <a:pt x="9943" y="2442"/>
                  </a:cubicBezTo>
                  <a:cubicBezTo>
                    <a:pt x="9800" y="2192"/>
                    <a:pt x="9538" y="2037"/>
                    <a:pt x="9347" y="1834"/>
                  </a:cubicBezTo>
                  <a:cubicBezTo>
                    <a:pt x="9181" y="1668"/>
                    <a:pt x="9014" y="1525"/>
                    <a:pt x="8823" y="1406"/>
                  </a:cubicBezTo>
                  <a:cubicBezTo>
                    <a:pt x="8609" y="1251"/>
                    <a:pt x="8383" y="1120"/>
                    <a:pt x="8157" y="965"/>
                  </a:cubicBezTo>
                  <a:cubicBezTo>
                    <a:pt x="8073" y="906"/>
                    <a:pt x="7978" y="870"/>
                    <a:pt x="7895" y="834"/>
                  </a:cubicBezTo>
                  <a:cubicBezTo>
                    <a:pt x="7692" y="763"/>
                    <a:pt x="7490" y="691"/>
                    <a:pt x="7276" y="632"/>
                  </a:cubicBezTo>
                  <a:cubicBezTo>
                    <a:pt x="7156" y="584"/>
                    <a:pt x="7037" y="537"/>
                    <a:pt x="6906" y="537"/>
                  </a:cubicBezTo>
                  <a:cubicBezTo>
                    <a:pt x="6525" y="537"/>
                    <a:pt x="6133" y="477"/>
                    <a:pt x="5752" y="548"/>
                  </a:cubicBezTo>
                  <a:cubicBezTo>
                    <a:pt x="5466" y="608"/>
                    <a:pt x="5168" y="608"/>
                    <a:pt x="4882" y="668"/>
                  </a:cubicBezTo>
                  <a:cubicBezTo>
                    <a:pt x="4597" y="715"/>
                    <a:pt x="4323" y="775"/>
                    <a:pt x="4049" y="870"/>
                  </a:cubicBezTo>
                  <a:cubicBezTo>
                    <a:pt x="3799" y="953"/>
                    <a:pt x="3585" y="1120"/>
                    <a:pt x="3335" y="1203"/>
                  </a:cubicBezTo>
                  <a:cubicBezTo>
                    <a:pt x="2846" y="1382"/>
                    <a:pt x="2477" y="1763"/>
                    <a:pt x="2025" y="2013"/>
                  </a:cubicBezTo>
                  <a:cubicBezTo>
                    <a:pt x="1965" y="2037"/>
                    <a:pt x="1918" y="2120"/>
                    <a:pt x="1858" y="2180"/>
                  </a:cubicBezTo>
                  <a:cubicBezTo>
                    <a:pt x="1775" y="2299"/>
                    <a:pt x="1668" y="2418"/>
                    <a:pt x="1584" y="2537"/>
                  </a:cubicBezTo>
                  <a:cubicBezTo>
                    <a:pt x="1382" y="2787"/>
                    <a:pt x="1144" y="2977"/>
                    <a:pt x="1001" y="3263"/>
                  </a:cubicBezTo>
                  <a:cubicBezTo>
                    <a:pt x="929" y="3430"/>
                    <a:pt x="834" y="3573"/>
                    <a:pt x="810" y="3739"/>
                  </a:cubicBezTo>
                  <a:cubicBezTo>
                    <a:pt x="775" y="3906"/>
                    <a:pt x="727" y="4085"/>
                    <a:pt x="656" y="4239"/>
                  </a:cubicBezTo>
                  <a:cubicBezTo>
                    <a:pt x="548" y="4454"/>
                    <a:pt x="525" y="4680"/>
                    <a:pt x="489" y="4894"/>
                  </a:cubicBezTo>
                  <a:cubicBezTo>
                    <a:pt x="453" y="5466"/>
                    <a:pt x="477" y="6025"/>
                    <a:pt x="572" y="6597"/>
                  </a:cubicBezTo>
                  <a:cubicBezTo>
                    <a:pt x="810" y="8252"/>
                    <a:pt x="1049" y="9895"/>
                    <a:pt x="1263" y="11550"/>
                  </a:cubicBezTo>
                  <a:cubicBezTo>
                    <a:pt x="1287" y="11669"/>
                    <a:pt x="1299" y="11800"/>
                    <a:pt x="1346" y="11919"/>
                  </a:cubicBezTo>
                  <a:cubicBezTo>
                    <a:pt x="1441" y="12169"/>
                    <a:pt x="1477" y="12431"/>
                    <a:pt x="1525" y="12693"/>
                  </a:cubicBezTo>
                  <a:cubicBezTo>
                    <a:pt x="1537" y="12848"/>
                    <a:pt x="1561" y="12990"/>
                    <a:pt x="1620" y="13121"/>
                  </a:cubicBezTo>
                  <a:cubicBezTo>
                    <a:pt x="1703" y="13324"/>
                    <a:pt x="1739" y="13514"/>
                    <a:pt x="1775" y="13705"/>
                  </a:cubicBezTo>
                  <a:cubicBezTo>
                    <a:pt x="1846" y="14217"/>
                    <a:pt x="1858" y="14729"/>
                    <a:pt x="2061" y="15229"/>
                  </a:cubicBezTo>
                  <a:cubicBezTo>
                    <a:pt x="2084" y="15288"/>
                    <a:pt x="2084" y="15348"/>
                    <a:pt x="2096" y="15407"/>
                  </a:cubicBezTo>
                  <a:cubicBezTo>
                    <a:pt x="2120" y="15479"/>
                    <a:pt x="2132" y="15550"/>
                    <a:pt x="2156" y="15610"/>
                  </a:cubicBezTo>
                  <a:cubicBezTo>
                    <a:pt x="2263" y="15788"/>
                    <a:pt x="2311" y="15979"/>
                    <a:pt x="2323" y="16193"/>
                  </a:cubicBezTo>
                  <a:cubicBezTo>
                    <a:pt x="2334" y="16598"/>
                    <a:pt x="2573" y="16931"/>
                    <a:pt x="2573" y="17324"/>
                  </a:cubicBezTo>
                  <a:cubicBezTo>
                    <a:pt x="2573" y="17348"/>
                    <a:pt x="2596" y="17372"/>
                    <a:pt x="2608" y="17396"/>
                  </a:cubicBezTo>
                  <a:cubicBezTo>
                    <a:pt x="2715" y="17610"/>
                    <a:pt x="2799" y="17824"/>
                    <a:pt x="2918" y="18039"/>
                  </a:cubicBezTo>
                  <a:cubicBezTo>
                    <a:pt x="2977" y="18122"/>
                    <a:pt x="3037" y="18241"/>
                    <a:pt x="3132" y="18289"/>
                  </a:cubicBezTo>
                  <a:cubicBezTo>
                    <a:pt x="3346" y="18396"/>
                    <a:pt x="3573" y="18479"/>
                    <a:pt x="3858" y="18455"/>
                  </a:cubicBezTo>
                  <a:cubicBezTo>
                    <a:pt x="4287" y="18396"/>
                    <a:pt x="4716" y="18277"/>
                    <a:pt x="5168" y="18384"/>
                  </a:cubicBezTo>
                  <a:cubicBezTo>
                    <a:pt x="5549" y="18324"/>
                    <a:pt x="5942" y="18324"/>
                    <a:pt x="6299" y="18146"/>
                  </a:cubicBezTo>
                  <a:cubicBezTo>
                    <a:pt x="6537" y="18027"/>
                    <a:pt x="6585" y="17991"/>
                    <a:pt x="6549" y="17705"/>
                  </a:cubicBezTo>
                  <a:cubicBezTo>
                    <a:pt x="6502" y="17253"/>
                    <a:pt x="6442" y="16789"/>
                    <a:pt x="6383" y="16324"/>
                  </a:cubicBezTo>
                  <a:cubicBezTo>
                    <a:pt x="6371" y="16217"/>
                    <a:pt x="6359" y="16134"/>
                    <a:pt x="6359" y="16027"/>
                  </a:cubicBezTo>
                  <a:cubicBezTo>
                    <a:pt x="6359" y="15955"/>
                    <a:pt x="6383" y="15860"/>
                    <a:pt x="6430" y="15824"/>
                  </a:cubicBezTo>
                  <a:cubicBezTo>
                    <a:pt x="6549" y="15705"/>
                    <a:pt x="6680" y="15586"/>
                    <a:pt x="6883" y="15562"/>
                  </a:cubicBezTo>
                  <a:cubicBezTo>
                    <a:pt x="7252" y="15527"/>
                    <a:pt x="7621" y="15443"/>
                    <a:pt x="8014" y="15491"/>
                  </a:cubicBezTo>
                  <a:cubicBezTo>
                    <a:pt x="8645" y="15550"/>
                    <a:pt x="9288" y="15503"/>
                    <a:pt x="9919" y="15407"/>
                  </a:cubicBezTo>
                  <a:cubicBezTo>
                    <a:pt x="9978" y="15384"/>
                    <a:pt x="10038" y="15384"/>
                    <a:pt x="10109" y="15372"/>
                  </a:cubicBezTo>
                  <a:cubicBezTo>
                    <a:pt x="10466" y="15324"/>
                    <a:pt x="10812" y="15241"/>
                    <a:pt x="11133" y="15026"/>
                  </a:cubicBezTo>
                  <a:cubicBezTo>
                    <a:pt x="11383" y="14872"/>
                    <a:pt x="11562" y="14693"/>
                    <a:pt x="11657" y="14419"/>
                  </a:cubicBezTo>
                  <a:cubicBezTo>
                    <a:pt x="11740" y="14169"/>
                    <a:pt x="11824" y="13895"/>
                    <a:pt x="11764" y="13622"/>
                  </a:cubicBezTo>
                  <a:cubicBezTo>
                    <a:pt x="11717" y="13324"/>
                    <a:pt x="11669" y="13026"/>
                    <a:pt x="11776" y="12729"/>
                  </a:cubicBezTo>
                  <a:cubicBezTo>
                    <a:pt x="11788" y="12681"/>
                    <a:pt x="11764" y="12609"/>
                    <a:pt x="11740" y="12526"/>
                  </a:cubicBezTo>
                  <a:cubicBezTo>
                    <a:pt x="11597" y="12550"/>
                    <a:pt x="11478" y="12550"/>
                    <a:pt x="11359" y="12562"/>
                  </a:cubicBezTo>
                  <a:cubicBezTo>
                    <a:pt x="10931" y="12621"/>
                    <a:pt x="10478" y="12669"/>
                    <a:pt x="10050" y="12729"/>
                  </a:cubicBezTo>
                  <a:cubicBezTo>
                    <a:pt x="9871" y="12752"/>
                    <a:pt x="9692" y="12729"/>
                    <a:pt x="9526" y="12645"/>
                  </a:cubicBezTo>
                  <a:cubicBezTo>
                    <a:pt x="9383" y="12574"/>
                    <a:pt x="9228" y="12514"/>
                    <a:pt x="9085" y="12443"/>
                  </a:cubicBezTo>
                  <a:cubicBezTo>
                    <a:pt x="8919" y="12348"/>
                    <a:pt x="8823" y="12217"/>
                    <a:pt x="8800" y="12026"/>
                  </a:cubicBezTo>
                  <a:cubicBezTo>
                    <a:pt x="8740" y="11597"/>
                    <a:pt x="8752" y="11395"/>
                    <a:pt x="8930" y="11002"/>
                  </a:cubicBezTo>
                  <a:cubicBezTo>
                    <a:pt x="9026" y="10800"/>
                    <a:pt x="9157" y="10669"/>
                    <a:pt x="9383" y="10645"/>
                  </a:cubicBezTo>
                  <a:cubicBezTo>
                    <a:pt x="9478" y="10621"/>
                    <a:pt x="9573" y="10609"/>
                    <a:pt x="9681" y="10597"/>
                  </a:cubicBezTo>
                  <a:lnTo>
                    <a:pt x="11062" y="10419"/>
                  </a:lnTo>
                  <a:cubicBezTo>
                    <a:pt x="11240" y="10383"/>
                    <a:pt x="11407" y="10359"/>
                    <a:pt x="11526" y="10193"/>
                  </a:cubicBezTo>
                  <a:cubicBezTo>
                    <a:pt x="11526" y="10073"/>
                    <a:pt x="11502" y="9954"/>
                    <a:pt x="11502" y="9823"/>
                  </a:cubicBezTo>
                  <a:cubicBezTo>
                    <a:pt x="11502" y="9514"/>
                    <a:pt x="11645" y="9359"/>
                    <a:pt x="11943" y="9300"/>
                  </a:cubicBezTo>
                  <a:cubicBezTo>
                    <a:pt x="12121" y="9276"/>
                    <a:pt x="12312" y="9240"/>
                    <a:pt x="12502" y="9228"/>
                  </a:cubicBezTo>
                  <a:cubicBezTo>
                    <a:pt x="12717" y="9228"/>
                    <a:pt x="12860" y="9169"/>
                    <a:pt x="12991" y="9026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3138175" y="1954825"/>
              <a:ext cx="56575" cy="47650"/>
            </a:xfrm>
            <a:custGeom>
              <a:avLst/>
              <a:gdLst/>
              <a:ahLst/>
              <a:cxnLst/>
              <a:rect l="l" t="t" r="r" b="b"/>
              <a:pathLst>
                <a:path w="2263" h="1906" extrusionOk="0">
                  <a:moveTo>
                    <a:pt x="358" y="1906"/>
                  </a:moveTo>
                  <a:cubicBezTo>
                    <a:pt x="310" y="1882"/>
                    <a:pt x="203" y="1858"/>
                    <a:pt x="132" y="1811"/>
                  </a:cubicBezTo>
                  <a:cubicBezTo>
                    <a:pt x="24" y="1751"/>
                    <a:pt x="1" y="1608"/>
                    <a:pt x="84" y="1513"/>
                  </a:cubicBezTo>
                  <a:cubicBezTo>
                    <a:pt x="274" y="1334"/>
                    <a:pt x="429" y="1108"/>
                    <a:pt x="596" y="918"/>
                  </a:cubicBezTo>
                  <a:cubicBezTo>
                    <a:pt x="632" y="858"/>
                    <a:pt x="715" y="822"/>
                    <a:pt x="775" y="787"/>
                  </a:cubicBezTo>
                  <a:cubicBezTo>
                    <a:pt x="1096" y="620"/>
                    <a:pt x="1394" y="418"/>
                    <a:pt x="1667" y="156"/>
                  </a:cubicBezTo>
                  <a:cubicBezTo>
                    <a:pt x="1703" y="120"/>
                    <a:pt x="1751" y="84"/>
                    <a:pt x="1810" y="60"/>
                  </a:cubicBezTo>
                  <a:cubicBezTo>
                    <a:pt x="1918" y="1"/>
                    <a:pt x="2037" y="1"/>
                    <a:pt x="2120" y="84"/>
                  </a:cubicBezTo>
                  <a:cubicBezTo>
                    <a:pt x="2227" y="156"/>
                    <a:pt x="2263" y="299"/>
                    <a:pt x="2203" y="430"/>
                  </a:cubicBezTo>
                  <a:cubicBezTo>
                    <a:pt x="2179" y="477"/>
                    <a:pt x="2156" y="513"/>
                    <a:pt x="2120" y="560"/>
                  </a:cubicBezTo>
                  <a:cubicBezTo>
                    <a:pt x="1965" y="727"/>
                    <a:pt x="1810" y="918"/>
                    <a:pt x="1620" y="1049"/>
                  </a:cubicBezTo>
                  <a:cubicBezTo>
                    <a:pt x="1334" y="1251"/>
                    <a:pt x="1072" y="1465"/>
                    <a:pt x="786" y="1692"/>
                  </a:cubicBezTo>
                  <a:cubicBezTo>
                    <a:pt x="679" y="1787"/>
                    <a:pt x="560" y="1870"/>
                    <a:pt x="358" y="1906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3149500" y="2052475"/>
              <a:ext cx="53600" cy="30375"/>
            </a:xfrm>
            <a:custGeom>
              <a:avLst/>
              <a:gdLst/>
              <a:ahLst/>
              <a:cxnLst/>
              <a:rect l="l" t="t" r="r" b="b"/>
              <a:pathLst>
                <a:path w="2144" h="1215" extrusionOk="0">
                  <a:moveTo>
                    <a:pt x="1774" y="1215"/>
                  </a:moveTo>
                  <a:cubicBezTo>
                    <a:pt x="1726" y="1191"/>
                    <a:pt x="1607" y="1179"/>
                    <a:pt x="1512" y="1131"/>
                  </a:cubicBezTo>
                  <a:cubicBezTo>
                    <a:pt x="1107" y="953"/>
                    <a:pt x="714" y="774"/>
                    <a:pt x="322" y="595"/>
                  </a:cubicBezTo>
                  <a:cubicBezTo>
                    <a:pt x="167" y="536"/>
                    <a:pt x="60" y="429"/>
                    <a:pt x="36" y="274"/>
                  </a:cubicBezTo>
                  <a:cubicBezTo>
                    <a:pt x="0" y="119"/>
                    <a:pt x="95" y="0"/>
                    <a:pt x="238" y="36"/>
                  </a:cubicBezTo>
                  <a:cubicBezTo>
                    <a:pt x="441" y="60"/>
                    <a:pt x="631" y="119"/>
                    <a:pt x="810" y="191"/>
                  </a:cubicBezTo>
                  <a:cubicBezTo>
                    <a:pt x="1179" y="345"/>
                    <a:pt x="1536" y="512"/>
                    <a:pt x="1905" y="655"/>
                  </a:cubicBezTo>
                  <a:cubicBezTo>
                    <a:pt x="2072" y="714"/>
                    <a:pt x="2143" y="834"/>
                    <a:pt x="2119" y="976"/>
                  </a:cubicBezTo>
                  <a:cubicBezTo>
                    <a:pt x="2084" y="1107"/>
                    <a:pt x="1988" y="1179"/>
                    <a:pt x="1774" y="121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3151575" y="2014075"/>
              <a:ext cx="53000" cy="17575"/>
            </a:xfrm>
            <a:custGeom>
              <a:avLst/>
              <a:gdLst/>
              <a:ahLst/>
              <a:cxnLst/>
              <a:rect l="l" t="t" r="r" b="b"/>
              <a:pathLst>
                <a:path w="2120" h="703" extrusionOk="0">
                  <a:moveTo>
                    <a:pt x="1024" y="95"/>
                  </a:moveTo>
                  <a:cubicBezTo>
                    <a:pt x="1227" y="72"/>
                    <a:pt x="1441" y="36"/>
                    <a:pt x="1643" y="24"/>
                  </a:cubicBezTo>
                  <a:cubicBezTo>
                    <a:pt x="1786" y="0"/>
                    <a:pt x="1905" y="36"/>
                    <a:pt x="2001" y="95"/>
                  </a:cubicBezTo>
                  <a:cubicBezTo>
                    <a:pt x="2108" y="155"/>
                    <a:pt x="2120" y="298"/>
                    <a:pt x="2036" y="381"/>
                  </a:cubicBezTo>
                  <a:cubicBezTo>
                    <a:pt x="1941" y="441"/>
                    <a:pt x="1846" y="512"/>
                    <a:pt x="1739" y="524"/>
                  </a:cubicBezTo>
                  <a:cubicBezTo>
                    <a:pt x="1310" y="596"/>
                    <a:pt x="870" y="643"/>
                    <a:pt x="441" y="691"/>
                  </a:cubicBezTo>
                  <a:cubicBezTo>
                    <a:pt x="358" y="703"/>
                    <a:pt x="250" y="679"/>
                    <a:pt x="143" y="643"/>
                  </a:cubicBezTo>
                  <a:cubicBezTo>
                    <a:pt x="60" y="619"/>
                    <a:pt x="0" y="560"/>
                    <a:pt x="0" y="453"/>
                  </a:cubicBezTo>
                  <a:cubicBezTo>
                    <a:pt x="0" y="357"/>
                    <a:pt x="24" y="298"/>
                    <a:pt x="96" y="274"/>
                  </a:cubicBezTo>
                  <a:cubicBezTo>
                    <a:pt x="215" y="226"/>
                    <a:pt x="334" y="179"/>
                    <a:pt x="453" y="155"/>
                  </a:cubicBezTo>
                  <a:cubicBezTo>
                    <a:pt x="655" y="143"/>
                    <a:pt x="846" y="131"/>
                    <a:pt x="1024" y="9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811650" y="1782500"/>
              <a:ext cx="194100" cy="218800"/>
            </a:xfrm>
            <a:custGeom>
              <a:avLst/>
              <a:gdLst/>
              <a:ahLst/>
              <a:cxnLst/>
              <a:rect l="l" t="t" r="r" b="b"/>
              <a:pathLst>
                <a:path w="7764" h="8752" extrusionOk="0">
                  <a:moveTo>
                    <a:pt x="3858" y="84"/>
                  </a:moveTo>
                  <a:cubicBezTo>
                    <a:pt x="4072" y="60"/>
                    <a:pt x="4275" y="12"/>
                    <a:pt x="4501" y="12"/>
                  </a:cubicBezTo>
                  <a:cubicBezTo>
                    <a:pt x="4692" y="0"/>
                    <a:pt x="4906" y="24"/>
                    <a:pt x="5096" y="48"/>
                  </a:cubicBezTo>
                  <a:cubicBezTo>
                    <a:pt x="5144" y="48"/>
                    <a:pt x="5203" y="72"/>
                    <a:pt x="5227" y="84"/>
                  </a:cubicBezTo>
                  <a:cubicBezTo>
                    <a:pt x="5477" y="238"/>
                    <a:pt x="5751" y="405"/>
                    <a:pt x="5989" y="560"/>
                  </a:cubicBezTo>
                  <a:cubicBezTo>
                    <a:pt x="6073" y="619"/>
                    <a:pt x="6168" y="715"/>
                    <a:pt x="6227" y="798"/>
                  </a:cubicBezTo>
                  <a:cubicBezTo>
                    <a:pt x="6549" y="1227"/>
                    <a:pt x="6870" y="1679"/>
                    <a:pt x="7180" y="2108"/>
                  </a:cubicBezTo>
                  <a:cubicBezTo>
                    <a:pt x="7263" y="2227"/>
                    <a:pt x="7347" y="2358"/>
                    <a:pt x="7370" y="2512"/>
                  </a:cubicBezTo>
                  <a:cubicBezTo>
                    <a:pt x="7370" y="2536"/>
                    <a:pt x="7382" y="2560"/>
                    <a:pt x="7382" y="2584"/>
                  </a:cubicBezTo>
                  <a:cubicBezTo>
                    <a:pt x="7680" y="3203"/>
                    <a:pt x="7644" y="3870"/>
                    <a:pt x="7740" y="4501"/>
                  </a:cubicBezTo>
                  <a:cubicBezTo>
                    <a:pt x="7740" y="4536"/>
                    <a:pt x="7763" y="4584"/>
                    <a:pt x="7740" y="4620"/>
                  </a:cubicBezTo>
                  <a:cubicBezTo>
                    <a:pt x="7597" y="5084"/>
                    <a:pt x="7597" y="5596"/>
                    <a:pt x="7382" y="6037"/>
                  </a:cubicBezTo>
                  <a:cubicBezTo>
                    <a:pt x="7347" y="6132"/>
                    <a:pt x="7299" y="6215"/>
                    <a:pt x="7239" y="6310"/>
                  </a:cubicBezTo>
                  <a:cubicBezTo>
                    <a:pt x="7073" y="6549"/>
                    <a:pt x="6870" y="6751"/>
                    <a:pt x="6763" y="7025"/>
                  </a:cubicBezTo>
                  <a:cubicBezTo>
                    <a:pt x="6739" y="7084"/>
                    <a:pt x="6680" y="7120"/>
                    <a:pt x="6644" y="7156"/>
                  </a:cubicBezTo>
                  <a:cubicBezTo>
                    <a:pt x="6346" y="7382"/>
                    <a:pt x="6049" y="7620"/>
                    <a:pt x="5739" y="7823"/>
                  </a:cubicBezTo>
                  <a:cubicBezTo>
                    <a:pt x="5549" y="7942"/>
                    <a:pt x="5358" y="8061"/>
                    <a:pt x="5168" y="8120"/>
                  </a:cubicBezTo>
                  <a:cubicBezTo>
                    <a:pt x="4811" y="8227"/>
                    <a:pt x="4489" y="8442"/>
                    <a:pt x="4096" y="8442"/>
                  </a:cubicBezTo>
                  <a:cubicBezTo>
                    <a:pt x="4060" y="8442"/>
                    <a:pt x="4025" y="8454"/>
                    <a:pt x="3989" y="8465"/>
                  </a:cubicBezTo>
                  <a:cubicBezTo>
                    <a:pt x="3572" y="8692"/>
                    <a:pt x="3108" y="8644"/>
                    <a:pt x="2667" y="8716"/>
                  </a:cubicBezTo>
                  <a:cubicBezTo>
                    <a:pt x="2501" y="8751"/>
                    <a:pt x="2358" y="8656"/>
                    <a:pt x="2203" y="8596"/>
                  </a:cubicBezTo>
                  <a:cubicBezTo>
                    <a:pt x="2025" y="8525"/>
                    <a:pt x="1870" y="8430"/>
                    <a:pt x="1679" y="8370"/>
                  </a:cubicBezTo>
                  <a:cubicBezTo>
                    <a:pt x="1572" y="8335"/>
                    <a:pt x="1465" y="8275"/>
                    <a:pt x="1382" y="8156"/>
                  </a:cubicBezTo>
                  <a:cubicBezTo>
                    <a:pt x="1274" y="7977"/>
                    <a:pt x="1108" y="7834"/>
                    <a:pt x="1012" y="7644"/>
                  </a:cubicBezTo>
                  <a:cubicBezTo>
                    <a:pt x="929" y="7477"/>
                    <a:pt x="774" y="7370"/>
                    <a:pt x="655" y="7215"/>
                  </a:cubicBezTo>
                  <a:cubicBezTo>
                    <a:pt x="358" y="6858"/>
                    <a:pt x="227" y="6477"/>
                    <a:pt x="179" y="6025"/>
                  </a:cubicBezTo>
                  <a:cubicBezTo>
                    <a:pt x="131" y="5620"/>
                    <a:pt x="60" y="5239"/>
                    <a:pt x="12" y="4834"/>
                  </a:cubicBezTo>
                  <a:cubicBezTo>
                    <a:pt x="0" y="4656"/>
                    <a:pt x="0" y="4489"/>
                    <a:pt x="12" y="4310"/>
                  </a:cubicBezTo>
                  <a:cubicBezTo>
                    <a:pt x="12" y="4227"/>
                    <a:pt x="48" y="4132"/>
                    <a:pt x="36" y="4048"/>
                  </a:cubicBezTo>
                  <a:cubicBezTo>
                    <a:pt x="12" y="3834"/>
                    <a:pt x="60" y="3643"/>
                    <a:pt x="120" y="3453"/>
                  </a:cubicBezTo>
                  <a:cubicBezTo>
                    <a:pt x="179" y="3251"/>
                    <a:pt x="239" y="3060"/>
                    <a:pt x="310" y="2881"/>
                  </a:cubicBezTo>
                  <a:cubicBezTo>
                    <a:pt x="370" y="2762"/>
                    <a:pt x="453" y="2643"/>
                    <a:pt x="524" y="2524"/>
                  </a:cubicBezTo>
                  <a:cubicBezTo>
                    <a:pt x="667" y="2310"/>
                    <a:pt x="822" y="2096"/>
                    <a:pt x="953" y="1869"/>
                  </a:cubicBezTo>
                  <a:cubicBezTo>
                    <a:pt x="1108" y="1631"/>
                    <a:pt x="1251" y="1417"/>
                    <a:pt x="1489" y="1250"/>
                  </a:cubicBezTo>
                  <a:cubicBezTo>
                    <a:pt x="1548" y="1203"/>
                    <a:pt x="1608" y="1155"/>
                    <a:pt x="1655" y="1096"/>
                  </a:cubicBezTo>
                  <a:cubicBezTo>
                    <a:pt x="1882" y="857"/>
                    <a:pt x="2132" y="679"/>
                    <a:pt x="2417" y="548"/>
                  </a:cubicBezTo>
                  <a:cubicBezTo>
                    <a:pt x="2441" y="536"/>
                    <a:pt x="2453" y="536"/>
                    <a:pt x="2477" y="524"/>
                  </a:cubicBezTo>
                  <a:cubicBezTo>
                    <a:pt x="2798" y="238"/>
                    <a:pt x="3203" y="167"/>
                    <a:pt x="3632" y="131"/>
                  </a:cubicBezTo>
                  <a:cubicBezTo>
                    <a:pt x="3691" y="119"/>
                    <a:pt x="3787" y="107"/>
                    <a:pt x="3858" y="84"/>
                  </a:cubicBezTo>
                  <a:close/>
                  <a:moveTo>
                    <a:pt x="3799" y="655"/>
                  </a:moveTo>
                  <a:cubicBezTo>
                    <a:pt x="3453" y="667"/>
                    <a:pt x="3037" y="738"/>
                    <a:pt x="2703" y="1024"/>
                  </a:cubicBezTo>
                  <a:cubicBezTo>
                    <a:pt x="2679" y="1036"/>
                    <a:pt x="2679" y="1036"/>
                    <a:pt x="2667" y="1036"/>
                  </a:cubicBezTo>
                  <a:cubicBezTo>
                    <a:pt x="2239" y="1215"/>
                    <a:pt x="1965" y="1596"/>
                    <a:pt x="1608" y="1869"/>
                  </a:cubicBezTo>
                  <a:cubicBezTo>
                    <a:pt x="1358" y="2262"/>
                    <a:pt x="1072" y="2631"/>
                    <a:pt x="858" y="3036"/>
                  </a:cubicBezTo>
                  <a:cubicBezTo>
                    <a:pt x="584" y="3513"/>
                    <a:pt x="524" y="4060"/>
                    <a:pt x="560" y="4608"/>
                  </a:cubicBezTo>
                  <a:cubicBezTo>
                    <a:pt x="584" y="5132"/>
                    <a:pt x="679" y="5656"/>
                    <a:pt x="751" y="6191"/>
                  </a:cubicBezTo>
                  <a:cubicBezTo>
                    <a:pt x="762" y="6275"/>
                    <a:pt x="786" y="6382"/>
                    <a:pt x="858" y="6453"/>
                  </a:cubicBezTo>
                  <a:cubicBezTo>
                    <a:pt x="1120" y="6775"/>
                    <a:pt x="1358" y="7108"/>
                    <a:pt x="1584" y="7453"/>
                  </a:cubicBezTo>
                  <a:cubicBezTo>
                    <a:pt x="1846" y="7846"/>
                    <a:pt x="2286" y="7965"/>
                    <a:pt x="2679" y="8108"/>
                  </a:cubicBezTo>
                  <a:cubicBezTo>
                    <a:pt x="2715" y="8120"/>
                    <a:pt x="2727" y="8108"/>
                    <a:pt x="2763" y="8108"/>
                  </a:cubicBezTo>
                  <a:cubicBezTo>
                    <a:pt x="3072" y="8049"/>
                    <a:pt x="3406" y="8108"/>
                    <a:pt x="3703" y="7906"/>
                  </a:cubicBezTo>
                  <a:cubicBezTo>
                    <a:pt x="3751" y="7870"/>
                    <a:pt x="3799" y="7870"/>
                    <a:pt x="3858" y="7858"/>
                  </a:cubicBezTo>
                  <a:cubicBezTo>
                    <a:pt x="4144" y="7823"/>
                    <a:pt x="4418" y="7739"/>
                    <a:pt x="4692" y="7668"/>
                  </a:cubicBezTo>
                  <a:cubicBezTo>
                    <a:pt x="5061" y="7561"/>
                    <a:pt x="5394" y="7382"/>
                    <a:pt x="5692" y="7156"/>
                  </a:cubicBezTo>
                  <a:cubicBezTo>
                    <a:pt x="5858" y="7037"/>
                    <a:pt x="6037" y="6894"/>
                    <a:pt x="6192" y="6751"/>
                  </a:cubicBezTo>
                  <a:cubicBezTo>
                    <a:pt x="6239" y="6715"/>
                    <a:pt x="6275" y="6668"/>
                    <a:pt x="6311" y="6608"/>
                  </a:cubicBezTo>
                  <a:cubicBezTo>
                    <a:pt x="6418" y="6453"/>
                    <a:pt x="6489" y="6310"/>
                    <a:pt x="6608" y="6180"/>
                  </a:cubicBezTo>
                  <a:cubicBezTo>
                    <a:pt x="6799" y="5953"/>
                    <a:pt x="6930" y="5703"/>
                    <a:pt x="7001" y="5418"/>
                  </a:cubicBezTo>
                  <a:cubicBezTo>
                    <a:pt x="7061" y="5132"/>
                    <a:pt x="7073" y="4846"/>
                    <a:pt x="7180" y="4572"/>
                  </a:cubicBezTo>
                  <a:cubicBezTo>
                    <a:pt x="7192" y="4513"/>
                    <a:pt x="7180" y="4453"/>
                    <a:pt x="7180" y="4370"/>
                  </a:cubicBezTo>
                  <a:cubicBezTo>
                    <a:pt x="7132" y="3989"/>
                    <a:pt x="7108" y="3596"/>
                    <a:pt x="7025" y="3215"/>
                  </a:cubicBezTo>
                  <a:cubicBezTo>
                    <a:pt x="6954" y="2881"/>
                    <a:pt x="6870" y="2560"/>
                    <a:pt x="6656" y="2274"/>
                  </a:cubicBezTo>
                  <a:cubicBezTo>
                    <a:pt x="6418" y="1965"/>
                    <a:pt x="6180" y="1655"/>
                    <a:pt x="5977" y="1334"/>
                  </a:cubicBezTo>
                  <a:cubicBezTo>
                    <a:pt x="5823" y="1131"/>
                    <a:pt x="5680" y="941"/>
                    <a:pt x="5418" y="857"/>
                  </a:cubicBezTo>
                  <a:cubicBezTo>
                    <a:pt x="5346" y="846"/>
                    <a:pt x="5287" y="786"/>
                    <a:pt x="5227" y="738"/>
                  </a:cubicBezTo>
                  <a:cubicBezTo>
                    <a:pt x="5025" y="548"/>
                    <a:pt x="4751" y="524"/>
                    <a:pt x="4489" y="548"/>
                  </a:cubicBezTo>
                  <a:cubicBezTo>
                    <a:pt x="4275" y="595"/>
                    <a:pt x="4084" y="619"/>
                    <a:pt x="3799" y="65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3019125" y="1927450"/>
              <a:ext cx="24725" cy="25025"/>
            </a:xfrm>
            <a:custGeom>
              <a:avLst/>
              <a:gdLst/>
              <a:ahLst/>
              <a:cxnLst/>
              <a:rect l="l" t="t" r="r" b="b"/>
              <a:pathLst>
                <a:path w="989" h="1001" extrusionOk="0">
                  <a:moveTo>
                    <a:pt x="548" y="977"/>
                  </a:moveTo>
                  <a:lnTo>
                    <a:pt x="512" y="977"/>
                  </a:lnTo>
                  <a:cubicBezTo>
                    <a:pt x="357" y="1001"/>
                    <a:pt x="191" y="989"/>
                    <a:pt x="95" y="810"/>
                  </a:cubicBezTo>
                  <a:cubicBezTo>
                    <a:pt x="12" y="632"/>
                    <a:pt x="0" y="453"/>
                    <a:pt x="131" y="286"/>
                  </a:cubicBezTo>
                  <a:cubicBezTo>
                    <a:pt x="203" y="179"/>
                    <a:pt x="298" y="108"/>
                    <a:pt x="429" y="84"/>
                  </a:cubicBezTo>
                  <a:cubicBezTo>
                    <a:pt x="726" y="1"/>
                    <a:pt x="869" y="108"/>
                    <a:pt x="929" y="405"/>
                  </a:cubicBezTo>
                  <a:lnTo>
                    <a:pt x="929" y="429"/>
                  </a:lnTo>
                  <a:cubicBezTo>
                    <a:pt x="988" y="810"/>
                    <a:pt x="905" y="929"/>
                    <a:pt x="548" y="977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2869100" y="1840225"/>
              <a:ext cx="68475" cy="95875"/>
            </a:xfrm>
            <a:custGeom>
              <a:avLst/>
              <a:gdLst/>
              <a:ahLst/>
              <a:cxnLst/>
              <a:rect l="l" t="t" r="r" b="b"/>
              <a:pathLst>
                <a:path w="2739" h="3835" extrusionOk="0">
                  <a:moveTo>
                    <a:pt x="1679" y="2454"/>
                  </a:moveTo>
                  <a:cubicBezTo>
                    <a:pt x="1298" y="2477"/>
                    <a:pt x="905" y="2466"/>
                    <a:pt x="560" y="2716"/>
                  </a:cubicBezTo>
                  <a:cubicBezTo>
                    <a:pt x="536" y="2918"/>
                    <a:pt x="500" y="3120"/>
                    <a:pt x="536" y="3335"/>
                  </a:cubicBezTo>
                  <a:cubicBezTo>
                    <a:pt x="548" y="3418"/>
                    <a:pt x="548" y="3513"/>
                    <a:pt x="536" y="3597"/>
                  </a:cubicBezTo>
                  <a:cubicBezTo>
                    <a:pt x="512" y="3728"/>
                    <a:pt x="429" y="3835"/>
                    <a:pt x="322" y="3835"/>
                  </a:cubicBezTo>
                  <a:cubicBezTo>
                    <a:pt x="203" y="3835"/>
                    <a:pt x="131" y="3763"/>
                    <a:pt x="108" y="3656"/>
                  </a:cubicBezTo>
                  <a:cubicBezTo>
                    <a:pt x="60" y="3490"/>
                    <a:pt x="0" y="3311"/>
                    <a:pt x="0" y="3156"/>
                  </a:cubicBezTo>
                  <a:cubicBezTo>
                    <a:pt x="0" y="2858"/>
                    <a:pt x="36" y="2561"/>
                    <a:pt x="84" y="2263"/>
                  </a:cubicBezTo>
                  <a:cubicBezTo>
                    <a:pt x="119" y="2061"/>
                    <a:pt x="131" y="1858"/>
                    <a:pt x="143" y="1668"/>
                  </a:cubicBezTo>
                  <a:cubicBezTo>
                    <a:pt x="179" y="1227"/>
                    <a:pt x="250" y="787"/>
                    <a:pt x="405" y="382"/>
                  </a:cubicBezTo>
                  <a:cubicBezTo>
                    <a:pt x="500" y="96"/>
                    <a:pt x="858" y="1"/>
                    <a:pt x="1108" y="180"/>
                  </a:cubicBezTo>
                  <a:cubicBezTo>
                    <a:pt x="1251" y="263"/>
                    <a:pt x="1358" y="394"/>
                    <a:pt x="1405" y="549"/>
                  </a:cubicBezTo>
                  <a:lnTo>
                    <a:pt x="1727" y="1263"/>
                  </a:lnTo>
                  <a:cubicBezTo>
                    <a:pt x="1786" y="1394"/>
                    <a:pt x="1858" y="1525"/>
                    <a:pt x="1953" y="1644"/>
                  </a:cubicBezTo>
                  <a:cubicBezTo>
                    <a:pt x="2084" y="1858"/>
                    <a:pt x="2203" y="2085"/>
                    <a:pt x="2263" y="2335"/>
                  </a:cubicBezTo>
                  <a:cubicBezTo>
                    <a:pt x="2334" y="2585"/>
                    <a:pt x="2429" y="2823"/>
                    <a:pt x="2584" y="3049"/>
                  </a:cubicBezTo>
                  <a:cubicBezTo>
                    <a:pt x="2667" y="3168"/>
                    <a:pt x="2739" y="3287"/>
                    <a:pt x="2739" y="3430"/>
                  </a:cubicBezTo>
                  <a:cubicBezTo>
                    <a:pt x="2739" y="3549"/>
                    <a:pt x="2667" y="3656"/>
                    <a:pt x="2560" y="3704"/>
                  </a:cubicBezTo>
                  <a:cubicBezTo>
                    <a:pt x="2441" y="3751"/>
                    <a:pt x="2286" y="3716"/>
                    <a:pt x="2227" y="3585"/>
                  </a:cubicBezTo>
                  <a:cubicBezTo>
                    <a:pt x="2096" y="3347"/>
                    <a:pt x="1917" y="3120"/>
                    <a:pt x="1846" y="2858"/>
                  </a:cubicBezTo>
                  <a:cubicBezTo>
                    <a:pt x="1798" y="2704"/>
                    <a:pt x="1727" y="2585"/>
                    <a:pt x="1679" y="2454"/>
                  </a:cubicBezTo>
                  <a:close/>
                  <a:moveTo>
                    <a:pt x="1453" y="1918"/>
                  </a:moveTo>
                  <a:cubicBezTo>
                    <a:pt x="1191" y="1561"/>
                    <a:pt x="1179" y="1120"/>
                    <a:pt x="858" y="823"/>
                  </a:cubicBezTo>
                  <a:cubicBezTo>
                    <a:pt x="834" y="882"/>
                    <a:pt x="786" y="930"/>
                    <a:pt x="774" y="989"/>
                  </a:cubicBezTo>
                  <a:cubicBezTo>
                    <a:pt x="739" y="1323"/>
                    <a:pt x="619" y="1644"/>
                    <a:pt x="715" y="2001"/>
                  </a:cubicBezTo>
                  <a:cubicBezTo>
                    <a:pt x="941" y="2025"/>
                    <a:pt x="1155" y="1966"/>
                    <a:pt x="1453" y="1918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3C77D00-FFF3-4E9F-9F85-0C8BB4BD6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81" t="20254" r="31304" b="52476"/>
          <a:stretch/>
        </p:blipFill>
        <p:spPr>
          <a:xfrm>
            <a:off x="334322" y="2158445"/>
            <a:ext cx="3750366" cy="1402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Google Shape;304;p27">
            <a:extLst>
              <a:ext uri="{FF2B5EF4-FFF2-40B4-BE49-F238E27FC236}">
                <a16:creationId xmlns:a16="http://schemas.microsoft.com/office/drawing/2014/main" id="{A20CFDBE-E869-44E7-8E6B-A0794CF15FCF}"/>
              </a:ext>
            </a:extLst>
          </p:cNvPr>
          <p:cNvSpPr/>
          <p:nvPr/>
        </p:nvSpPr>
        <p:spPr>
          <a:xfrm>
            <a:off x="68942" y="1288152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08;p27">
            <a:extLst>
              <a:ext uri="{FF2B5EF4-FFF2-40B4-BE49-F238E27FC236}">
                <a16:creationId xmlns:a16="http://schemas.microsoft.com/office/drawing/2014/main" id="{B63BC494-3C4A-4B46-820D-C62B9833E3CB}"/>
              </a:ext>
            </a:extLst>
          </p:cNvPr>
          <p:cNvSpPr txBox="1">
            <a:spLocks/>
          </p:cNvSpPr>
          <p:nvPr/>
        </p:nvSpPr>
        <p:spPr>
          <a:xfrm>
            <a:off x="285588" y="1614177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6DEB65-B05A-4474-B24B-657DE3346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16" t="25755" r="32314" b="28602"/>
          <a:stretch/>
        </p:blipFill>
        <p:spPr>
          <a:xfrm>
            <a:off x="4807094" y="1886987"/>
            <a:ext cx="3261815" cy="234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Google Shape;304;p27">
            <a:extLst>
              <a:ext uri="{FF2B5EF4-FFF2-40B4-BE49-F238E27FC236}">
                <a16:creationId xmlns:a16="http://schemas.microsoft.com/office/drawing/2014/main" id="{30EE706B-95CA-41B3-B17E-F48452B06BBD}"/>
              </a:ext>
            </a:extLst>
          </p:cNvPr>
          <p:cNvSpPr/>
          <p:nvPr/>
        </p:nvSpPr>
        <p:spPr>
          <a:xfrm>
            <a:off x="4231905" y="1217755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09;p27">
            <a:extLst>
              <a:ext uri="{FF2B5EF4-FFF2-40B4-BE49-F238E27FC236}">
                <a16:creationId xmlns:a16="http://schemas.microsoft.com/office/drawing/2014/main" id="{18AE979D-133E-4156-A357-19BD07C458AA}"/>
              </a:ext>
            </a:extLst>
          </p:cNvPr>
          <p:cNvSpPr txBox="1">
            <a:spLocks/>
          </p:cNvSpPr>
          <p:nvPr/>
        </p:nvSpPr>
        <p:spPr>
          <a:xfrm>
            <a:off x="4454605" y="1549792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/>
          <p:nvPr/>
        </p:nvSpPr>
        <p:spPr>
          <a:xfrm>
            <a:off x="-1" y="2963325"/>
            <a:ext cx="9144007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dash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Proses Menginstall ke dalam PC </a:t>
            </a:r>
            <a:endParaRPr dirty="0"/>
          </a:p>
        </p:txBody>
      </p:sp>
      <p:sp>
        <p:nvSpPr>
          <p:cNvPr id="487" name="Google Shape;487;p33"/>
          <p:cNvSpPr/>
          <p:nvPr/>
        </p:nvSpPr>
        <p:spPr>
          <a:xfrm>
            <a:off x="1898365" y="2907016"/>
            <a:ext cx="230296" cy="230296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3604727" y="2879693"/>
            <a:ext cx="230296" cy="230296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5312252" y="2916123"/>
            <a:ext cx="230296" cy="230296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7015352" y="2965011"/>
            <a:ext cx="230296" cy="230296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33"/>
          <p:cNvGrpSpPr/>
          <p:nvPr/>
        </p:nvGrpSpPr>
        <p:grpSpPr>
          <a:xfrm>
            <a:off x="406152" y="164251"/>
            <a:ext cx="613895" cy="521910"/>
            <a:chOff x="1168000" y="1750950"/>
            <a:chExt cx="405425" cy="344700"/>
          </a:xfrm>
        </p:grpSpPr>
        <p:sp>
          <p:nvSpPr>
            <p:cNvPr id="492" name="Google Shape;492;p33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rgbClr val="A77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rgbClr val="A77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3"/>
          <p:cNvGrpSpPr/>
          <p:nvPr/>
        </p:nvGrpSpPr>
        <p:grpSpPr>
          <a:xfrm rot="-755994">
            <a:off x="8447056" y="4512605"/>
            <a:ext cx="596498" cy="572731"/>
            <a:chOff x="3885600" y="2960625"/>
            <a:chExt cx="470600" cy="451850"/>
          </a:xfrm>
        </p:grpSpPr>
        <p:sp>
          <p:nvSpPr>
            <p:cNvPr id="500" name="Google Shape;500;p33"/>
            <p:cNvSpPr/>
            <p:nvPr/>
          </p:nvSpPr>
          <p:spPr>
            <a:xfrm>
              <a:off x="3895725" y="3066575"/>
              <a:ext cx="446500" cy="206900"/>
            </a:xfrm>
            <a:custGeom>
              <a:avLst/>
              <a:gdLst/>
              <a:ahLst/>
              <a:cxnLst/>
              <a:rect l="l" t="t" r="r" b="b"/>
              <a:pathLst>
                <a:path w="17860" h="8276" extrusionOk="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910300" y="3268975"/>
              <a:ext cx="403950" cy="127425"/>
            </a:xfrm>
            <a:custGeom>
              <a:avLst/>
              <a:gdLst/>
              <a:ahLst/>
              <a:cxnLst/>
              <a:rect l="l" t="t" r="r" b="b"/>
              <a:pathLst>
                <a:path w="16158" h="5097" extrusionOk="0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051675" y="2974900"/>
              <a:ext cx="155700" cy="84250"/>
            </a:xfrm>
            <a:custGeom>
              <a:avLst/>
              <a:gdLst/>
              <a:ahLst/>
              <a:cxnLst/>
              <a:rect l="l" t="t" r="r" b="b"/>
              <a:pathLst>
                <a:path w="6228" h="3370" extrusionOk="0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4077575" y="3242500"/>
              <a:ext cx="86350" cy="70550"/>
            </a:xfrm>
            <a:custGeom>
              <a:avLst/>
              <a:gdLst/>
              <a:ahLst/>
              <a:cxnLst/>
              <a:rect l="l" t="t" r="r" b="b"/>
              <a:pathLst>
                <a:path w="3454" h="2822" extrusionOk="0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885600" y="2960625"/>
              <a:ext cx="470600" cy="451850"/>
            </a:xfrm>
            <a:custGeom>
              <a:avLst/>
              <a:gdLst/>
              <a:ahLst/>
              <a:cxnLst/>
              <a:rect l="l" t="t" r="r" b="b"/>
              <a:pathLst>
                <a:path w="18824" h="18074" extrusionOk="0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3"/>
          <p:cNvGrpSpPr/>
          <p:nvPr/>
        </p:nvGrpSpPr>
        <p:grpSpPr>
          <a:xfrm rot="-1004326">
            <a:off x="8506325" y="2563140"/>
            <a:ext cx="528035" cy="355115"/>
            <a:chOff x="6429375" y="2405775"/>
            <a:chExt cx="528050" cy="355125"/>
          </a:xfrm>
        </p:grpSpPr>
        <p:sp>
          <p:nvSpPr>
            <p:cNvPr id="506" name="Google Shape;506;p33"/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rgbClr val="A77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3"/>
          <p:cNvGrpSpPr/>
          <p:nvPr/>
        </p:nvGrpSpPr>
        <p:grpSpPr>
          <a:xfrm>
            <a:off x="4397167" y="2169849"/>
            <a:ext cx="569450" cy="703275"/>
            <a:chOff x="5016675" y="1670375"/>
            <a:chExt cx="569450" cy="703275"/>
          </a:xfrm>
        </p:grpSpPr>
        <p:sp>
          <p:nvSpPr>
            <p:cNvPr id="514" name="Google Shape;514;p33"/>
            <p:cNvSpPr/>
            <p:nvPr/>
          </p:nvSpPr>
          <p:spPr>
            <a:xfrm>
              <a:off x="5045550" y="1670375"/>
              <a:ext cx="540575" cy="303225"/>
            </a:xfrm>
            <a:custGeom>
              <a:avLst/>
              <a:gdLst/>
              <a:ahLst/>
              <a:cxnLst/>
              <a:rect l="l" t="t" r="r" b="b"/>
              <a:pathLst>
                <a:path w="21623" h="12129" extrusionOk="0">
                  <a:moveTo>
                    <a:pt x="14005" y="828"/>
                  </a:moveTo>
                  <a:cubicBezTo>
                    <a:pt x="14084" y="828"/>
                    <a:pt x="14163" y="828"/>
                    <a:pt x="14241" y="830"/>
                  </a:cubicBezTo>
                  <a:cubicBezTo>
                    <a:pt x="15241" y="854"/>
                    <a:pt x="16241" y="889"/>
                    <a:pt x="17217" y="937"/>
                  </a:cubicBezTo>
                  <a:cubicBezTo>
                    <a:pt x="17658" y="949"/>
                    <a:pt x="18086" y="985"/>
                    <a:pt x="18503" y="997"/>
                  </a:cubicBezTo>
                  <a:cubicBezTo>
                    <a:pt x="18682" y="1009"/>
                    <a:pt x="18872" y="1009"/>
                    <a:pt x="19051" y="1009"/>
                  </a:cubicBezTo>
                  <a:cubicBezTo>
                    <a:pt x="19468" y="1032"/>
                    <a:pt x="19896" y="1044"/>
                    <a:pt x="20313" y="1068"/>
                  </a:cubicBezTo>
                  <a:cubicBezTo>
                    <a:pt x="20765" y="1116"/>
                    <a:pt x="20765" y="1116"/>
                    <a:pt x="20753" y="1580"/>
                  </a:cubicBezTo>
                  <a:cubicBezTo>
                    <a:pt x="20658" y="3437"/>
                    <a:pt x="20575" y="5402"/>
                    <a:pt x="20456" y="7783"/>
                  </a:cubicBezTo>
                  <a:cubicBezTo>
                    <a:pt x="20456" y="7902"/>
                    <a:pt x="20420" y="8033"/>
                    <a:pt x="20384" y="8200"/>
                  </a:cubicBezTo>
                  <a:cubicBezTo>
                    <a:pt x="20361" y="8236"/>
                    <a:pt x="20361" y="8283"/>
                    <a:pt x="20349" y="8307"/>
                  </a:cubicBezTo>
                  <a:lnTo>
                    <a:pt x="19325" y="8307"/>
                  </a:lnTo>
                  <a:cubicBezTo>
                    <a:pt x="18420" y="8331"/>
                    <a:pt x="17491" y="8367"/>
                    <a:pt x="16586" y="8402"/>
                  </a:cubicBezTo>
                  <a:lnTo>
                    <a:pt x="15360" y="8438"/>
                  </a:lnTo>
                  <a:cubicBezTo>
                    <a:pt x="14479" y="8474"/>
                    <a:pt x="13574" y="8498"/>
                    <a:pt x="12681" y="8545"/>
                  </a:cubicBezTo>
                  <a:cubicBezTo>
                    <a:pt x="11407" y="8605"/>
                    <a:pt x="10109" y="8664"/>
                    <a:pt x="8823" y="8724"/>
                  </a:cubicBezTo>
                  <a:lnTo>
                    <a:pt x="7633" y="8783"/>
                  </a:lnTo>
                  <a:cubicBezTo>
                    <a:pt x="7002" y="8807"/>
                    <a:pt x="6585" y="9057"/>
                    <a:pt x="6299" y="9545"/>
                  </a:cubicBezTo>
                  <a:cubicBezTo>
                    <a:pt x="6144" y="9795"/>
                    <a:pt x="5942" y="10022"/>
                    <a:pt x="5716" y="10260"/>
                  </a:cubicBezTo>
                  <a:cubicBezTo>
                    <a:pt x="5656" y="10319"/>
                    <a:pt x="5597" y="10379"/>
                    <a:pt x="5549" y="10438"/>
                  </a:cubicBezTo>
                  <a:cubicBezTo>
                    <a:pt x="5525" y="10462"/>
                    <a:pt x="5478" y="10510"/>
                    <a:pt x="5430" y="10545"/>
                  </a:cubicBezTo>
                  <a:cubicBezTo>
                    <a:pt x="5252" y="10117"/>
                    <a:pt x="5192" y="9772"/>
                    <a:pt x="5216" y="9188"/>
                  </a:cubicBezTo>
                  <a:lnTo>
                    <a:pt x="5216" y="9105"/>
                  </a:lnTo>
                  <a:lnTo>
                    <a:pt x="5168" y="9057"/>
                  </a:lnTo>
                  <a:cubicBezTo>
                    <a:pt x="4990" y="8795"/>
                    <a:pt x="4740" y="8760"/>
                    <a:pt x="4525" y="8760"/>
                  </a:cubicBezTo>
                  <a:cubicBezTo>
                    <a:pt x="4454" y="8760"/>
                    <a:pt x="4394" y="8760"/>
                    <a:pt x="4335" y="8771"/>
                  </a:cubicBezTo>
                  <a:lnTo>
                    <a:pt x="4263" y="8771"/>
                  </a:lnTo>
                  <a:cubicBezTo>
                    <a:pt x="3989" y="8783"/>
                    <a:pt x="3704" y="8819"/>
                    <a:pt x="3442" y="8843"/>
                  </a:cubicBezTo>
                  <a:cubicBezTo>
                    <a:pt x="3180" y="8879"/>
                    <a:pt x="2894" y="8902"/>
                    <a:pt x="2620" y="8914"/>
                  </a:cubicBezTo>
                  <a:cubicBezTo>
                    <a:pt x="2537" y="8922"/>
                    <a:pt x="2454" y="8925"/>
                    <a:pt x="2369" y="8925"/>
                  </a:cubicBezTo>
                  <a:cubicBezTo>
                    <a:pt x="2201" y="8925"/>
                    <a:pt x="2029" y="8914"/>
                    <a:pt x="1846" y="8914"/>
                  </a:cubicBezTo>
                  <a:cubicBezTo>
                    <a:pt x="1703" y="8914"/>
                    <a:pt x="1561" y="8902"/>
                    <a:pt x="1418" y="8902"/>
                  </a:cubicBezTo>
                  <a:cubicBezTo>
                    <a:pt x="1251" y="8902"/>
                    <a:pt x="1144" y="8855"/>
                    <a:pt x="1120" y="8617"/>
                  </a:cubicBezTo>
                  <a:cubicBezTo>
                    <a:pt x="1108" y="8498"/>
                    <a:pt x="1084" y="8367"/>
                    <a:pt x="1072" y="8248"/>
                  </a:cubicBezTo>
                  <a:cubicBezTo>
                    <a:pt x="1025" y="7819"/>
                    <a:pt x="965" y="7366"/>
                    <a:pt x="953" y="6938"/>
                  </a:cubicBezTo>
                  <a:cubicBezTo>
                    <a:pt x="894" y="5461"/>
                    <a:pt x="1013" y="3961"/>
                    <a:pt x="1132" y="2509"/>
                  </a:cubicBezTo>
                  <a:cubicBezTo>
                    <a:pt x="1168" y="2175"/>
                    <a:pt x="1180" y="1866"/>
                    <a:pt x="1203" y="1532"/>
                  </a:cubicBezTo>
                  <a:cubicBezTo>
                    <a:pt x="1239" y="1211"/>
                    <a:pt x="1239" y="1211"/>
                    <a:pt x="1549" y="1187"/>
                  </a:cubicBezTo>
                  <a:cubicBezTo>
                    <a:pt x="2072" y="1161"/>
                    <a:pt x="2639" y="1142"/>
                    <a:pt x="3271" y="1142"/>
                  </a:cubicBezTo>
                  <a:cubicBezTo>
                    <a:pt x="3516" y="1142"/>
                    <a:pt x="3771" y="1145"/>
                    <a:pt x="4037" y="1151"/>
                  </a:cubicBezTo>
                  <a:cubicBezTo>
                    <a:pt x="4871" y="1163"/>
                    <a:pt x="5740" y="1175"/>
                    <a:pt x="6549" y="1187"/>
                  </a:cubicBezTo>
                  <a:cubicBezTo>
                    <a:pt x="7073" y="1211"/>
                    <a:pt x="7597" y="1223"/>
                    <a:pt x="8121" y="1223"/>
                  </a:cubicBezTo>
                  <a:cubicBezTo>
                    <a:pt x="8311" y="1223"/>
                    <a:pt x="8490" y="1211"/>
                    <a:pt x="8645" y="1163"/>
                  </a:cubicBezTo>
                  <a:cubicBezTo>
                    <a:pt x="9454" y="973"/>
                    <a:pt x="10276" y="949"/>
                    <a:pt x="11133" y="925"/>
                  </a:cubicBezTo>
                  <a:lnTo>
                    <a:pt x="11324" y="925"/>
                  </a:lnTo>
                  <a:lnTo>
                    <a:pt x="12491" y="878"/>
                  </a:lnTo>
                  <a:cubicBezTo>
                    <a:pt x="12994" y="857"/>
                    <a:pt x="13507" y="828"/>
                    <a:pt x="14005" y="828"/>
                  </a:cubicBezTo>
                  <a:close/>
                  <a:moveTo>
                    <a:pt x="14717" y="0"/>
                  </a:moveTo>
                  <a:cubicBezTo>
                    <a:pt x="14542" y="0"/>
                    <a:pt x="14368" y="3"/>
                    <a:pt x="14193" y="8"/>
                  </a:cubicBezTo>
                  <a:cubicBezTo>
                    <a:pt x="13419" y="20"/>
                    <a:pt x="12645" y="44"/>
                    <a:pt x="11883" y="92"/>
                  </a:cubicBezTo>
                  <a:lnTo>
                    <a:pt x="11252" y="127"/>
                  </a:lnTo>
                  <a:cubicBezTo>
                    <a:pt x="11038" y="139"/>
                    <a:pt x="10812" y="139"/>
                    <a:pt x="10586" y="151"/>
                  </a:cubicBezTo>
                  <a:cubicBezTo>
                    <a:pt x="10002" y="163"/>
                    <a:pt x="9395" y="175"/>
                    <a:pt x="8800" y="270"/>
                  </a:cubicBezTo>
                  <a:cubicBezTo>
                    <a:pt x="8133" y="360"/>
                    <a:pt x="7460" y="389"/>
                    <a:pt x="6808" y="389"/>
                  </a:cubicBezTo>
                  <a:cubicBezTo>
                    <a:pt x="6156" y="389"/>
                    <a:pt x="5525" y="360"/>
                    <a:pt x="4942" y="330"/>
                  </a:cubicBezTo>
                  <a:cubicBezTo>
                    <a:pt x="3775" y="270"/>
                    <a:pt x="2644" y="270"/>
                    <a:pt x="1263" y="270"/>
                  </a:cubicBezTo>
                  <a:cubicBezTo>
                    <a:pt x="572" y="270"/>
                    <a:pt x="453" y="461"/>
                    <a:pt x="406" y="1140"/>
                  </a:cubicBezTo>
                  <a:cubicBezTo>
                    <a:pt x="394" y="1401"/>
                    <a:pt x="358" y="1675"/>
                    <a:pt x="346" y="1925"/>
                  </a:cubicBezTo>
                  <a:cubicBezTo>
                    <a:pt x="299" y="2413"/>
                    <a:pt x="263" y="2937"/>
                    <a:pt x="227" y="3437"/>
                  </a:cubicBezTo>
                  <a:lnTo>
                    <a:pt x="191" y="3949"/>
                  </a:lnTo>
                  <a:cubicBezTo>
                    <a:pt x="108" y="5521"/>
                    <a:pt x="1" y="7164"/>
                    <a:pt x="215" y="8783"/>
                  </a:cubicBezTo>
                  <a:cubicBezTo>
                    <a:pt x="239" y="8974"/>
                    <a:pt x="287" y="9176"/>
                    <a:pt x="334" y="9367"/>
                  </a:cubicBezTo>
                  <a:cubicBezTo>
                    <a:pt x="346" y="9450"/>
                    <a:pt x="370" y="9545"/>
                    <a:pt x="394" y="9641"/>
                  </a:cubicBezTo>
                  <a:lnTo>
                    <a:pt x="429" y="9819"/>
                  </a:lnTo>
                  <a:lnTo>
                    <a:pt x="1251" y="9795"/>
                  </a:lnTo>
                  <a:cubicBezTo>
                    <a:pt x="2073" y="9760"/>
                    <a:pt x="2846" y="9736"/>
                    <a:pt x="3620" y="9700"/>
                  </a:cubicBezTo>
                  <a:lnTo>
                    <a:pt x="3978" y="9700"/>
                  </a:lnTo>
                  <a:cubicBezTo>
                    <a:pt x="4097" y="9700"/>
                    <a:pt x="4323" y="9700"/>
                    <a:pt x="4347" y="9748"/>
                  </a:cubicBezTo>
                  <a:cubicBezTo>
                    <a:pt x="4394" y="9783"/>
                    <a:pt x="4442" y="9986"/>
                    <a:pt x="4454" y="10093"/>
                  </a:cubicBezTo>
                  <a:lnTo>
                    <a:pt x="4549" y="10629"/>
                  </a:lnTo>
                  <a:cubicBezTo>
                    <a:pt x="4573" y="10795"/>
                    <a:pt x="4585" y="10950"/>
                    <a:pt x="4620" y="11105"/>
                  </a:cubicBezTo>
                  <a:cubicBezTo>
                    <a:pt x="4644" y="11236"/>
                    <a:pt x="4680" y="11367"/>
                    <a:pt x="4728" y="11534"/>
                  </a:cubicBezTo>
                  <a:cubicBezTo>
                    <a:pt x="4751" y="11629"/>
                    <a:pt x="4763" y="11712"/>
                    <a:pt x="4799" y="11819"/>
                  </a:cubicBezTo>
                  <a:lnTo>
                    <a:pt x="4882" y="12129"/>
                  </a:lnTo>
                  <a:lnTo>
                    <a:pt x="5156" y="11938"/>
                  </a:lnTo>
                  <a:cubicBezTo>
                    <a:pt x="5263" y="11867"/>
                    <a:pt x="5359" y="11784"/>
                    <a:pt x="5442" y="11724"/>
                  </a:cubicBezTo>
                  <a:cubicBezTo>
                    <a:pt x="5621" y="11605"/>
                    <a:pt x="5752" y="11510"/>
                    <a:pt x="5871" y="11391"/>
                  </a:cubicBezTo>
                  <a:cubicBezTo>
                    <a:pt x="6192" y="11057"/>
                    <a:pt x="6525" y="10676"/>
                    <a:pt x="6942" y="10200"/>
                  </a:cubicBezTo>
                  <a:cubicBezTo>
                    <a:pt x="7192" y="9903"/>
                    <a:pt x="7418" y="9700"/>
                    <a:pt x="7740" y="9688"/>
                  </a:cubicBezTo>
                  <a:cubicBezTo>
                    <a:pt x="8240" y="9664"/>
                    <a:pt x="8740" y="9641"/>
                    <a:pt x="9228" y="9617"/>
                  </a:cubicBezTo>
                  <a:cubicBezTo>
                    <a:pt x="9931" y="9569"/>
                    <a:pt x="10645" y="9545"/>
                    <a:pt x="11348" y="9510"/>
                  </a:cubicBezTo>
                  <a:lnTo>
                    <a:pt x="12360" y="9462"/>
                  </a:lnTo>
                  <a:cubicBezTo>
                    <a:pt x="13622" y="9402"/>
                    <a:pt x="14931" y="9331"/>
                    <a:pt x="16229" y="9307"/>
                  </a:cubicBezTo>
                  <a:lnTo>
                    <a:pt x="16277" y="9307"/>
                  </a:lnTo>
                  <a:cubicBezTo>
                    <a:pt x="17037" y="9277"/>
                    <a:pt x="17817" y="9252"/>
                    <a:pt x="18600" y="9252"/>
                  </a:cubicBezTo>
                  <a:cubicBezTo>
                    <a:pt x="19068" y="9252"/>
                    <a:pt x="19536" y="9261"/>
                    <a:pt x="20003" y="9283"/>
                  </a:cubicBezTo>
                  <a:lnTo>
                    <a:pt x="20099" y="9283"/>
                  </a:lnTo>
                  <a:cubicBezTo>
                    <a:pt x="20207" y="9290"/>
                    <a:pt x="20304" y="9294"/>
                    <a:pt x="20392" y="9294"/>
                  </a:cubicBezTo>
                  <a:cubicBezTo>
                    <a:pt x="20973" y="9294"/>
                    <a:pt x="21146" y="9119"/>
                    <a:pt x="21301" y="8271"/>
                  </a:cubicBezTo>
                  <a:cubicBezTo>
                    <a:pt x="21313" y="8212"/>
                    <a:pt x="21313" y="8152"/>
                    <a:pt x="21313" y="8117"/>
                  </a:cubicBezTo>
                  <a:lnTo>
                    <a:pt x="21313" y="8069"/>
                  </a:lnTo>
                  <a:cubicBezTo>
                    <a:pt x="21349" y="7438"/>
                    <a:pt x="21373" y="6831"/>
                    <a:pt x="21408" y="6212"/>
                  </a:cubicBezTo>
                  <a:cubicBezTo>
                    <a:pt x="21480" y="4640"/>
                    <a:pt x="21563" y="3021"/>
                    <a:pt x="21623" y="1413"/>
                  </a:cubicBezTo>
                  <a:cubicBezTo>
                    <a:pt x="21611" y="925"/>
                    <a:pt x="21599" y="616"/>
                    <a:pt x="21396" y="401"/>
                  </a:cubicBezTo>
                  <a:cubicBezTo>
                    <a:pt x="21194" y="199"/>
                    <a:pt x="20896" y="151"/>
                    <a:pt x="20408" y="151"/>
                  </a:cubicBezTo>
                  <a:lnTo>
                    <a:pt x="20301" y="151"/>
                  </a:lnTo>
                  <a:cubicBezTo>
                    <a:pt x="19872" y="139"/>
                    <a:pt x="19456" y="127"/>
                    <a:pt x="19027" y="104"/>
                  </a:cubicBezTo>
                  <a:cubicBezTo>
                    <a:pt x="18206" y="80"/>
                    <a:pt x="17408" y="44"/>
                    <a:pt x="16586" y="32"/>
                  </a:cubicBezTo>
                  <a:lnTo>
                    <a:pt x="16348" y="32"/>
                  </a:lnTo>
                  <a:cubicBezTo>
                    <a:pt x="15815" y="23"/>
                    <a:pt x="15267" y="0"/>
                    <a:pt x="14717" y="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016675" y="2154450"/>
              <a:ext cx="220600" cy="219200"/>
            </a:xfrm>
            <a:custGeom>
              <a:avLst/>
              <a:gdLst/>
              <a:ahLst/>
              <a:cxnLst/>
              <a:rect l="l" t="t" r="r" b="b"/>
              <a:pathLst>
                <a:path w="8824" h="8768" extrusionOk="0">
                  <a:moveTo>
                    <a:pt x="4540" y="1003"/>
                  </a:moveTo>
                  <a:cubicBezTo>
                    <a:pt x="5122" y="1003"/>
                    <a:pt x="5654" y="1250"/>
                    <a:pt x="6097" y="1743"/>
                  </a:cubicBezTo>
                  <a:cubicBezTo>
                    <a:pt x="6573" y="2267"/>
                    <a:pt x="6930" y="2851"/>
                    <a:pt x="7157" y="3410"/>
                  </a:cubicBezTo>
                  <a:cubicBezTo>
                    <a:pt x="7538" y="4375"/>
                    <a:pt x="7752" y="5494"/>
                    <a:pt x="7811" y="6922"/>
                  </a:cubicBezTo>
                  <a:cubicBezTo>
                    <a:pt x="7811" y="7030"/>
                    <a:pt x="7823" y="7220"/>
                    <a:pt x="7800" y="7268"/>
                  </a:cubicBezTo>
                  <a:cubicBezTo>
                    <a:pt x="7788" y="7292"/>
                    <a:pt x="7669" y="7327"/>
                    <a:pt x="7466" y="7375"/>
                  </a:cubicBezTo>
                  <a:cubicBezTo>
                    <a:pt x="6788" y="7518"/>
                    <a:pt x="6085" y="7637"/>
                    <a:pt x="5406" y="7744"/>
                  </a:cubicBezTo>
                  <a:lnTo>
                    <a:pt x="5144" y="7792"/>
                  </a:lnTo>
                  <a:cubicBezTo>
                    <a:pt x="5037" y="7804"/>
                    <a:pt x="4954" y="7815"/>
                    <a:pt x="4847" y="7827"/>
                  </a:cubicBezTo>
                  <a:cubicBezTo>
                    <a:pt x="4522" y="7880"/>
                    <a:pt x="4188" y="7951"/>
                    <a:pt x="3861" y="7951"/>
                  </a:cubicBezTo>
                  <a:cubicBezTo>
                    <a:pt x="3816" y="7951"/>
                    <a:pt x="3772" y="7949"/>
                    <a:pt x="3728" y="7946"/>
                  </a:cubicBezTo>
                  <a:cubicBezTo>
                    <a:pt x="2942" y="7911"/>
                    <a:pt x="2216" y="7815"/>
                    <a:pt x="1549" y="7673"/>
                  </a:cubicBezTo>
                  <a:cubicBezTo>
                    <a:pt x="918" y="7494"/>
                    <a:pt x="834" y="7375"/>
                    <a:pt x="846" y="6661"/>
                  </a:cubicBezTo>
                  <a:lnTo>
                    <a:pt x="846" y="6482"/>
                  </a:lnTo>
                  <a:lnTo>
                    <a:pt x="846" y="6327"/>
                  </a:lnTo>
                  <a:cubicBezTo>
                    <a:pt x="918" y="5077"/>
                    <a:pt x="1311" y="3827"/>
                    <a:pt x="1954" y="2708"/>
                  </a:cubicBezTo>
                  <a:cubicBezTo>
                    <a:pt x="2406" y="1922"/>
                    <a:pt x="3025" y="1386"/>
                    <a:pt x="3775" y="1136"/>
                  </a:cubicBezTo>
                  <a:cubicBezTo>
                    <a:pt x="4037" y="1047"/>
                    <a:pt x="4293" y="1003"/>
                    <a:pt x="4540" y="1003"/>
                  </a:cubicBezTo>
                  <a:close/>
                  <a:moveTo>
                    <a:pt x="4449" y="1"/>
                  </a:moveTo>
                  <a:cubicBezTo>
                    <a:pt x="3871" y="1"/>
                    <a:pt x="3271" y="181"/>
                    <a:pt x="2704" y="612"/>
                  </a:cubicBezTo>
                  <a:cubicBezTo>
                    <a:pt x="2073" y="1100"/>
                    <a:pt x="1418" y="1636"/>
                    <a:pt x="1084" y="2470"/>
                  </a:cubicBezTo>
                  <a:cubicBezTo>
                    <a:pt x="1025" y="2612"/>
                    <a:pt x="977" y="2743"/>
                    <a:pt x="918" y="2874"/>
                  </a:cubicBezTo>
                  <a:cubicBezTo>
                    <a:pt x="656" y="3541"/>
                    <a:pt x="370" y="4244"/>
                    <a:pt x="227" y="4970"/>
                  </a:cubicBezTo>
                  <a:cubicBezTo>
                    <a:pt x="108" y="5529"/>
                    <a:pt x="72" y="6089"/>
                    <a:pt x="60" y="6661"/>
                  </a:cubicBezTo>
                  <a:cubicBezTo>
                    <a:pt x="49" y="6899"/>
                    <a:pt x="49" y="7137"/>
                    <a:pt x="25" y="7375"/>
                  </a:cubicBezTo>
                  <a:cubicBezTo>
                    <a:pt x="1" y="7696"/>
                    <a:pt x="144" y="7946"/>
                    <a:pt x="430" y="8089"/>
                  </a:cubicBezTo>
                  <a:cubicBezTo>
                    <a:pt x="501" y="8125"/>
                    <a:pt x="596" y="8173"/>
                    <a:pt x="680" y="8220"/>
                  </a:cubicBezTo>
                  <a:cubicBezTo>
                    <a:pt x="882" y="8339"/>
                    <a:pt x="1084" y="8458"/>
                    <a:pt x="1311" y="8506"/>
                  </a:cubicBezTo>
                  <a:cubicBezTo>
                    <a:pt x="1811" y="8601"/>
                    <a:pt x="2323" y="8649"/>
                    <a:pt x="2811" y="8708"/>
                  </a:cubicBezTo>
                  <a:cubicBezTo>
                    <a:pt x="2989" y="8720"/>
                    <a:pt x="3168" y="8756"/>
                    <a:pt x="3347" y="8768"/>
                  </a:cubicBezTo>
                  <a:lnTo>
                    <a:pt x="3406" y="8768"/>
                  </a:lnTo>
                  <a:cubicBezTo>
                    <a:pt x="3585" y="8756"/>
                    <a:pt x="3751" y="8744"/>
                    <a:pt x="3918" y="8744"/>
                  </a:cubicBezTo>
                  <a:cubicBezTo>
                    <a:pt x="4251" y="8720"/>
                    <a:pt x="4585" y="8696"/>
                    <a:pt x="4894" y="8649"/>
                  </a:cubicBezTo>
                  <a:cubicBezTo>
                    <a:pt x="5192" y="8601"/>
                    <a:pt x="5502" y="8577"/>
                    <a:pt x="5823" y="8542"/>
                  </a:cubicBezTo>
                  <a:cubicBezTo>
                    <a:pt x="6561" y="8470"/>
                    <a:pt x="7323" y="8399"/>
                    <a:pt x="8061" y="8149"/>
                  </a:cubicBezTo>
                  <a:cubicBezTo>
                    <a:pt x="8704" y="7935"/>
                    <a:pt x="8823" y="7827"/>
                    <a:pt x="8823" y="7113"/>
                  </a:cubicBezTo>
                  <a:cubicBezTo>
                    <a:pt x="8823" y="6934"/>
                    <a:pt x="8812" y="6792"/>
                    <a:pt x="8800" y="6661"/>
                  </a:cubicBezTo>
                  <a:cubicBezTo>
                    <a:pt x="8693" y="6280"/>
                    <a:pt x="8621" y="5887"/>
                    <a:pt x="8562" y="5482"/>
                  </a:cubicBezTo>
                  <a:cubicBezTo>
                    <a:pt x="8478" y="5077"/>
                    <a:pt x="8419" y="4672"/>
                    <a:pt x="8347" y="4279"/>
                  </a:cubicBezTo>
                  <a:cubicBezTo>
                    <a:pt x="8133" y="3053"/>
                    <a:pt x="7633" y="1993"/>
                    <a:pt x="6847" y="1124"/>
                  </a:cubicBezTo>
                  <a:cubicBezTo>
                    <a:pt x="6265" y="476"/>
                    <a:pt x="5387" y="1"/>
                    <a:pt x="4449" y="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056575" y="1986675"/>
              <a:ext cx="149450" cy="151550"/>
            </a:xfrm>
            <a:custGeom>
              <a:avLst/>
              <a:gdLst/>
              <a:ahLst/>
              <a:cxnLst/>
              <a:rect l="l" t="t" r="r" b="b"/>
              <a:pathLst>
                <a:path w="5978" h="6062" extrusionOk="0">
                  <a:moveTo>
                    <a:pt x="3120" y="953"/>
                  </a:moveTo>
                  <a:cubicBezTo>
                    <a:pt x="3644" y="953"/>
                    <a:pt x="4144" y="1084"/>
                    <a:pt x="4477" y="1370"/>
                  </a:cubicBezTo>
                  <a:cubicBezTo>
                    <a:pt x="4620" y="1489"/>
                    <a:pt x="4727" y="1644"/>
                    <a:pt x="4799" y="1763"/>
                  </a:cubicBezTo>
                  <a:cubicBezTo>
                    <a:pt x="5275" y="2715"/>
                    <a:pt x="5025" y="3870"/>
                    <a:pt x="4191" y="4561"/>
                  </a:cubicBezTo>
                  <a:cubicBezTo>
                    <a:pt x="3548" y="5097"/>
                    <a:pt x="3227" y="5216"/>
                    <a:pt x="2584" y="5216"/>
                  </a:cubicBezTo>
                  <a:cubicBezTo>
                    <a:pt x="1727" y="5216"/>
                    <a:pt x="1108" y="4954"/>
                    <a:pt x="953" y="3751"/>
                  </a:cubicBezTo>
                  <a:cubicBezTo>
                    <a:pt x="810" y="2727"/>
                    <a:pt x="1072" y="1965"/>
                    <a:pt x="1751" y="1370"/>
                  </a:cubicBezTo>
                  <a:cubicBezTo>
                    <a:pt x="2084" y="1084"/>
                    <a:pt x="2596" y="953"/>
                    <a:pt x="3120" y="953"/>
                  </a:cubicBezTo>
                  <a:close/>
                  <a:moveTo>
                    <a:pt x="3335" y="0"/>
                  </a:moveTo>
                  <a:cubicBezTo>
                    <a:pt x="2946" y="0"/>
                    <a:pt x="2549" y="74"/>
                    <a:pt x="2120" y="179"/>
                  </a:cubicBezTo>
                  <a:cubicBezTo>
                    <a:pt x="1453" y="346"/>
                    <a:pt x="917" y="763"/>
                    <a:pt x="548" y="1418"/>
                  </a:cubicBezTo>
                  <a:cubicBezTo>
                    <a:pt x="143" y="2120"/>
                    <a:pt x="0" y="2918"/>
                    <a:pt x="96" y="3799"/>
                  </a:cubicBezTo>
                  <a:cubicBezTo>
                    <a:pt x="250" y="4978"/>
                    <a:pt x="1120" y="5871"/>
                    <a:pt x="2346" y="6025"/>
                  </a:cubicBezTo>
                  <a:cubicBezTo>
                    <a:pt x="2501" y="6049"/>
                    <a:pt x="2644" y="6061"/>
                    <a:pt x="2775" y="6061"/>
                  </a:cubicBezTo>
                  <a:cubicBezTo>
                    <a:pt x="3644" y="6061"/>
                    <a:pt x="4406" y="5668"/>
                    <a:pt x="5096" y="4882"/>
                  </a:cubicBezTo>
                  <a:cubicBezTo>
                    <a:pt x="5715" y="4204"/>
                    <a:pt x="5977" y="3513"/>
                    <a:pt x="5930" y="2811"/>
                  </a:cubicBezTo>
                  <a:lnTo>
                    <a:pt x="5930" y="2799"/>
                  </a:lnTo>
                  <a:cubicBezTo>
                    <a:pt x="5918" y="2727"/>
                    <a:pt x="5918" y="2656"/>
                    <a:pt x="5918" y="2573"/>
                  </a:cubicBezTo>
                  <a:cubicBezTo>
                    <a:pt x="5906" y="2394"/>
                    <a:pt x="5894" y="2215"/>
                    <a:pt x="5858" y="2061"/>
                  </a:cubicBezTo>
                  <a:cubicBezTo>
                    <a:pt x="5680" y="1132"/>
                    <a:pt x="5203" y="537"/>
                    <a:pt x="4406" y="215"/>
                  </a:cubicBezTo>
                  <a:cubicBezTo>
                    <a:pt x="4042" y="62"/>
                    <a:pt x="3691" y="0"/>
                    <a:pt x="3335" y="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5060450" y="1686350"/>
              <a:ext cx="509000" cy="256300"/>
            </a:xfrm>
            <a:custGeom>
              <a:avLst/>
              <a:gdLst/>
              <a:ahLst/>
              <a:cxnLst/>
              <a:rect l="l" t="t" r="r" b="b"/>
              <a:pathLst>
                <a:path w="20360" h="10252" extrusionOk="0">
                  <a:moveTo>
                    <a:pt x="19931" y="7906"/>
                  </a:moveTo>
                  <a:cubicBezTo>
                    <a:pt x="19503" y="7906"/>
                    <a:pt x="19110" y="7894"/>
                    <a:pt x="18741" y="7906"/>
                  </a:cubicBezTo>
                  <a:cubicBezTo>
                    <a:pt x="17705" y="7942"/>
                    <a:pt x="16669" y="7978"/>
                    <a:pt x="15633" y="8013"/>
                  </a:cubicBezTo>
                  <a:cubicBezTo>
                    <a:pt x="14454" y="8061"/>
                    <a:pt x="13276" y="8097"/>
                    <a:pt x="12085" y="8144"/>
                  </a:cubicBezTo>
                  <a:cubicBezTo>
                    <a:pt x="10406" y="8216"/>
                    <a:pt x="8727" y="8311"/>
                    <a:pt x="7025" y="8382"/>
                  </a:cubicBezTo>
                  <a:cubicBezTo>
                    <a:pt x="6537" y="8418"/>
                    <a:pt x="6132" y="8561"/>
                    <a:pt x="5870" y="9037"/>
                  </a:cubicBezTo>
                  <a:cubicBezTo>
                    <a:pt x="5679" y="9383"/>
                    <a:pt x="5358" y="9680"/>
                    <a:pt x="5096" y="9978"/>
                  </a:cubicBezTo>
                  <a:cubicBezTo>
                    <a:pt x="4989" y="10097"/>
                    <a:pt x="4846" y="10156"/>
                    <a:pt x="4703" y="10252"/>
                  </a:cubicBezTo>
                  <a:cubicBezTo>
                    <a:pt x="4429" y="9692"/>
                    <a:pt x="4334" y="9287"/>
                    <a:pt x="4346" y="8573"/>
                  </a:cubicBezTo>
                  <a:cubicBezTo>
                    <a:pt x="4155" y="8323"/>
                    <a:pt x="3870" y="8371"/>
                    <a:pt x="3620" y="8382"/>
                  </a:cubicBezTo>
                  <a:cubicBezTo>
                    <a:pt x="3072" y="8406"/>
                    <a:pt x="2536" y="8502"/>
                    <a:pt x="1977" y="8525"/>
                  </a:cubicBezTo>
                  <a:cubicBezTo>
                    <a:pt x="1584" y="8561"/>
                    <a:pt x="1179" y="8513"/>
                    <a:pt x="762" y="8513"/>
                  </a:cubicBezTo>
                  <a:cubicBezTo>
                    <a:pt x="429" y="8513"/>
                    <a:pt x="274" y="8323"/>
                    <a:pt x="238" y="8025"/>
                  </a:cubicBezTo>
                  <a:cubicBezTo>
                    <a:pt x="179" y="7454"/>
                    <a:pt x="107" y="6894"/>
                    <a:pt x="72" y="6323"/>
                  </a:cubicBezTo>
                  <a:cubicBezTo>
                    <a:pt x="0" y="4513"/>
                    <a:pt x="191" y="2715"/>
                    <a:pt x="334" y="905"/>
                  </a:cubicBezTo>
                  <a:cubicBezTo>
                    <a:pt x="357" y="465"/>
                    <a:pt x="405" y="393"/>
                    <a:pt x="881" y="358"/>
                  </a:cubicBezTo>
                  <a:cubicBezTo>
                    <a:pt x="1715" y="310"/>
                    <a:pt x="2548" y="298"/>
                    <a:pt x="3382" y="310"/>
                  </a:cubicBezTo>
                  <a:cubicBezTo>
                    <a:pt x="4751" y="334"/>
                    <a:pt x="6108" y="370"/>
                    <a:pt x="7477" y="405"/>
                  </a:cubicBezTo>
                  <a:cubicBezTo>
                    <a:pt x="7644" y="405"/>
                    <a:pt x="7799" y="393"/>
                    <a:pt x="7954" y="358"/>
                  </a:cubicBezTo>
                  <a:cubicBezTo>
                    <a:pt x="8847" y="131"/>
                    <a:pt x="9763" y="131"/>
                    <a:pt x="10680" y="120"/>
                  </a:cubicBezTo>
                  <a:cubicBezTo>
                    <a:pt x="11656" y="96"/>
                    <a:pt x="12621" y="0"/>
                    <a:pt x="13609" y="12"/>
                  </a:cubicBezTo>
                  <a:cubicBezTo>
                    <a:pt x="15038" y="36"/>
                    <a:pt x="16455" y="120"/>
                    <a:pt x="17883" y="179"/>
                  </a:cubicBezTo>
                  <a:cubicBezTo>
                    <a:pt x="18491" y="215"/>
                    <a:pt x="19098" y="215"/>
                    <a:pt x="19705" y="274"/>
                  </a:cubicBezTo>
                  <a:cubicBezTo>
                    <a:pt x="20277" y="310"/>
                    <a:pt x="20360" y="429"/>
                    <a:pt x="20336" y="1012"/>
                  </a:cubicBezTo>
                  <a:cubicBezTo>
                    <a:pt x="20241" y="3072"/>
                    <a:pt x="20157" y="5120"/>
                    <a:pt x="20050" y="7180"/>
                  </a:cubicBezTo>
                  <a:cubicBezTo>
                    <a:pt x="20062" y="7382"/>
                    <a:pt x="19991" y="7597"/>
                    <a:pt x="19931" y="7906"/>
                  </a:cubicBezTo>
                  <a:close/>
                  <a:moveTo>
                    <a:pt x="18538" y="2203"/>
                  </a:moveTo>
                  <a:cubicBezTo>
                    <a:pt x="18419" y="2144"/>
                    <a:pt x="18324" y="2072"/>
                    <a:pt x="18217" y="2060"/>
                  </a:cubicBezTo>
                  <a:cubicBezTo>
                    <a:pt x="17431" y="2013"/>
                    <a:pt x="16633" y="1953"/>
                    <a:pt x="15835" y="1953"/>
                  </a:cubicBezTo>
                  <a:cubicBezTo>
                    <a:pt x="15216" y="1953"/>
                    <a:pt x="14573" y="2025"/>
                    <a:pt x="13954" y="2025"/>
                  </a:cubicBezTo>
                  <a:cubicBezTo>
                    <a:pt x="10180" y="2048"/>
                    <a:pt x="6418" y="2048"/>
                    <a:pt x="2655" y="2048"/>
                  </a:cubicBezTo>
                  <a:cubicBezTo>
                    <a:pt x="2465" y="2048"/>
                    <a:pt x="2179" y="1989"/>
                    <a:pt x="2179" y="2263"/>
                  </a:cubicBezTo>
                  <a:cubicBezTo>
                    <a:pt x="2179" y="2525"/>
                    <a:pt x="2441" y="2441"/>
                    <a:pt x="2620" y="2441"/>
                  </a:cubicBezTo>
                  <a:cubicBezTo>
                    <a:pt x="3382" y="2441"/>
                    <a:pt x="4120" y="2417"/>
                    <a:pt x="4882" y="2417"/>
                  </a:cubicBezTo>
                  <a:lnTo>
                    <a:pt x="10632" y="2417"/>
                  </a:lnTo>
                  <a:cubicBezTo>
                    <a:pt x="11787" y="2417"/>
                    <a:pt x="12954" y="2406"/>
                    <a:pt x="14109" y="2370"/>
                  </a:cubicBezTo>
                  <a:cubicBezTo>
                    <a:pt x="15383" y="2346"/>
                    <a:pt x="16633" y="2239"/>
                    <a:pt x="17895" y="2441"/>
                  </a:cubicBezTo>
                  <a:cubicBezTo>
                    <a:pt x="18121" y="2501"/>
                    <a:pt x="18360" y="2501"/>
                    <a:pt x="18538" y="2203"/>
                  </a:cubicBezTo>
                  <a:close/>
                  <a:moveTo>
                    <a:pt x="18312" y="4191"/>
                  </a:moveTo>
                  <a:cubicBezTo>
                    <a:pt x="17943" y="4037"/>
                    <a:pt x="17562" y="4037"/>
                    <a:pt x="17229" y="4037"/>
                  </a:cubicBezTo>
                  <a:cubicBezTo>
                    <a:pt x="14728" y="3989"/>
                    <a:pt x="12228" y="3965"/>
                    <a:pt x="9728" y="3930"/>
                  </a:cubicBezTo>
                  <a:cubicBezTo>
                    <a:pt x="7489" y="3906"/>
                    <a:pt x="5239" y="3870"/>
                    <a:pt x="3012" y="3846"/>
                  </a:cubicBezTo>
                  <a:cubicBezTo>
                    <a:pt x="2858" y="3846"/>
                    <a:pt x="2715" y="3834"/>
                    <a:pt x="2596" y="3870"/>
                  </a:cubicBezTo>
                  <a:cubicBezTo>
                    <a:pt x="2500" y="3906"/>
                    <a:pt x="2465" y="4025"/>
                    <a:pt x="2298" y="4191"/>
                  </a:cubicBezTo>
                  <a:cubicBezTo>
                    <a:pt x="2608" y="4203"/>
                    <a:pt x="2822" y="4215"/>
                    <a:pt x="3012" y="4215"/>
                  </a:cubicBezTo>
                  <a:cubicBezTo>
                    <a:pt x="4144" y="4227"/>
                    <a:pt x="5287" y="4227"/>
                    <a:pt x="6418" y="4251"/>
                  </a:cubicBezTo>
                  <a:cubicBezTo>
                    <a:pt x="8144" y="4275"/>
                    <a:pt x="9870" y="4322"/>
                    <a:pt x="11597" y="4346"/>
                  </a:cubicBezTo>
                  <a:cubicBezTo>
                    <a:pt x="13121" y="4382"/>
                    <a:pt x="14645" y="4394"/>
                    <a:pt x="16169" y="4418"/>
                  </a:cubicBezTo>
                  <a:lnTo>
                    <a:pt x="17681" y="4465"/>
                  </a:lnTo>
                  <a:cubicBezTo>
                    <a:pt x="17907" y="4453"/>
                    <a:pt x="18145" y="4501"/>
                    <a:pt x="18312" y="4191"/>
                  </a:cubicBezTo>
                  <a:close/>
                  <a:moveTo>
                    <a:pt x="11466" y="6180"/>
                  </a:moveTo>
                  <a:cubicBezTo>
                    <a:pt x="11466" y="6120"/>
                    <a:pt x="11454" y="6073"/>
                    <a:pt x="11454" y="6013"/>
                  </a:cubicBezTo>
                  <a:cubicBezTo>
                    <a:pt x="11347" y="5965"/>
                    <a:pt x="11240" y="5882"/>
                    <a:pt x="11133" y="5882"/>
                  </a:cubicBezTo>
                  <a:cubicBezTo>
                    <a:pt x="10799" y="5870"/>
                    <a:pt x="10454" y="5870"/>
                    <a:pt x="10097" y="5882"/>
                  </a:cubicBezTo>
                  <a:cubicBezTo>
                    <a:pt x="8835" y="5942"/>
                    <a:pt x="7584" y="6037"/>
                    <a:pt x="6310" y="6049"/>
                  </a:cubicBezTo>
                  <a:cubicBezTo>
                    <a:pt x="5215" y="6061"/>
                    <a:pt x="4108" y="5977"/>
                    <a:pt x="3024" y="5942"/>
                  </a:cubicBezTo>
                  <a:cubicBezTo>
                    <a:pt x="2846" y="5942"/>
                    <a:pt x="2667" y="5954"/>
                    <a:pt x="2489" y="6001"/>
                  </a:cubicBezTo>
                  <a:cubicBezTo>
                    <a:pt x="2441" y="6013"/>
                    <a:pt x="2370" y="6120"/>
                    <a:pt x="2381" y="6192"/>
                  </a:cubicBezTo>
                  <a:cubicBezTo>
                    <a:pt x="2381" y="6251"/>
                    <a:pt x="2465" y="6346"/>
                    <a:pt x="2524" y="6370"/>
                  </a:cubicBezTo>
                  <a:cubicBezTo>
                    <a:pt x="2643" y="6406"/>
                    <a:pt x="2762" y="6394"/>
                    <a:pt x="2881" y="6406"/>
                  </a:cubicBezTo>
                  <a:cubicBezTo>
                    <a:pt x="3655" y="6430"/>
                    <a:pt x="4429" y="6477"/>
                    <a:pt x="5203" y="6477"/>
                  </a:cubicBezTo>
                  <a:cubicBezTo>
                    <a:pt x="6096" y="6477"/>
                    <a:pt x="6989" y="6466"/>
                    <a:pt x="7882" y="6430"/>
                  </a:cubicBezTo>
                  <a:cubicBezTo>
                    <a:pt x="8894" y="6406"/>
                    <a:pt x="9906" y="6382"/>
                    <a:pt x="10930" y="6346"/>
                  </a:cubicBezTo>
                  <a:cubicBezTo>
                    <a:pt x="11109" y="6335"/>
                    <a:pt x="11287" y="6239"/>
                    <a:pt x="11466" y="6180"/>
                  </a:cubicBezTo>
                  <a:close/>
                  <a:moveTo>
                    <a:pt x="13549" y="6394"/>
                  </a:moveTo>
                  <a:cubicBezTo>
                    <a:pt x="13478" y="6096"/>
                    <a:pt x="13323" y="6073"/>
                    <a:pt x="13180" y="6156"/>
                  </a:cubicBezTo>
                  <a:cubicBezTo>
                    <a:pt x="13133" y="6168"/>
                    <a:pt x="13145" y="6287"/>
                    <a:pt x="13133" y="6346"/>
                  </a:cubicBezTo>
                  <a:cubicBezTo>
                    <a:pt x="13252" y="6358"/>
                    <a:pt x="13383" y="6370"/>
                    <a:pt x="13549" y="6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031875" y="2168550"/>
              <a:ext cx="186350" cy="191125"/>
            </a:xfrm>
            <a:custGeom>
              <a:avLst/>
              <a:gdLst/>
              <a:ahLst/>
              <a:cxnLst/>
              <a:rect l="l" t="t" r="r" b="b"/>
              <a:pathLst>
                <a:path w="7454" h="7645" extrusionOk="0">
                  <a:moveTo>
                    <a:pt x="12" y="5751"/>
                  </a:moveTo>
                  <a:cubicBezTo>
                    <a:pt x="95" y="4489"/>
                    <a:pt x="465" y="3203"/>
                    <a:pt x="1143" y="2025"/>
                  </a:cubicBezTo>
                  <a:cubicBezTo>
                    <a:pt x="1596" y="1251"/>
                    <a:pt x="2227" y="643"/>
                    <a:pt x="3096" y="346"/>
                  </a:cubicBezTo>
                  <a:cubicBezTo>
                    <a:pt x="4096" y="1"/>
                    <a:pt x="4965" y="274"/>
                    <a:pt x="5656" y="1036"/>
                  </a:cubicBezTo>
                  <a:cubicBezTo>
                    <a:pt x="6120" y="1536"/>
                    <a:pt x="6513" y="2132"/>
                    <a:pt x="6763" y="2775"/>
                  </a:cubicBezTo>
                  <a:cubicBezTo>
                    <a:pt x="7203" y="3906"/>
                    <a:pt x="7370" y="5120"/>
                    <a:pt x="7430" y="6358"/>
                  </a:cubicBezTo>
                  <a:cubicBezTo>
                    <a:pt x="7453" y="6847"/>
                    <a:pt x="7442" y="6906"/>
                    <a:pt x="6918" y="7025"/>
                  </a:cubicBezTo>
                  <a:cubicBezTo>
                    <a:pt x="6144" y="7204"/>
                    <a:pt x="5358" y="7323"/>
                    <a:pt x="4584" y="7442"/>
                  </a:cubicBezTo>
                  <a:cubicBezTo>
                    <a:pt x="4108" y="7525"/>
                    <a:pt x="3620" y="7644"/>
                    <a:pt x="3143" y="7609"/>
                  </a:cubicBezTo>
                  <a:cubicBezTo>
                    <a:pt x="2393" y="7561"/>
                    <a:pt x="1631" y="7478"/>
                    <a:pt x="905" y="7311"/>
                  </a:cubicBezTo>
                  <a:cubicBezTo>
                    <a:pt x="119" y="7132"/>
                    <a:pt x="0" y="6894"/>
                    <a:pt x="12" y="6108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071450" y="2001275"/>
              <a:ext cx="123250" cy="121750"/>
            </a:xfrm>
            <a:custGeom>
              <a:avLst/>
              <a:gdLst/>
              <a:ahLst/>
              <a:cxnLst/>
              <a:rect l="l" t="t" r="r" b="b"/>
              <a:pathLst>
                <a:path w="4930" h="4870" extrusionOk="0">
                  <a:moveTo>
                    <a:pt x="2001" y="4870"/>
                  </a:moveTo>
                  <a:cubicBezTo>
                    <a:pt x="1037" y="4870"/>
                    <a:pt x="322" y="4525"/>
                    <a:pt x="144" y="3215"/>
                  </a:cubicBezTo>
                  <a:cubicBezTo>
                    <a:pt x="1" y="2203"/>
                    <a:pt x="215" y="1310"/>
                    <a:pt x="1013" y="619"/>
                  </a:cubicBezTo>
                  <a:cubicBezTo>
                    <a:pt x="1739" y="0"/>
                    <a:pt x="3287" y="0"/>
                    <a:pt x="4025" y="607"/>
                  </a:cubicBezTo>
                  <a:cubicBezTo>
                    <a:pt x="4180" y="738"/>
                    <a:pt x="4323" y="893"/>
                    <a:pt x="4418" y="1072"/>
                  </a:cubicBezTo>
                  <a:cubicBezTo>
                    <a:pt x="4930" y="2131"/>
                    <a:pt x="4656" y="3394"/>
                    <a:pt x="3763" y="4156"/>
                  </a:cubicBezTo>
                  <a:cubicBezTo>
                    <a:pt x="3073" y="4715"/>
                    <a:pt x="2703" y="4870"/>
                    <a:pt x="2001" y="4870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5388150" y="1837850"/>
              <a:ext cx="11050" cy="8375"/>
            </a:xfrm>
            <a:custGeom>
              <a:avLst/>
              <a:gdLst/>
              <a:ahLst/>
              <a:cxnLst/>
              <a:rect l="l" t="t" r="r" b="b"/>
              <a:pathLst>
                <a:path w="442" h="335" extrusionOk="0">
                  <a:moveTo>
                    <a:pt x="441" y="334"/>
                  </a:moveTo>
                  <a:cubicBezTo>
                    <a:pt x="275" y="310"/>
                    <a:pt x="144" y="298"/>
                    <a:pt x="1" y="298"/>
                  </a:cubicBezTo>
                  <a:cubicBezTo>
                    <a:pt x="25" y="227"/>
                    <a:pt x="25" y="120"/>
                    <a:pt x="49" y="108"/>
                  </a:cubicBezTo>
                  <a:cubicBezTo>
                    <a:pt x="215" y="1"/>
                    <a:pt x="370" y="13"/>
                    <a:pt x="441" y="334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5111050" y="1731600"/>
              <a:ext cx="417625" cy="20250"/>
            </a:xfrm>
            <a:custGeom>
              <a:avLst/>
              <a:gdLst/>
              <a:ahLst/>
              <a:cxnLst/>
              <a:rect l="l" t="t" r="r" b="b"/>
              <a:pathLst>
                <a:path w="16705" h="810" extrusionOk="0">
                  <a:moveTo>
                    <a:pt x="16586" y="262"/>
                  </a:moveTo>
                  <a:cubicBezTo>
                    <a:pt x="16550" y="250"/>
                    <a:pt x="16526" y="238"/>
                    <a:pt x="16478" y="203"/>
                  </a:cubicBezTo>
                  <a:cubicBezTo>
                    <a:pt x="16395" y="155"/>
                    <a:pt x="16312" y="95"/>
                    <a:pt x="16193" y="95"/>
                  </a:cubicBezTo>
                  <a:lnTo>
                    <a:pt x="15883" y="84"/>
                  </a:lnTo>
                  <a:cubicBezTo>
                    <a:pt x="15205" y="36"/>
                    <a:pt x="14502" y="12"/>
                    <a:pt x="13811" y="0"/>
                  </a:cubicBezTo>
                  <a:lnTo>
                    <a:pt x="13740" y="0"/>
                  </a:lnTo>
                  <a:cubicBezTo>
                    <a:pt x="13430" y="0"/>
                    <a:pt x="13109" y="12"/>
                    <a:pt x="12811" y="36"/>
                  </a:cubicBezTo>
                  <a:lnTo>
                    <a:pt x="11918" y="84"/>
                  </a:lnTo>
                  <a:cubicBezTo>
                    <a:pt x="9513" y="84"/>
                    <a:pt x="7096" y="95"/>
                    <a:pt x="4703" y="95"/>
                  </a:cubicBezTo>
                  <a:lnTo>
                    <a:pt x="631" y="95"/>
                  </a:lnTo>
                  <a:lnTo>
                    <a:pt x="536" y="95"/>
                  </a:lnTo>
                  <a:lnTo>
                    <a:pt x="429" y="95"/>
                  </a:lnTo>
                  <a:cubicBezTo>
                    <a:pt x="334" y="95"/>
                    <a:pt x="191" y="119"/>
                    <a:pt x="107" y="203"/>
                  </a:cubicBezTo>
                  <a:cubicBezTo>
                    <a:pt x="48" y="262"/>
                    <a:pt x="0" y="369"/>
                    <a:pt x="0" y="476"/>
                  </a:cubicBezTo>
                  <a:cubicBezTo>
                    <a:pt x="0" y="572"/>
                    <a:pt x="48" y="810"/>
                    <a:pt x="369" y="810"/>
                  </a:cubicBezTo>
                  <a:lnTo>
                    <a:pt x="488" y="810"/>
                  </a:lnTo>
                  <a:lnTo>
                    <a:pt x="584" y="810"/>
                  </a:lnTo>
                  <a:cubicBezTo>
                    <a:pt x="953" y="810"/>
                    <a:pt x="1322" y="810"/>
                    <a:pt x="1703" y="798"/>
                  </a:cubicBezTo>
                  <a:cubicBezTo>
                    <a:pt x="2084" y="798"/>
                    <a:pt x="2453" y="786"/>
                    <a:pt x="2846" y="786"/>
                  </a:cubicBezTo>
                  <a:lnTo>
                    <a:pt x="3751" y="786"/>
                  </a:lnTo>
                  <a:lnTo>
                    <a:pt x="5429" y="786"/>
                  </a:lnTo>
                  <a:lnTo>
                    <a:pt x="7120" y="786"/>
                  </a:lnTo>
                  <a:lnTo>
                    <a:pt x="8585" y="786"/>
                  </a:lnTo>
                  <a:cubicBezTo>
                    <a:pt x="9704" y="786"/>
                    <a:pt x="10847" y="774"/>
                    <a:pt x="12073" y="738"/>
                  </a:cubicBezTo>
                  <a:cubicBezTo>
                    <a:pt x="12323" y="738"/>
                    <a:pt x="12561" y="726"/>
                    <a:pt x="12799" y="715"/>
                  </a:cubicBezTo>
                  <a:cubicBezTo>
                    <a:pt x="13216" y="691"/>
                    <a:pt x="13645" y="679"/>
                    <a:pt x="14062" y="679"/>
                  </a:cubicBezTo>
                  <a:cubicBezTo>
                    <a:pt x="14752" y="679"/>
                    <a:pt x="15300" y="726"/>
                    <a:pt x="15812" y="798"/>
                  </a:cubicBezTo>
                  <a:cubicBezTo>
                    <a:pt x="15871" y="810"/>
                    <a:pt x="15955" y="810"/>
                    <a:pt x="16026" y="810"/>
                  </a:cubicBezTo>
                  <a:cubicBezTo>
                    <a:pt x="16288" y="810"/>
                    <a:pt x="16478" y="715"/>
                    <a:pt x="16609" y="476"/>
                  </a:cubicBezTo>
                  <a:lnTo>
                    <a:pt x="16705" y="334"/>
                  </a:ln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109550" y="1778625"/>
              <a:ext cx="414375" cy="23525"/>
            </a:xfrm>
            <a:custGeom>
              <a:avLst/>
              <a:gdLst/>
              <a:ahLst/>
              <a:cxnLst/>
              <a:rect l="l" t="t" r="r" b="b"/>
              <a:pathLst>
                <a:path w="16575" h="941" extrusionOk="0">
                  <a:moveTo>
                    <a:pt x="15324" y="203"/>
                  </a:moveTo>
                  <a:lnTo>
                    <a:pt x="15265" y="203"/>
                  </a:lnTo>
                  <a:cubicBezTo>
                    <a:pt x="13395" y="167"/>
                    <a:pt x="11538" y="143"/>
                    <a:pt x="9680" y="119"/>
                  </a:cubicBezTo>
                  <a:lnTo>
                    <a:pt x="5859" y="60"/>
                  </a:lnTo>
                  <a:cubicBezTo>
                    <a:pt x="4251" y="48"/>
                    <a:pt x="2656" y="24"/>
                    <a:pt x="1048" y="0"/>
                  </a:cubicBezTo>
                  <a:lnTo>
                    <a:pt x="929" y="0"/>
                  </a:lnTo>
                  <a:cubicBezTo>
                    <a:pt x="822" y="0"/>
                    <a:pt x="691" y="0"/>
                    <a:pt x="572" y="48"/>
                  </a:cubicBezTo>
                  <a:cubicBezTo>
                    <a:pt x="477" y="84"/>
                    <a:pt x="417" y="155"/>
                    <a:pt x="346" y="262"/>
                  </a:cubicBezTo>
                  <a:cubicBezTo>
                    <a:pt x="322" y="298"/>
                    <a:pt x="275" y="346"/>
                    <a:pt x="215" y="417"/>
                  </a:cubicBezTo>
                  <a:lnTo>
                    <a:pt x="1" y="655"/>
                  </a:lnTo>
                  <a:lnTo>
                    <a:pt x="310" y="679"/>
                  </a:lnTo>
                  <a:cubicBezTo>
                    <a:pt x="417" y="679"/>
                    <a:pt x="513" y="691"/>
                    <a:pt x="596" y="691"/>
                  </a:cubicBezTo>
                  <a:cubicBezTo>
                    <a:pt x="775" y="703"/>
                    <a:pt x="906" y="703"/>
                    <a:pt x="1025" y="703"/>
                  </a:cubicBezTo>
                  <a:cubicBezTo>
                    <a:pt x="1441" y="703"/>
                    <a:pt x="1882" y="703"/>
                    <a:pt x="2299" y="715"/>
                  </a:cubicBezTo>
                  <a:cubicBezTo>
                    <a:pt x="3013" y="715"/>
                    <a:pt x="3727" y="727"/>
                    <a:pt x="4454" y="727"/>
                  </a:cubicBezTo>
                  <a:cubicBezTo>
                    <a:pt x="5382" y="750"/>
                    <a:pt x="6311" y="762"/>
                    <a:pt x="7240" y="798"/>
                  </a:cubicBezTo>
                  <a:cubicBezTo>
                    <a:pt x="8037" y="810"/>
                    <a:pt x="8835" y="822"/>
                    <a:pt x="9633" y="834"/>
                  </a:cubicBezTo>
                  <a:lnTo>
                    <a:pt x="12133" y="881"/>
                  </a:lnTo>
                  <a:cubicBezTo>
                    <a:pt x="12836" y="893"/>
                    <a:pt x="13514" y="893"/>
                    <a:pt x="14217" y="905"/>
                  </a:cubicBezTo>
                  <a:cubicBezTo>
                    <a:pt x="14443" y="905"/>
                    <a:pt x="14645" y="929"/>
                    <a:pt x="14872" y="929"/>
                  </a:cubicBezTo>
                  <a:cubicBezTo>
                    <a:pt x="15157" y="941"/>
                    <a:pt x="15455" y="941"/>
                    <a:pt x="15753" y="941"/>
                  </a:cubicBezTo>
                  <a:lnTo>
                    <a:pt x="15872" y="941"/>
                  </a:lnTo>
                  <a:cubicBezTo>
                    <a:pt x="16098" y="941"/>
                    <a:pt x="16324" y="893"/>
                    <a:pt x="16491" y="584"/>
                  </a:cubicBezTo>
                  <a:lnTo>
                    <a:pt x="16574" y="441"/>
                  </a:lnTo>
                  <a:lnTo>
                    <a:pt x="16419" y="381"/>
                  </a:lnTo>
                  <a:cubicBezTo>
                    <a:pt x="16015" y="203"/>
                    <a:pt x="15657" y="203"/>
                    <a:pt x="15324" y="203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115200" y="1829225"/>
              <a:ext cx="235175" cy="22950"/>
            </a:xfrm>
            <a:custGeom>
              <a:avLst/>
              <a:gdLst/>
              <a:ahLst/>
              <a:cxnLst/>
              <a:rect l="l" t="t" r="r" b="b"/>
              <a:pathLst>
                <a:path w="9407" h="918" extrusionOk="0">
                  <a:moveTo>
                    <a:pt x="9324" y="167"/>
                  </a:moveTo>
                  <a:lnTo>
                    <a:pt x="9228" y="120"/>
                  </a:lnTo>
                  <a:cubicBezTo>
                    <a:pt x="9157" y="72"/>
                    <a:pt x="9050" y="24"/>
                    <a:pt x="8943" y="24"/>
                  </a:cubicBezTo>
                  <a:cubicBezTo>
                    <a:pt x="8788" y="24"/>
                    <a:pt x="8633" y="0"/>
                    <a:pt x="8454" y="0"/>
                  </a:cubicBezTo>
                  <a:cubicBezTo>
                    <a:pt x="8276" y="0"/>
                    <a:pt x="8085" y="0"/>
                    <a:pt x="7895" y="24"/>
                  </a:cubicBezTo>
                  <a:cubicBezTo>
                    <a:pt x="7454" y="36"/>
                    <a:pt x="7026" y="60"/>
                    <a:pt x="6597" y="96"/>
                  </a:cubicBezTo>
                  <a:cubicBezTo>
                    <a:pt x="5775" y="143"/>
                    <a:pt x="4942" y="179"/>
                    <a:pt x="4109" y="191"/>
                  </a:cubicBezTo>
                  <a:lnTo>
                    <a:pt x="3870" y="191"/>
                  </a:lnTo>
                  <a:cubicBezTo>
                    <a:pt x="3228" y="191"/>
                    <a:pt x="2596" y="167"/>
                    <a:pt x="1965" y="143"/>
                  </a:cubicBezTo>
                  <a:cubicBezTo>
                    <a:pt x="1584" y="120"/>
                    <a:pt x="1203" y="108"/>
                    <a:pt x="822" y="96"/>
                  </a:cubicBezTo>
                  <a:lnTo>
                    <a:pt x="763" y="96"/>
                  </a:lnTo>
                  <a:cubicBezTo>
                    <a:pt x="596" y="96"/>
                    <a:pt x="418" y="108"/>
                    <a:pt x="239" y="155"/>
                  </a:cubicBezTo>
                  <a:cubicBezTo>
                    <a:pt x="108" y="179"/>
                    <a:pt x="1" y="370"/>
                    <a:pt x="13" y="489"/>
                  </a:cubicBezTo>
                  <a:cubicBezTo>
                    <a:pt x="13" y="631"/>
                    <a:pt x="132" y="774"/>
                    <a:pt x="251" y="810"/>
                  </a:cubicBezTo>
                  <a:cubicBezTo>
                    <a:pt x="346" y="834"/>
                    <a:pt x="453" y="834"/>
                    <a:pt x="549" y="834"/>
                  </a:cubicBezTo>
                  <a:lnTo>
                    <a:pt x="549" y="691"/>
                  </a:lnTo>
                  <a:lnTo>
                    <a:pt x="584" y="834"/>
                  </a:lnTo>
                  <a:lnTo>
                    <a:pt x="656" y="834"/>
                  </a:lnTo>
                  <a:cubicBezTo>
                    <a:pt x="894" y="858"/>
                    <a:pt x="1132" y="858"/>
                    <a:pt x="1358" y="870"/>
                  </a:cubicBezTo>
                  <a:cubicBezTo>
                    <a:pt x="1894" y="893"/>
                    <a:pt x="2430" y="917"/>
                    <a:pt x="2977" y="917"/>
                  </a:cubicBezTo>
                  <a:lnTo>
                    <a:pt x="3263" y="917"/>
                  </a:lnTo>
                  <a:cubicBezTo>
                    <a:pt x="3942" y="917"/>
                    <a:pt x="4644" y="893"/>
                    <a:pt x="5311" y="882"/>
                  </a:cubicBezTo>
                  <a:lnTo>
                    <a:pt x="5656" y="870"/>
                  </a:lnTo>
                  <a:cubicBezTo>
                    <a:pt x="6680" y="834"/>
                    <a:pt x="7692" y="822"/>
                    <a:pt x="8704" y="774"/>
                  </a:cubicBezTo>
                  <a:cubicBezTo>
                    <a:pt x="8859" y="774"/>
                    <a:pt x="8990" y="715"/>
                    <a:pt x="9121" y="667"/>
                  </a:cubicBezTo>
                  <a:cubicBezTo>
                    <a:pt x="9181" y="655"/>
                    <a:pt x="9228" y="631"/>
                    <a:pt x="9288" y="620"/>
                  </a:cubicBezTo>
                  <a:lnTo>
                    <a:pt x="9407" y="584"/>
                  </a:lnTo>
                  <a:lnTo>
                    <a:pt x="9359" y="215"/>
                  </a:ln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>
            <a:off x="6269950" y="1872913"/>
            <a:ext cx="4259476" cy="411877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 rot="2006702">
            <a:off x="8246201" y="735516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387496" y="42649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C166E-3302-432E-BBE2-F8F9EC1B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16" t="22772" r="32410" b="27518"/>
          <a:stretch/>
        </p:blipFill>
        <p:spPr>
          <a:xfrm>
            <a:off x="444588" y="1606166"/>
            <a:ext cx="3119104" cy="2441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8" name="Google Shape;300;p27">
            <a:extLst>
              <a:ext uri="{FF2B5EF4-FFF2-40B4-BE49-F238E27FC236}">
                <a16:creationId xmlns:a16="http://schemas.microsoft.com/office/drawing/2014/main" id="{BACD7B75-89C8-4B3C-B28B-7C9F8244C439}"/>
              </a:ext>
            </a:extLst>
          </p:cNvPr>
          <p:cNvSpPr txBox="1">
            <a:spLocks/>
          </p:cNvSpPr>
          <p:nvPr/>
        </p:nvSpPr>
        <p:spPr>
          <a:xfrm>
            <a:off x="406152" y="836358"/>
            <a:ext cx="3262019" cy="4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Ikuti langkah-lagkah berikut :</a:t>
            </a:r>
          </a:p>
        </p:txBody>
      </p:sp>
      <p:sp>
        <p:nvSpPr>
          <p:cNvPr id="69" name="Google Shape;304;p27">
            <a:extLst>
              <a:ext uri="{FF2B5EF4-FFF2-40B4-BE49-F238E27FC236}">
                <a16:creationId xmlns:a16="http://schemas.microsoft.com/office/drawing/2014/main" id="{91D4A792-A7FE-46A4-A959-189BE80B71F7}"/>
              </a:ext>
            </a:extLst>
          </p:cNvPr>
          <p:cNvSpPr/>
          <p:nvPr/>
        </p:nvSpPr>
        <p:spPr>
          <a:xfrm>
            <a:off x="276398" y="3633099"/>
            <a:ext cx="1013050" cy="1009387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308;p27">
            <a:extLst>
              <a:ext uri="{FF2B5EF4-FFF2-40B4-BE49-F238E27FC236}">
                <a16:creationId xmlns:a16="http://schemas.microsoft.com/office/drawing/2014/main" id="{A986B978-01A9-4844-93E0-006CD0C3EBEE}"/>
              </a:ext>
            </a:extLst>
          </p:cNvPr>
          <p:cNvSpPr txBox="1">
            <a:spLocks/>
          </p:cNvSpPr>
          <p:nvPr/>
        </p:nvSpPr>
        <p:spPr>
          <a:xfrm>
            <a:off x="408073" y="3860856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</a:t>
            </a:r>
            <a:r>
              <a:rPr lang="id-ID" dirty="0"/>
              <a:t>5</a:t>
            </a:r>
            <a:endParaRPr lang="en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622C471-B933-4901-89B5-27CBFC62E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48" t="22164" r="32149" b="28300"/>
          <a:stretch/>
        </p:blipFill>
        <p:spPr>
          <a:xfrm>
            <a:off x="5528760" y="1575428"/>
            <a:ext cx="3264635" cy="2544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Google Shape;304;p27">
            <a:extLst>
              <a:ext uri="{FF2B5EF4-FFF2-40B4-BE49-F238E27FC236}">
                <a16:creationId xmlns:a16="http://schemas.microsoft.com/office/drawing/2014/main" id="{CB8F4F74-851F-4922-8921-E4784A540B47}"/>
              </a:ext>
            </a:extLst>
          </p:cNvPr>
          <p:cNvSpPr/>
          <p:nvPr/>
        </p:nvSpPr>
        <p:spPr>
          <a:xfrm>
            <a:off x="5389638" y="3472421"/>
            <a:ext cx="1013050" cy="1009387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308;p27">
            <a:extLst>
              <a:ext uri="{FF2B5EF4-FFF2-40B4-BE49-F238E27FC236}">
                <a16:creationId xmlns:a16="http://schemas.microsoft.com/office/drawing/2014/main" id="{8CA4B657-FB3A-4AFE-916E-F05993F04867}"/>
              </a:ext>
            </a:extLst>
          </p:cNvPr>
          <p:cNvSpPr txBox="1">
            <a:spLocks/>
          </p:cNvSpPr>
          <p:nvPr/>
        </p:nvSpPr>
        <p:spPr>
          <a:xfrm>
            <a:off x="5486704" y="3683401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</a:t>
            </a:r>
            <a:r>
              <a:rPr lang="id-ID" dirty="0"/>
              <a:t>6</a:t>
            </a:r>
            <a:endParaRPr lang="en" dirty="0"/>
          </a:p>
        </p:txBody>
      </p:sp>
      <p:sp>
        <p:nvSpPr>
          <p:cNvPr id="54" name="Google Shape;300;p27">
            <a:extLst>
              <a:ext uri="{FF2B5EF4-FFF2-40B4-BE49-F238E27FC236}">
                <a16:creationId xmlns:a16="http://schemas.microsoft.com/office/drawing/2014/main" id="{6BB348BE-9801-4614-AD7D-C91960EBE540}"/>
              </a:ext>
            </a:extLst>
          </p:cNvPr>
          <p:cNvSpPr txBox="1">
            <a:spLocks/>
          </p:cNvSpPr>
          <p:nvPr/>
        </p:nvSpPr>
        <p:spPr>
          <a:xfrm>
            <a:off x="921492" y="4325715"/>
            <a:ext cx="2642200" cy="393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Ini kalian tinggal klik </a:t>
            </a:r>
            <a:r>
              <a:rPr lang="id-ID" b="1" dirty="0">
                <a:latin typeface="Calibri" panose="020F0502020204030204" pitchFamily="34" charset="0"/>
                <a:cs typeface="Calibri" panose="020F0502020204030204" pitchFamily="34" charset="0"/>
              </a:rPr>
              <a:t>I Agree</a:t>
            </a:r>
          </a:p>
        </p:txBody>
      </p:sp>
      <p:sp>
        <p:nvSpPr>
          <p:cNvPr id="55" name="Google Shape;300;p27">
            <a:extLst>
              <a:ext uri="{FF2B5EF4-FFF2-40B4-BE49-F238E27FC236}">
                <a16:creationId xmlns:a16="http://schemas.microsoft.com/office/drawing/2014/main" id="{BEA0B0A5-6981-49F0-8842-7BBF586D96BC}"/>
              </a:ext>
            </a:extLst>
          </p:cNvPr>
          <p:cNvSpPr txBox="1">
            <a:spLocks/>
          </p:cNvSpPr>
          <p:nvPr/>
        </p:nvSpPr>
        <p:spPr>
          <a:xfrm>
            <a:off x="5921956" y="4325715"/>
            <a:ext cx="2642200" cy="5498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solidFill>
                  <a:srgbClr val="19191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Langsung klik </a:t>
            </a:r>
            <a:r>
              <a:rPr lang="en-US" dirty="0">
                <a:solidFill>
                  <a:srgbClr val="19191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19191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"Just Me (recommended).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/>
          <p:nvPr/>
        </p:nvSpPr>
        <p:spPr>
          <a:xfrm>
            <a:off x="922275" y="1714210"/>
            <a:ext cx="3381983" cy="2247998"/>
          </a:xfrm>
          <a:prstGeom prst="roundRect">
            <a:avLst>
              <a:gd name="adj" fmla="val 24491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1"/>
          <p:cNvSpPr/>
          <p:nvPr/>
        </p:nvSpPr>
        <p:spPr>
          <a:xfrm rot="21542202">
            <a:off x="4964706" y="1690944"/>
            <a:ext cx="3343879" cy="2294529"/>
          </a:xfrm>
          <a:prstGeom prst="roundRect">
            <a:avLst>
              <a:gd name="adj" fmla="val 24491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1"/>
          <p:cNvSpPr/>
          <p:nvPr/>
        </p:nvSpPr>
        <p:spPr>
          <a:xfrm rot="2006702">
            <a:off x="120127" y="4192210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8094221" y="298183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23248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Step Lanjutan </a:t>
            </a:r>
            <a:endParaRPr sz="2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873F1E-F2A0-4EBE-9CE4-157AFD460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01" t="22502" r="31930" b="28446"/>
          <a:stretch/>
        </p:blipFill>
        <p:spPr>
          <a:xfrm>
            <a:off x="1234405" y="1776118"/>
            <a:ext cx="2641848" cy="2012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Google Shape;402;p31">
            <a:extLst>
              <a:ext uri="{FF2B5EF4-FFF2-40B4-BE49-F238E27FC236}">
                <a16:creationId xmlns:a16="http://schemas.microsoft.com/office/drawing/2014/main" id="{E9C77CB6-9BC7-448C-AAFA-75A9B9D6E85E}"/>
              </a:ext>
            </a:extLst>
          </p:cNvPr>
          <p:cNvSpPr/>
          <p:nvPr/>
        </p:nvSpPr>
        <p:spPr>
          <a:xfrm>
            <a:off x="503459" y="2338944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08;p27">
            <a:extLst>
              <a:ext uri="{FF2B5EF4-FFF2-40B4-BE49-F238E27FC236}">
                <a16:creationId xmlns:a16="http://schemas.microsoft.com/office/drawing/2014/main" id="{22208E46-A963-475E-9CA4-BEBFFCD7124A}"/>
              </a:ext>
            </a:extLst>
          </p:cNvPr>
          <p:cNvSpPr txBox="1">
            <a:spLocks/>
          </p:cNvSpPr>
          <p:nvPr/>
        </p:nvSpPr>
        <p:spPr>
          <a:xfrm>
            <a:off x="582948" y="249439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</a:t>
            </a:r>
            <a:r>
              <a:rPr lang="id-ID" dirty="0"/>
              <a:t>7</a:t>
            </a:r>
            <a:endParaRPr lang="en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579D99C-144A-441E-88CD-8936F8645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33" t="22164" r="32065" b="28227"/>
          <a:stretch/>
        </p:blipFill>
        <p:spPr>
          <a:xfrm>
            <a:off x="5310601" y="1776118"/>
            <a:ext cx="2674116" cy="2087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" name="Google Shape;403;p31">
            <a:extLst>
              <a:ext uri="{FF2B5EF4-FFF2-40B4-BE49-F238E27FC236}">
                <a16:creationId xmlns:a16="http://schemas.microsoft.com/office/drawing/2014/main" id="{20A0CD49-6177-4878-8BE5-0F49457AE0D0}"/>
              </a:ext>
            </a:extLst>
          </p:cNvPr>
          <p:cNvSpPr/>
          <p:nvPr/>
        </p:nvSpPr>
        <p:spPr>
          <a:xfrm>
            <a:off x="4581963" y="2348756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308;p27">
            <a:extLst>
              <a:ext uri="{FF2B5EF4-FFF2-40B4-BE49-F238E27FC236}">
                <a16:creationId xmlns:a16="http://schemas.microsoft.com/office/drawing/2014/main" id="{0B211DF8-F759-4402-B9F7-63D7FF8909A8}"/>
              </a:ext>
            </a:extLst>
          </p:cNvPr>
          <p:cNvSpPr txBox="1">
            <a:spLocks/>
          </p:cNvSpPr>
          <p:nvPr/>
        </p:nvSpPr>
        <p:spPr>
          <a:xfrm>
            <a:off x="4615053" y="249439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</a:t>
            </a:r>
            <a:r>
              <a:rPr lang="id-ID" dirty="0"/>
              <a:t>8</a:t>
            </a:r>
            <a:endParaRPr lang="en" dirty="0"/>
          </a:p>
        </p:txBody>
      </p:sp>
      <p:sp>
        <p:nvSpPr>
          <p:cNvPr id="46" name="Google Shape;300;p27">
            <a:extLst>
              <a:ext uri="{FF2B5EF4-FFF2-40B4-BE49-F238E27FC236}">
                <a16:creationId xmlns:a16="http://schemas.microsoft.com/office/drawing/2014/main" id="{93678731-B5ED-435C-9B78-B123B4D3F060}"/>
              </a:ext>
            </a:extLst>
          </p:cNvPr>
          <p:cNvSpPr txBox="1">
            <a:spLocks/>
          </p:cNvSpPr>
          <p:nvPr/>
        </p:nvSpPr>
        <p:spPr>
          <a:xfrm>
            <a:off x="1141660" y="4168561"/>
            <a:ext cx="2642200" cy="836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Ini kalian tinggal memilih tempat / folder untuk instalasi Anacondanya, klik </a:t>
            </a:r>
            <a:r>
              <a:rPr lang="id-ID" b="1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</a:p>
        </p:txBody>
      </p:sp>
      <p:sp>
        <p:nvSpPr>
          <p:cNvPr id="47" name="Google Shape;300;p27">
            <a:extLst>
              <a:ext uri="{FF2B5EF4-FFF2-40B4-BE49-F238E27FC236}">
                <a16:creationId xmlns:a16="http://schemas.microsoft.com/office/drawing/2014/main" id="{3BD61ACE-3647-415C-B552-A3A2EB2183CE}"/>
              </a:ext>
            </a:extLst>
          </p:cNvPr>
          <p:cNvSpPr txBox="1">
            <a:spLocks/>
          </p:cNvSpPr>
          <p:nvPr/>
        </p:nvSpPr>
        <p:spPr>
          <a:xfrm>
            <a:off x="5310601" y="4238945"/>
            <a:ext cx="2642200" cy="393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Ini kalian tinggal klik </a:t>
            </a:r>
            <a:r>
              <a:rPr lang="id-ID" b="1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6381766" y="167359"/>
            <a:ext cx="2155578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Tahap akhir</a:t>
            </a:r>
            <a:endParaRPr b="1" dirty="0"/>
          </a:p>
        </p:txBody>
      </p:sp>
      <p:sp>
        <p:nvSpPr>
          <p:cNvPr id="199" name="Google Shape;199;p25"/>
          <p:cNvSpPr/>
          <p:nvPr/>
        </p:nvSpPr>
        <p:spPr>
          <a:xfrm>
            <a:off x="2403589" y="67606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54227" y="2636517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25"/>
          <p:cNvGrpSpPr/>
          <p:nvPr/>
        </p:nvGrpSpPr>
        <p:grpSpPr>
          <a:xfrm rot="870046">
            <a:off x="8276515" y="1061759"/>
            <a:ext cx="501149" cy="1012800"/>
            <a:chOff x="656025" y="2751350"/>
            <a:chExt cx="311375" cy="629275"/>
          </a:xfrm>
        </p:grpSpPr>
        <p:sp>
          <p:nvSpPr>
            <p:cNvPr id="202" name="Google Shape;202;p25"/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5"/>
          <p:cNvSpPr/>
          <p:nvPr/>
        </p:nvSpPr>
        <p:spPr>
          <a:xfrm rot="1722646">
            <a:off x="2462000" y="2598404"/>
            <a:ext cx="431902" cy="41521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5"/>
          <p:cNvGrpSpPr/>
          <p:nvPr/>
        </p:nvGrpSpPr>
        <p:grpSpPr>
          <a:xfrm>
            <a:off x="8319650" y="139627"/>
            <a:ext cx="514295" cy="474382"/>
            <a:chOff x="712875" y="2205450"/>
            <a:chExt cx="233675" cy="215550"/>
          </a:xfrm>
        </p:grpSpPr>
        <p:sp>
          <p:nvSpPr>
            <p:cNvPr id="247" name="Google Shape;247;p25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654227" y="4275312"/>
            <a:ext cx="739324" cy="681878"/>
            <a:chOff x="751275" y="1814050"/>
            <a:chExt cx="233675" cy="215525"/>
          </a:xfrm>
        </p:grpSpPr>
        <p:sp>
          <p:nvSpPr>
            <p:cNvPr id="253" name="Google Shape;253;p25"/>
            <p:cNvSpPr/>
            <p:nvPr/>
          </p:nvSpPr>
          <p:spPr>
            <a:xfrm>
              <a:off x="765850" y="1830700"/>
              <a:ext cx="203325" cy="183700"/>
            </a:xfrm>
            <a:custGeom>
              <a:avLst/>
              <a:gdLst/>
              <a:ahLst/>
              <a:cxnLst/>
              <a:rect l="l" t="t" r="r" b="b"/>
              <a:pathLst>
                <a:path w="8133" h="7348" extrusionOk="0">
                  <a:moveTo>
                    <a:pt x="5120" y="1"/>
                  </a:moveTo>
                  <a:cubicBezTo>
                    <a:pt x="4466" y="1"/>
                    <a:pt x="3787" y="1"/>
                    <a:pt x="3132" y="108"/>
                  </a:cubicBezTo>
                  <a:cubicBezTo>
                    <a:pt x="3076" y="123"/>
                    <a:pt x="3018" y="128"/>
                    <a:pt x="2958" y="128"/>
                  </a:cubicBezTo>
                  <a:cubicBezTo>
                    <a:pt x="2879" y="128"/>
                    <a:pt x="2797" y="120"/>
                    <a:pt x="2715" y="120"/>
                  </a:cubicBezTo>
                  <a:cubicBezTo>
                    <a:pt x="2665" y="120"/>
                    <a:pt x="2613" y="119"/>
                    <a:pt x="2560" y="119"/>
                  </a:cubicBezTo>
                  <a:cubicBezTo>
                    <a:pt x="2401" y="119"/>
                    <a:pt x="2236" y="126"/>
                    <a:pt x="2084" y="180"/>
                  </a:cubicBezTo>
                  <a:cubicBezTo>
                    <a:pt x="2025" y="203"/>
                    <a:pt x="1942" y="203"/>
                    <a:pt x="1882" y="203"/>
                  </a:cubicBezTo>
                  <a:cubicBezTo>
                    <a:pt x="1501" y="203"/>
                    <a:pt x="1168" y="358"/>
                    <a:pt x="846" y="537"/>
                  </a:cubicBezTo>
                  <a:cubicBezTo>
                    <a:pt x="679" y="632"/>
                    <a:pt x="608" y="823"/>
                    <a:pt x="501" y="989"/>
                  </a:cubicBezTo>
                  <a:cubicBezTo>
                    <a:pt x="394" y="1168"/>
                    <a:pt x="322" y="1358"/>
                    <a:pt x="239" y="1537"/>
                  </a:cubicBezTo>
                  <a:cubicBezTo>
                    <a:pt x="215" y="1573"/>
                    <a:pt x="191" y="1608"/>
                    <a:pt x="191" y="1644"/>
                  </a:cubicBezTo>
                  <a:cubicBezTo>
                    <a:pt x="215" y="1989"/>
                    <a:pt x="37" y="2287"/>
                    <a:pt x="48" y="2620"/>
                  </a:cubicBezTo>
                  <a:cubicBezTo>
                    <a:pt x="84" y="2966"/>
                    <a:pt x="84" y="3311"/>
                    <a:pt x="13" y="3656"/>
                  </a:cubicBezTo>
                  <a:cubicBezTo>
                    <a:pt x="1" y="4025"/>
                    <a:pt x="72" y="4382"/>
                    <a:pt x="156" y="4740"/>
                  </a:cubicBezTo>
                  <a:cubicBezTo>
                    <a:pt x="263" y="5121"/>
                    <a:pt x="501" y="5383"/>
                    <a:pt x="894" y="5514"/>
                  </a:cubicBezTo>
                  <a:cubicBezTo>
                    <a:pt x="1168" y="5597"/>
                    <a:pt x="1441" y="5704"/>
                    <a:pt x="1739" y="5704"/>
                  </a:cubicBezTo>
                  <a:cubicBezTo>
                    <a:pt x="2067" y="5811"/>
                    <a:pt x="2397" y="5835"/>
                    <a:pt x="2727" y="5835"/>
                  </a:cubicBezTo>
                  <a:cubicBezTo>
                    <a:pt x="2992" y="5835"/>
                    <a:pt x="3256" y="5820"/>
                    <a:pt x="3519" y="5820"/>
                  </a:cubicBezTo>
                  <a:cubicBezTo>
                    <a:pt x="3584" y="5820"/>
                    <a:pt x="3650" y="5821"/>
                    <a:pt x="3716" y="5823"/>
                  </a:cubicBezTo>
                  <a:lnTo>
                    <a:pt x="4180" y="5823"/>
                  </a:lnTo>
                  <a:cubicBezTo>
                    <a:pt x="4370" y="5835"/>
                    <a:pt x="4525" y="5918"/>
                    <a:pt x="4620" y="6073"/>
                  </a:cubicBezTo>
                  <a:cubicBezTo>
                    <a:pt x="4680" y="6157"/>
                    <a:pt x="4739" y="6240"/>
                    <a:pt x="4787" y="6335"/>
                  </a:cubicBezTo>
                  <a:cubicBezTo>
                    <a:pt x="4859" y="6466"/>
                    <a:pt x="4966" y="6537"/>
                    <a:pt x="5097" y="6597"/>
                  </a:cubicBezTo>
                  <a:cubicBezTo>
                    <a:pt x="5359" y="6692"/>
                    <a:pt x="5561" y="6847"/>
                    <a:pt x="5775" y="7014"/>
                  </a:cubicBezTo>
                  <a:cubicBezTo>
                    <a:pt x="5918" y="7133"/>
                    <a:pt x="6085" y="7228"/>
                    <a:pt x="6323" y="7347"/>
                  </a:cubicBezTo>
                  <a:cubicBezTo>
                    <a:pt x="6275" y="7204"/>
                    <a:pt x="6275" y="7169"/>
                    <a:pt x="6252" y="7121"/>
                  </a:cubicBezTo>
                  <a:cubicBezTo>
                    <a:pt x="6085" y="6835"/>
                    <a:pt x="6049" y="6490"/>
                    <a:pt x="5966" y="6180"/>
                  </a:cubicBezTo>
                  <a:cubicBezTo>
                    <a:pt x="5954" y="6121"/>
                    <a:pt x="5954" y="6049"/>
                    <a:pt x="5954" y="5990"/>
                  </a:cubicBezTo>
                  <a:cubicBezTo>
                    <a:pt x="5954" y="5776"/>
                    <a:pt x="6037" y="5680"/>
                    <a:pt x="6252" y="5656"/>
                  </a:cubicBezTo>
                  <a:cubicBezTo>
                    <a:pt x="6307" y="5656"/>
                    <a:pt x="6368" y="5651"/>
                    <a:pt x="6427" y="5651"/>
                  </a:cubicBezTo>
                  <a:cubicBezTo>
                    <a:pt x="6457" y="5651"/>
                    <a:pt x="6486" y="5652"/>
                    <a:pt x="6514" y="5656"/>
                  </a:cubicBezTo>
                  <a:cubicBezTo>
                    <a:pt x="6573" y="5666"/>
                    <a:pt x="6631" y="5671"/>
                    <a:pt x="6688" y="5671"/>
                  </a:cubicBezTo>
                  <a:cubicBezTo>
                    <a:pt x="6908" y="5671"/>
                    <a:pt x="7118" y="5608"/>
                    <a:pt x="7335" y="5561"/>
                  </a:cubicBezTo>
                  <a:cubicBezTo>
                    <a:pt x="7395" y="5561"/>
                    <a:pt x="7454" y="5514"/>
                    <a:pt x="7502" y="5466"/>
                  </a:cubicBezTo>
                  <a:cubicBezTo>
                    <a:pt x="7561" y="5406"/>
                    <a:pt x="7597" y="5323"/>
                    <a:pt x="7645" y="5240"/>
                  </a:cubicBezTo>
                  <a:cubicBezTo>
                    <a:pt x="7823" y="4883"/>
                    <a:pt x="7978" y="4525"/>
                    <a:pt x="8014" y="4132"/>
                  </a:cubicBezTo>
                  <a:cubicBezTo>
                    <a:pt x="8061" y="3775"/>
                    <a:pt x="8097" y="3406"/>
                    <a:pt x="8109" y="3061"/>
                  </a:cubicBezTo>
                  <a:cubicBezTo>
                    <a:pt x="8121" y="2608"/>
                    <a:pt x="8109" y="2168"/>
                    <a:pt x="8121" y="1715"/>
                  </a:cubicBezTo>
                  <a:cubicBezTo>
                    <a:pt x="8133" y="1394"/>
                    <a:pt x="7990" y="1108"/>
                    <a:pt x="7835" y="823"/>
                  </a:cubicBezTo>
                  <a:cubicBezTo>
                    <a:pt x="7823" y="799"/>
                    <a:pt x="7811" y="775"/>
                    <a:pt x="7799" y="763"/>
                  </a:cubicBezTo>
                  <a:cubicBezTo>
                    <a:pt x="7442" y="513"/>
                    <a:pt x="7097" y="203"/>
                    <a:pt x="6633" y="144"/>
                  </a:cubicBezTo>
                  <a:cubicBezTo>
                    <a:pt x="6466" y="120"/>
                    <a:pt x="6311" y="120"/>
                    <a:pt x="6144" y="120"/>
                  </a:cubicBezTo>
                  <a:cubicBezTo>
                    <a:pt x="5906" y="120"/>
                    <a:pt x="5680" y="120"/>
                    <a:pt x="5454" y="49"/>
                  </a:cubicBezTo>
                  <a:cubicBezTo>
                    <a:pt x="5359" y="1"/>
                    <a:pt x="5240" y="1"/>
                    <a:pt x="5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751275" y="1814050"/>
              <a:ext cx="233675" cy="215525"/>
            </a:xfrm>
            <a:custGeom>
              <a:avLst/>
              <a:gdLst/>
              <a:ahLst/>
              <a:cxnLst/>
              <a:rect l="l" t="t" r="r" b="b"/>
              <a:pathLst>
                <a:path w="9347" h="8621" extrusionOk="0">
                  <a:moveTo>
                    <a:pt x="3215" y="7192"/>
                  </a:moveTo>
                  <a:cubicBezTo>
                    <a:pt x="2917" y="7192"/>
                    <a:pt x="2620" y="7215"/>
                    <a:pt x="2346" y="7096"/>
                  </a:cubicBezTo>
                  <a:cubicBezTo>
                    <a:pt x="2298" y="7084"/>
                    <a:pt x="2251" y="7084"/>
                    <a:pt x="2203" y="7084"/>
                  </a:cubicBezTo>
                  <a:cubicBezTo>
                    <a:pt x="1929" y="7096"/>
                    <a:pt x="1703" y="6977"/>
                    <a:pt x="1465" y="6894"/>
                  </a:cubicBezTo>
                  <a:cubicBezTo>
                    <a:pt x="1405" y="6870"/>
                    <a:pt x="1346" y="6834"/>
                    <a:pt x="1298" y="6811"/>
                  </a:cubicBezTo>
                  <a:cubicBezTo>
                    <a:pt x="929" y="6715"/>
                    <a:pt x="667" y="6489"/>
                    <a:pt x="429" y="6203"/>
                  </a:cubicBezTo>
                  <a:cubicBezTo>
                    <a:pt x="262" y="6013"/>
                    <a:pt x="131" y="5787"/>
                    <a:pt x="131" y="5525"/>
                  </a:cubicBezTo>
                  <a:cubicBezTo>
                    <a:pt x="131" y="5441"/>
                    <a:pt x="119" y="5358"/>
                    <a:pt x="84" y="5299"/>
                  </a:cubicBezTo>
                  <a:cubicBezTo>
                    <a:pt x="12" y="5144"/>
                    <a:pt x="12" y="5001"/>
                    <a:pt x="12" y="4846"/>
                  </a:cubicBezTo>
                  <a:cubicBezTo>
                    <a:pt x="12" y="4334"/>
                    <a:pt x="12" y="3810"/>
                    <a:pt x="24" y="3274"/>
                  </a:cubicBezTo>
                  <a:cubicBezTo>
                    <a:pt x="24" y="3024"/>
                    <a:pt x="0" y="2762"/>
                    <a:pt x="131" y="2524"/>
                  </a:cubicBezTo>
                  <a:cubicBezTo>
                    <a:pt x="155" y="2489"/>
                    <a:pt x="143" y="2405"/>
                    <a:pt x="155" y="2334"/>
                  </a:cubicBezTo>
                  <a:cubicBezTo>
                    <a:pt x="179" y="2262"/>
                    <a:pt x="155" y="2167"/>
                    <a:pt x="191" y="2108"/>
                  </a:cubicBezTo>
                  <a:cubicBezTo>
                    <a:pt x="381" y="1774"/>
                    <a:pt x="429" y="1358"/>
                    <a:pt x="727" y="1072"/>
                  </a:cubicBezTo>
                  <a:cubicBezTo>
                    <a:pt x="846" y="786"/>
                    <a:pt x="1108" y="655"/>
                    <a:pt x="1370" y="560"/>
                  </a:cubicBezTo>
                  <a:cubicBezTo>
                    <a:pt x="1703" y="441"/>
                    <a:pt x="2048" y="262"/>
                    <a:pt x="2441" y="310"/>
                  </a:cubicBezTo>
                  <a:cubicBezTo>
                    <a:pt x="2465" y="310"/>
                    <a:pt x="2513" y="310"/>
                    <a:pt x="2560" y="298"/>
                  </a:cubicBezTo>
                  <a:cubicBezTo>
                    <a:pt x="2739" y="191"/>
                    <a:pt x="2929" y="226"/>
                    <a:pt x="3120" y="203"/>
                  </a:cubicBezTo>
                  <a:cubicBezTo>
                    <a:pt x="3227" y="203"/>
                    <a:pt x="3334" y="203"/>
                    <a:pt x="3417" y="179"/>
                  </a:cubicBezTo>
                  <a:cubicBezTo>
                    <a:pt x="4263" y="0"/>
                    <a:pt x="5120" y="48"/>
                    <a:pt x="5977" y="48"/>
                  </a:cubicBezTo>
                  <a:cubicBezTo>
                    <a:pt x="6025" y="48"/>
                    <a:pt x="6049" y="48"/>
                    <a:pt x="6096" y="60"/>
                  </a:cubicBezTo>
                  <a:cubicBezTo>
                    <a:pt x="6382" y="179"/>
                    <a:pt x="6680" y="143"/>
                    <a:pt x="6977" y="143"/>
                  </a:cubicBezTo>
                  <a:cubicBezTo>
                    <a:pt x="7442" y="167"/>
                    <a:pt x="7859" y="286"/>
                    <a:pt x="8228" y="548"/>
                  </a:cubicBezTo>
                  <a:cubicBezTo>
                    <a:pt x="8406" y="679"/>
                    <a:pt x="8597" y="834"/>
                    <a:pt x="8775" y="965"/>
                  </a:cubicBezTo>
                  <a:cubicBezTo>
                    <a:pt x="8823" y="1012"/>
                    <a:pt x="8882" y="1060"/>
                    <a:pt x="8906" y="1096"/>
                  </a:cubicBezTo>
                  <a:cubicBezTo>
                    <a:pt x="9132" y="1489"/>
                    <a:pt x="9347" y="1870"/>
                    <a:pt x="9323" y="2346"/>
                  </a:cubicBezTo>
                  <a:cubicBezTo>
                    <a:pt x="9311" y="2691"/>
                    <a:pt x="9323" y="3036"/>
                    <a:pt x="9323" y="3394"/>
                  </a:cubicBezTo>
                  <a:cubicBezTo>
                    <a:pt x="9323" y="3894"/>
                    <a:pt x="9323" y="4417"/>
                    <a:pt x="9240" y="4929"/>
                  </a:cubicBezTo>
                  <a:cubicBezTo>
                    <a:pt x="9144" y="5429"/>
                    <a:pt x="8990" y="5918"/>
                    <a:pt x="8716" y="6358"/>
                  </a:cubicBezTo>
                  <a:cubicBezTo>
                    <a:pt x="8537" y="6632"/>
                    <a:pt x="8299" y="6811"/>
                    <a:pt x="7930" y="6811"/>
                  </a:cubicBezTo>
                  <a:cubicBezTo>
                    <a:pt x="7692" y="6799"/>
                    <a:pt x="7454" y="6858"/>
                    <a:pt x="7204" y="6894"/>
                  </a:cubicBezTo>
                  <a:lnTo>
                    <a:pt x="7204" y="7084"/>
                  </a:lnTo>
                  <a:cubicBezTo>
                    <a:pt x="7216" y="7144"/>
                    <a:pt x="7227" y="7203"/>
                    <a:pt x="7263" y="7263"/>
                  </a:cubicBezTo>
                  <a:cubicBezTo>
                    <a:pt x="7358" y="7549"/>
                    <a:pt x="7501" y="7823"/>
                    <a:pt x="7704" y="8061"/>
                  </a:cubicBezTo>
                  <a:cubicBezTo>
                    <a:pt x="7823" y="8204"/>
                    <a:pt x="7799" y="8323"/>
                    <a:pt x="7680" y="8442"/>
                  </a:cubicBezTo>
                  <a:cubicBezTo>
                    <a:pt x="7585" y="8525"/>
                    <a:pt x="7501" y="8573"/>
                    <a:pt x="7382" y="8585"/>
                  </a:cubicBezTo>
                  <a:cubicBezTo>
                    <a:pt x="7085" y="8620"/>
                    <a:pt x="6799" y="8561"/>
                    <a:pt x="6549" y="8394"/>
                  </a:cubicBezTo>
                  <a:cubicBezTo>
                    <a:pt x="6275" y="8216"/>
                    <a:pt x="6013" y="8061"/>
                    <a:pt x="5727" y="7882"/>
                  </a:cubicBezTo>
                  <a:cubicBezTo>
                    <a:pt x="5430" y="7692"/>
                    <a:pt x="5108" y="7549"/>
                    <a:pt x="4953" y="7192"/>
                  </a:cubicBezTo>
                  <a:close/>
                  <a:moveTo>
                    <a:pt x="6870" y="7799"/>
                  </a:moveTo>
                  <a:cubicBezTo>
                    <a:pt x="6716" y="7501"/>
                    <a:pt x="6680" y="7180"/>
                    <a:pt x="6596" y="6858"/>
                  </a:cubicBezTo>
                  <a:cubicBezTo>
                    <a:pt x="6573" y="6799"/>
                    <a:pt x="6573" y="6727"/>
                    <a:pt x="6573" y="6668"/>
                  </a:cubicBezTo>
                  <a:cubicBezTo>
                    <a:pt x="6573" y="6453"/>
                    <a:pt x="6668" y="6358"/>
                    <a:pt x="6870" y="6334"/>
                  </a:cubicBezTo>
                  <a:cubicBezTo>
                    <a:pt x="6966" y="6322"/>
                    <a:pt x="7049" y="6322"/>
                    <a:pt x="7144" y="6334"/>
                  </a:cubicBezTo>
                  <a:cubicBezTo>
                    <a:pt x="7430" y="6382"/>
                    <a:pt x="7692" y="6299"/>
                    <a:pt x="7966" y="6239"/>
                  </a:cubicBezTo>
                  <a:cubicBezTo>
                    <a:pt x="8025" y="6215"/>
                    <a:pt x="8085" y="6191"/>
                    <a:pt x="8120" y="6144"/>
                  </a:cubicBezTo>
                  <a:cubicBezTo>
                    <a:pt x="8180" y="6084"/>
                    <a:pt x="8228" y="6001"/>
                    <a:pt x="8275" y="5918"/>
                  </a:cubicBezTo>
                  <a:cubicBezTo>
                    <a:pt x="8454" y="5560"/>
                    <a:pt x="8597" y="5191"/>
                    <a:pt x="8644" y="4810"/>
                  </a:cubicBezTo>
                  <a:cubicBezTo>
                    <a:pt x="8692" y="4453"/>
                    <a:pt x="8716" y="4096"/>
                    <a:pt x="8740" y="3739"/>
                  </a:cubicBezTo>
                  <a:cubicBezTo>
                    <a:pt x="8751" y="3286"/>
                    <a:pt x="8740" y="2846"/>
                    <a:pt x="8751" y="2393"/>
                  </a:cubicBezTo>
                  <a:cubicBezTo>
                    <a:pt x="8763" y="2048"/>
                    <a:pt x="8621" y="1786"/>
                    <a:pt x="8466" y="1500"/>
                  </a:cubicBezTo>
                  <a:cubicBezTo>
                    <a:pt x="8454" y="1489"/>
                    <a:pt x="8442" y="1453"/>
                    <a:pt x="8418" y="1441"/>
                  </a:cubicBezTo>
                  <a:cubicBezTo>
                    <a:pt x="8061" y="1191"/>
                    <a:pt x="7728" y="881"/>
                    <a:pt x="7263" y="822"/>
                  </a:cubicBezTo>
                  <a:cubicBezTo>
                    <a:pt x="7097" y="798"/>
                    <a:pt x="6930" y="798"/>
                    <a:pt x="6763" y="798"/>
                  </a:cubicBezTo>
                  <a:cubicBezTo>
                    <a:pt x="6525" y="798"/>
                    <a:pt x="6311" y="798"/>
                    <a:pt x="6084" y="727"/>
                  </a:cubicBezTo>
                  <a:cubicBezTo>
                    <a:pt x="5977" y="703"/>
                    <a:pt x="5858" y="679"/>
                    <a:pt x="5739" y="679"/>
                  </a:cubicBezTo>
                  <a:cubicBezTo>
                    <a:pt x="5072" y="667"/>
                    <a:pt x="4418" y="667"/>
                    <a:pt x="3763" y="786"/>
                  </a:cubicBezTo>
                  <a:cubicBezTo>
                    <a:pt x="3632" y="822"/>
                    <a:pt x="3477" y="798"/>
                    <a:pt x="3346" y="798"/>
                  </a:cubicBezTo>
                  <a:cubicBezTo>
                    <a:pt x="3120" y="798"/>
                    <a:pt x="2917" y="786"/>
                    <a:pt x="2703" y="857"/>
                  </a:cubicBezTo>
                  <a:cubicBezTo>
                    <a:pt x="2644" y="881"/>
                    <a:pt x="2584" y="881"/>
                    <a:pt x="2513" y="881"/>
                  </a:cubicBezTo>
                  <a:cubicBezTo>
                    <a:pt x="2120" y="881"/>
                    <a:pt x="1798" y="1024"/>
                    <a:pt x="1465" y="1227"/>
                  </a:cubicBezTo>
                  <a:cubicBezTo>
                    <a:pt x="1310" y="1310"/>
                    <a:pt x="1227" y="1500"/>
                    <a:pt x="1131" y="1667"/>
                  </a:cubicBezTo>
                  <a:cubicBezTo>
                    <a:pt x="1024" y="1846"/>
                    <a:pt x="953" y="2036"/>
                    <a:pt x="858" y="2215"/>
                  </a:cubicBezTo>
                  <a:cubicBezTo>
                    <a:pt x="846" y="2251"/>
                    <a:pt x="810" y="2286"/>
                    <a:pt x="810" y="2322"/>
                  </a:cubicBezTo>
                  <a:cubicBezTo>
                    <a:pt x="834" y="2643"/>
                    <a:pt x="655" y="2965"/>
                    <a:pt x="679" y="3310"/>
                  </a:cubicBezTo>
                  <a:cubicBezTo>
                    <a:pt x="691" y="3644"/>
                    <a:pt x="715" y="3989"/>
                    <a:pt x="679" y="4334"/>
                  </a:cubicBezTo>
                  <a:cubicBezTo>
                    <a:pt x="655" y="4703"/>
                    <a:pt x="739" y="5060"/>
                    <a:pt x="834" y="5418"/>
                  </a:cubicBezTo>
                  <a:cubicBezTo>
                    <a:pt x="917" y="5787"/>
                    <a:pt x="1167" y="6061"/>
                    <a:pt x="1560" y="6191"/>
                  </a:cubicBezTo>
                  <a:cubicBezTo>
                    <a:pt x="1846" y="6287"/>
                    <a:pt x="2108" y="6394"/>
                    <a:pt x="2405" y="6382"/>
                  </a:cubicBezTo>
                  <a:cubicBezTo>
                    <a:pt x="3060" y="6584"/>
                    <a:pt x="3715" y="6477"/>
                    <a:pt x="4382" y="6501"/>
                  </a:cubicBezTo>
                  <a:lnTo>
                    <a:pt x="4846" y="6501"/>
                  </a:lnTo>
                  <a:cubicBezTo>
                    <a:pt x="5037" y="6501"/>
                    <a:pt x="5192" y="6596"/>
                    <a:pt x="5299" y="6751"/>
                  </a:cubicBezTo>
                  <a:cubicBezTo>
                    <a:pt x="5358" y="6846"/>
                    <a:pt x="5394" y="6930"/>
                    <a:pt x="5453" y="7013"/>
                  </a:cubicBezTo>
                  <a:cubicBezTo>
                    <a:pt x="5537" y="7144"/>
                    <a:pt x="5632" y="7215"/>
                    <a:pt x="5775" y="7275"/>
                  </a:cubicBezTo>
                  <a:cubicBezTo>
                    <a:pt x="6025" y="7370"/>
                    <a:pt x="6227" y="7525"/>
                    <a:pt x="6442" y="7692"/>
                  </a:cubicBezTo>
                  <a:cubicBezTo>
                    <a:pt x="6585" y="7811"/>
                    <a:pt x="6751" y="7906"/>
                    <a:pt x="6989" y="8025"/>
                  </a:cubicBezTo>
                  <a:cubicBezTo>
                    <a:pt x="6918" y="7894"/>
                    <a:pt x="6906" y="7846"/>
                    <a:pt x="6870" y="7799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795925" y="1891125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631" y="1203"/>
                  </a:moveTo>
                  <a:cubicBezTo>
                    <a:pt x="810" y="1203"/>
                    <a:pt x="1000" y="1203"/>
                    <a:pt x="1143" y="1073"/>
                  </a:cubicBezTo>
                  <a:cubicBezTo>
                    <a:pt x="1417" y="822"/>
                    <a:pt x="1381" y="370"/>
                    <a:pt x="1072" y="180"/>
                  </a:cubicBezTo>
                  <a:cubicBezTo>
                    <a:pt x="798" y="1"/>
                    <a:pt x="405" y="49"/>
                    <a:pt x="191" y="287"/>
                  </a:cubicBezTo>
                  <a:cubicBezTo>
                    <a:pt x="36" y="441"/>
                    <a:pt x="0" y="822"/>
                    <a:pt x="107" y="1001"/>
                  </a:cubicBezTo>
                  <a:cubicBezTo>
                    <a:pt x="167" y="1096"/>
                    <a:pt x="250" y="1180"/>
                    <a:pt x="369" y="1192"/>
                  </a:cubicBezTo>
                  <a:cubicBezTo>
                    <a:pt x="465" y="1192"/>
                    <a:pt x="548" y="1192"/>
                    <a:pt x="631" y="1203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847125" y="1888750"/>
              <a:ext cx="35450" cy="30400"/>
            </a:xfrm>
            <a:custGeom>
              <a:avLst/>
              <a:gdLst/>
              <a:ahLst/>
              <a:cxnLst/>
              <a:rect l="l" t="t" r="r" b="b"/>
              <a:pathLst>
                <a:path w="1418" h="1216" extrusionOk="0">
                  <a:moveTo>
                    <a:pt x="679" y="1191"/>
                  </a:moveTo>
                  <a:cubicBezTo>
                    <a:pt x="917" y="1215"/>
                    <a:pt x="1107" y="1132"/>
                    <a:pt x="1238" y="941"/>
                  </a:cubicBezTo>
                  <a:cubicBezTo>
                    <a:pt x="1417" y="691"/>
                    <a:pt x="1358" y="298"/>
                    <a:pt x="1107" y="144"/>
                  </a:cubicBezTo>
                  <a:cubicBezTo>
                    <a:pt x="881" y="1"/>
                    <a:pt x="631" y="1"/>
                    <a:pt x="405" y="96"/>
                  </a:cubicBezTo>
                  <a:cubicBezTo>
                    <a:pt x="155" y="203"/>
                    <a:pt x="0" y="775"/>
                    <a:pt x="167" y="1001"/>
                  </a:cubicBezTo>
                  <a:cubicBezTo>
                    <a:pt x="215" y="1072"/>
                    <a:pt x="298" y="1120"/>
                    <a:pt x="381" y="1156"/>
                  </a:cubicBezTo>
                  <a:cubicBezTo>
                    <a:pt x="465" y="1179"/>
                    <a:pt x="572" y="1179"/>
                    <a:pt x="679" y="119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907550" y="1889650"/>
              <a:ext cx="29775" cy="31575"/>
            </a:xfrm>
            <a:custGeom>
              <a:avLst/>
              <a:gdLst/>
              <a:ahLst/>
              <a:cxnLst/>
              <a:rect l="l" t="t" r="r" b="b"/>
              <a:pathLst>
                <a:path w="1191" h="1263" extrusionOk="0">
                  <a:moveTo>
                    <a:pt x="0" y="524"/>
                  </a:moveTo>
                  <a:lnTo>
                    <a:pt x="0" y="762"/>
                  </a:lnTo>
                  <a:cubicBezTo>
                    <a:pt x="60" y="1179"/>
                    <a:pt x="381" y="1262"/>
                    <a:pt x="667" y="1132"/>
                  </a:cubicBezTo>
                  <a:cubicBezTo>
                    <a:pt x="1119" y="941"/>
                    <a:pt x="1191" y="489"/>
                    <a:pt x="917" y="167"/>
                  </a:cubicBezTo>
                  <a:cubicBezTo>
                    <a:pt x="846" y="72"/>
                    <a:pt x="738" y="12"/>
                    <a:pt x="619" y="12"/>
                  </a:cubicBezTo>
                  <a:cubicBezTo>
                    <a:pt x="536" y="12"/>
                    <a:pt x="441" y="0"/>
                    <a:pt x="357" y="12"/>
                  </a:cubicBezTo>
                  <a:cubicBezTo>
                    <a:pt x="143" y="24"/>
                    <a:pt x="48" y="131"/>
                    <a:pt x="0" y="346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5"/>
          <p:cNvSpPr/>
          <p:nvPr/>
        </p:nvSpPr>
        <p:spPr>
          <a:xfrm rot="-1177723">
            <a:off x="8613085" y="4791666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/>
          <p:nvPr/>
        </p:nvSpPr>
        <p:spPr>
          <a:xfrm rot="-1140824">
            <a:off x="5543933" y="3940657"/>
            <a:ext cx="431893" cy="415208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75A38B-04F8-465A-BE67-51D3D13EB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57" t="22164" r="32240" b="28446"/>
          <a:stretch/>
        </p:blipFill>
        <p:spPr>
          <a:xfrm>
            <a:off x="6231855" y="2397043"/>
            <a:ext cx="2734737" cy="21250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341DA37-E032-4665-871C-A5A2D6E919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32" t="22087" r="32410" b="28224"/>
          <a:stretch/>
        </p:blipFill>
        <p:spPr>
          <a:xfrm>
            <a:off x="3278306" y="1403443"/>
            <a:ext cx="2813323" cy="2233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1C10E3C-8578-4F29-8655-B93791EF7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48" t="22195" r="32149" b="28197"/>
          <a:stretch/>
        </p:blipFill>
        <p:spPr>
          <a:xfrm>
            <a:off x="198432" y="154530"/>
            <a:ext cx="2861584" cy="2233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7" name="Google Shape;1327;p45">
            <a:extLst>
              <a:ext uri="{FF2B5EF4-FFF2-40B4-BE49-F238E27FC236}">
                <a16:creationId xmlns:a16="http://schemas.microsoft.com/office/drawing/2014/main" id="{91387862-7B47-455F-958E-9B3258D0DF67}"/>
              </a:ext>
            </a:extLst>
          </p:cNvPr>
          <p:cNvSpPr/>
          <p:nvPr/>
        </p:nvSpPr>
        <p:spPr>
          <a:xfrm>
            <a:off x="2790063" y="3937520"/>
            <a:ext cx="2626447" cy="253964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200;p25">
            <a:extLst>
              <a:ext uri="{FF2B5EF4-FFF2-40B4-BE49-F238E27FC236}">
                <a16:creationId xmlns:a16="http://schemas.microsoft.com/office/drawing/2014/main" id="{E50997B9-156F-421B-9504-F89EDC7A1925}"/>
              </a:ext>
            </a:extLst>
          </p:cNvPr>
          <p:cNvSpPr/>
          <p:nvPr/>
        </p:nvSpPr>
        <p:spPr>
          <a:xfrm>
            <a:off x="6913668" y="4882884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300;p27">
            <a:extLst>
              <a:ext uri="{FF2B5EF4-FFF2-40B4-BE49-F238E27FC236}">
                <a16:creationId xmlns:a16="http://schemas.microsoft.com/office/drawing/2014/main" id="{46CD8247-6979-4BD3-BEA9-B7ED3D91CCD5}"/>
              </a:ext>
            </a:extLst>
          </p:cNvPr>
          <p:cNvSpPr txBox="1">
            <a:spLocks/>
          </p:cNvSpPr>
          <p:nvPr/>
        </p:nvSpPr>
        <p:spPr>
          <a:xfrm>
            <a:off x="351165" y="2921954"/>
            <a:ext cx="2642200" cy="1015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Opsi ini ga perlu di check untuk yang pertama kali, karena kalau kita mau nginstall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anaconda 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lalu klik </a:t>
            </a:r>
            <a:r>
              <a:rPr lang="id-ID" b="1" dirty="0"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</a:p>
        </p:txBody>
      </p:sp>
      <p:sp>
        <p:nvSpPr>
          <p:cNvPr id="100" name="Google Shape;300;p27">
            <a:extLst>
              <a:ext uri="{FF2B5EF4-FFF2-40B4-BE49-F238E27FC236}">
                <a16:creationId xmlns:a16="http://schemas.microsoft.com/office/drawing/2014/main" id="{4D9E5425-F686-4CC0-95DC-415FFEA39DB5}"/>
              </a:ext>
            </a:extLst>
          </p:cNvPr>
          <p:cNvSpPr txBox="1">
            <a:spLocks/>
          </p:cNvSpPr>
          <p:nvPr/>
        </p:nvSpPr>
        <p:spPr>
          <a:xfrm>
            <a:off x="3317310" y="4349619"/>
            <a:ext cx="2642200" cy="533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Ditunggu hingga selesai prosesnya</a:t>
            </a:r>
          </a:p>
        </p:txBody>
      </p:sp>
      <p:sp>
        <p:nvSpPr>
          <p:cNvPr id="101" name="Google Shape;300;p27">
            <a:extLst>
              <a:ext uri="{FF2B5EF4-FFF2-40B4-BE49-F238E27FC236}">
                <a16:creationId xmlns:a16="http://schemas.microsoft.com/office/drawing/2014/main" id="{709BF13E-2A6D-4252-A496-4045FDE15D3E}"/>
              </a:ext>
            </a:extLst>
          </p:cNvPr>
          <p:cNvSpPr txBox="1">
            <a:spLocks/>
          </p:cNvSpPr>
          <p:nvPr/>
        </p:nvSpPr>
        <p:spPr>
          <a:xfrm>
            <a:off x="6254281" y="4493128"/>
            <a:ext cx="2642200" cy="448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Dan selesai</a:t>
            </a:r>
          </a:p>
        </p:txBody>
      </p:sp>
      <p:sp>
        <p:nvSpPr>
          <p:cNvPr id="102" name="Google Shape;402;p31">
            <a:extLst>
              <a:ext uri="{FF2B5EF4-FFF2-40B4-BE49-F238E27FC236}">
                <a16:creationId xmlns:a16="http://schemas.microsoft.com/office/drawing/2014/main" id="{DAA1B70A-AC7B-4204-BBBC-3C13CE2E5A8C}"/>
              </a:ext>
            </a:extLst>
          </p:cNvPr>
          <p:cNvSpPr/>
          <p:nvPr/>
        </p:nvSpPr>
        <p:spPr>
          <a:xfrm>
            <a:off x="2610109" y="403991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02;p31">
            <a:extLst>
              <a:ext uri="{FF2B5EF4-FFF2-40B4-BE49-F238E27FC236}">
                <a16:creationId xmlns:a16="http://schemas.microsoft.com/office/drawing/2014/main" id="{2B1519AB-D090-4E63-A15F-D7DD681DFC3A}"/>
              </a:ext>
            </a:extLst>
          </p:cNvPr>
          <p:cNvSpPr/>
          <p:nvPr/>
        </p:nvSpPr>
        <p:spPr>
          <a:xfrm>
            <a:off x="5722350" y="903717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02;p31">
            <a:extLst>
              <a:ext uri="{FF2B5EF4-FFF2-40B4-BE49-F238E27FC236}">
                <a16:creationId xmlns:a16="http://schemas.microsoft.com/office/drawing/2014/main" id="{8BE52D09-5B24-49B0-8892-DC33F76E8D34}"/>
              </a:ext>
            </a:extLst>
          </p:cNvPr>
          <p:cNvSpPr/>
          <p:nvPr/>
        </p:nvSpPr>
        <p:spPr>
          <a:xfrm>
            <a:off x="8304280" y="2117513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308;p27">
            <a:extLst>
              <a:ext uri="{FF2B5EF4-FFF2-40B4-BE49-F238E27FC236}">
                <a16:creationId xmlns:a16="http://schemas.microsoft.com/office/drawing/2014/main" id="{0DAF97AB-41C1-40CE-BEBC-DB5975D5E1D8}"/>
              </a:ext>
            </a:extLst>
          </p:cNvPr>
          <p:cNvSpPr txBox="1">
            <a:spLocks/>
          </p:cNvSpPr>
          <p:nvPr/>
        </p:nvSpPr>
        <p:spPr>
          <a:xfrm>
            <a:off x="2664629" y="596702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</a:t>
            </a:r>
            <a:r>
              <a:rPr lang="id-ID" dirty="0"/>
              <a:t>9</a:t>
            </a:r>
            <a:endParaRPr lang="en" dirty="0"/>
          </a:p>
        </p:txBody>
      </p:sp>
      <p:sp>
        <p:nvSpPr>
          <p:cNvPr id="106" name="Google Shape;308;p27">
            <a:extLst>
              <a:ext uri="{FF2B5EF4-FFF2-40B4-BE49-F238E27FC236}">
                <a16:creationId xmlns:a16="http://schemas.microsoft.com/office/drawing/2014/main" id="{331F37E9-6017-414E-8431-63F026FAC428}"/>
              </a:ext>
            </a:extLst>
          </p:cNvPr>
          <p:cNvSpPr txBox="1">
            <a:spLocks/>
          </p:cNvSpPr>
          <p:nvPr/>
        </p:nvSpPr>
        <p:spPr>
          <a:xfrm>
            <a:off x="5798083" y="1043774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id-ID" dirty="0"/>
              <a:t>10</a:t>
            </a:r>
            <a:endParaRPr lang="en" dirty="0"/>
          </a:p>
        </p:txBody>
      </p:sp>
      <p:sp>
        <p:nvSpPr>
          <p:cNvPr id="107" name="Google Shape;308;p27">
            <a:extLst>
              <a:ext uri="{FF2B5EF4-FFF2-40B4-BE49-F238E27FC236}">
                <a16:creationId xmlns:a16="http://schemas.microsoft.com/office/drawing/2014/main" id="{7DC361FC-DBDD-4040-8910-B1118A4A05BB}"/>
              </a:ext>
            </a:extLst>
          </p:cNvPr>
          <p:cNvSpPr txBox="1">
            <a:spLocks/>
          </p:cNvSpPr>
          <p:nvPr/>
        </p:nvSpPr>
        <p:spPr>
          <a:xfrm>
            <a:off x="8357118" y="229052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id-ID" dirty="0"/>
              <a:t>11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7"/>
          <p:cNvSpPr txBox="1">
            <a:spLocks noGrp="1"/>
          </p:cNvSpPr>
          <p:nvPr>
            <p:ph type="subTitle" idx="1"/>
          </p:nvPr>
        </p:nvSpPr>
        <p:spPr>
          <a:xfrm>
            <a:off x="5495824" y="2047048"/>
            <a:ext cx="2807100" cy="153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Setelah aplikasi berhasil diinstall, kita bisa search aplikasi anaconda di windows. Dan bakalan muncul halaman utama Anaconda yg kaya gini.</a:t>
            </a:r>
            <a:endParaRPr dirty="0"/>
          </a:p>
        </p:txBody>
      </p:sp>
      <p:pic>
        <p:nvPicPr>
          <p:cNvPr id="1420" name="Google Shape;1420;p47"/>
          <p:cNvPicPr preferRelativeResize="0"/>
          <p:nvPr/>
        </p:nvPicPr>
        <p:blipFill>
          <a:blip r:embed="rId3"/>
          <a:srcRect l="3862" r="3862"/>
          <a:stretch/>
        </p:blipFill>
        <p:spPr>
          <a:xfrm>
            <a:off x="841076" y="1052338"/>
            <a:ext cx="4322711" cy="2655941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47"/>
          <p:cNvSpPr txBox="1">
            <a:spLocks noGrp="1"/>
          </p:cNvSpPr>
          <p:nvPr>
            <p:ph type="title"/>
          </p:nvPr>
        </p:nvSpPr>
        <p:spPr>
          <a:xfrm>
            <a:off x="5440867" y="911865"/>
            <a:ext cx="411939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Halaman Utama Anaconda</a:t>
            </a:r>
            <a:endParaRPr dirty="0"/>
          </a:p>
        </p:txBody>
      </p:sp>
      <p:grpSp>
        <p:nvGrpSpPr>
          <p:cNvPr id="1422" name="Google Shape;1422;p47"/>
          <p:cNvGrpSpPr/>
          <p:nvPr/>
        </p:nvGrpSpPr>
        <p:grpSpPr>
          <a:xfrm>
            <a:off x="713092" y="911865"/>
            <a:ext cx="4599791" cy="3500002"/>
            <a:chOff x="1572575" y="3497750"/>
            <a:chExt cx="843650" cy="639425"/>
          </a:xfrm>
        </p:grpSpPr>
        <p:sp>
          <p:nvSpPr>
            <p:cNvPr id="1423" name="Google Shape;1423;p47"/>
            <p:cNvSpPr/>
            <p:nvPr/>
          </p:nvSpPr>
          <p:spPr>
            <a:xfrm>
              <a:off x="1572575" y="3497750"/>
              <a:ext cx="843650" cy="534600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904400" y="4032325"/>
              <a:ext cx="179975" cy="104850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1904400" y="4032325"/>
              <a:ext cx="179975" cy="49825"/>
            </a:xfrm>
            <a:custGeom>
              <a:avLst/>
              <a:gdLst/>
              <a:ahLst/>
              <a:cxnLst/>
              <a:rect l="l" t="t" r="r" b="b"/>
              <a:pathLst>
                <a:path w="7199" h="1993" extrusionOk="0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1852950" y="4127950"/>
              <a:ext cx="283100" cy="9225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47"/>
          <p:cNvGrpSpPr/>
          <p:nvPr/>
        </p:nvGrpSpPr>
        <p:grpSpPr>
          <a:xfrm>
            <a:off x="37695" y="4032637"/>
            <a:ext cx="803381" cy="972888"/>
            <a:chOff x="5685225" y="1586850"/>
            <a:chExt cx="598600" cy="724900"/>
          </a:xfrm>
        </p:grpSpPr>
        <p:sp>
          <p:nvSpPr>
            <p:cNvPr id="1429" name="Google Shape;1429;p47"/>
            <p:cNvSpPr/>
            <p:nvPr/>
          </p:nvSpPr>
          <p:spPr>
            <a:xfrm>
              <a:off x="5982875" y="1825225"/>
              <a:ext cx="300950" cy="420750"/>
            </a:xfrm>
            <a:custGeom>
              <a:avLst/>
              <a:gdLst/>
              <a:ahLst/>
              <a:cxnLst/>
              <a:rect l="l" t="t" r="r" b="b"/>
              <a:pathLst>
                <a:path w="12038" h="16830" extrusionOk="0">
                  <a:moveTo>
                    <a:pt x="6058" y="759"/>
                  </a:moveTo>
                  <a:cubicBezTo>
                    <a:pt x="7204" y="759"/>
                    <a:pt x="8291" y="1014"/>
                    <a:pt x="9299" y="1518"/>
                  </a:cubicBezTo>
                  <a:cubicBezTo>
                    <a:pt x="9871" y="1804"/>
                    <a:pt x="10264" y="2280"/>
                    <a:pt x="10621" y="3077"/>
                  </a:cubicBezTo>
                  <a:cubicBezTo>
                    <a:pt x="11014" y="3959"/>
                    <a:pt x="11216" y="4923"/>
                    <a:pt x="11216" y="5959"/>
                  </a:cubicBezTo>
                  <a:cubicBezTo>
                    <a:pt x="11252" y="6221"/>
                    <a:pt x="11252" y="6471"/>
                    <a:pt x="11264" y="6733"/>
                  </a:cubicBezTo>
                  <a:cubicBezTo>
                    <a:pt x="11288" y="7030"/>
                    <a:pt x="11288" y="7352"/>
                    <a:pt x="11288" y="7649"/>
                  </a:cubicBezTo>
                  <a:cubicBezTo>
                    <a:pt x="11288" y="7923"/>
                    <a:pt x="11252" y="8185"/>
                    <a:pt x="11204" y="8471"/>
                  </a:cubicBezTo>
                  <a:lnTo>
                    <a:pt x="11181" y="8673"/>
                  </a:lnTo>
                  <a:cubicBezTo>
                    <a:pt x="11169" y="8781"/>
                    <a:pt x="11133" y="8792"/>
                    <a:pt x="11062" y="8792"/>
                  </a:cubicBezTo>
                  <a:lnTo>
                    <a:pt x="10109" y="8852"/>
                  </a:lnTo>
                  <a:lnTo>
                    <a:pt x="10109" y="8852"/>
                  </a:lnTo>
                  <a:lnTo>
                    <a:pt x="10145" y="8769"/>
                  </a:lnTo>
                  <a:cubicBezTo>
                    <a:pt x="10300" y="8435"/>
                    <a:pt x="10442" y="8126"/>
                    <a:pt x="10538" y="7792"/>
                  </a:cubicBezTo>
                  <a:cubicBezTo>
                    <a:pt x="10657" y="7364"/>
                    <a:pt x="10704" y="6899"/>
                    <a:pt x="10740" y="6459"/>
                  </a:cubicBezTo>
                  <a:lnTo>
                    <a:pt x="10764" y="6292"/>
                  </a:lnTo>
                  <a:cubicBezTo>
                    <a:pt x="10788" y="5947"/>
                    <a:pt x="10823" y="5625"/>
                    <a:pt x="10835" y="5268"/>
                  </a:cubicBezTo>
                  <a:cubicBezTo>
                    <a:pt x="10847" y="5102"/>
                    <a:pt x="10847" y="4959"/>
                    <a:pt x="10859" y="4780"/>
                  </a:cubicBezTo>
                  <a:lnTo>
                    <a:pt x="10883" y="4578"/>
                  </a:lnTo>
                  <a:lnTo>
                    <a:pt x="10526" y="4506"/>
                  </a:lnTo>
                  <a:cubicBezTo>
                    <a:pt x="10195" y="4440"/>
                    <a:pt x="9895" y="4374"/>
                    <a:pt x="9569" y="4374"/>
                  </a:cubicBezTo>
                  <a:cubicBezTo>
                    <a:pt x="9543" y="4374"/>
                    <a:pt x="9516" y="4374"/>
                    <a:pt x="9490" y="4375"/>
                  </a:cubicBezTo>
                  <a:cubicBezTo>
                    <a:pt x="9398" y="4378"/>
                    <a:pt x="9305" y="4380"/>
                    <a:pt x="9211" y="4380"/>
                  </a:cubicBezTo>
                  <a:cubicBezTo>
                    <a:pt x="8930" y="4380"/>
                    <a:pt x="8642" y="4366"/>
                    <a:pt x="8347" y="4340"/>
                  </a:cubicBezTo>
                  <a:cubicBezTo>
                    <a:pt x="8180" y="4328"/>
                    <a:pt x="8025" y="4328"/>
                    <a:pt x="7871" y="4316"/>
                  </a:cubicBezTo>
                  <a:cubicBezTo>
                    <a:pt x="7764" y="4316"/>
                    <a:pt x="7668" y="4304"/>
                    <a:pt x="7549" y="4304"/>
                  </a:cubicBezTo>
                  <a:cubicBezTo>
                    <a:pt x="7323" y="4280"/>
                    <a:pt x="7097" y="4268"/>
                    <a:pt x="6871" y="4268"/>
                  </a:cubicBezTo>
                  <a:cubicBezTo>
                    <a:pt x="6668" y="4268"/>
                    <a:pt x="6573" y="4209"/>
                    <a:pt x="6501" y="3982"/>
                  </a:cubicBezTo>
                  <a:cubicBezTo>
                    <a:pt x="6394" y="3685"/>
                    <a:pt x="6275" y="3387"/>
                    <a:pt x="6120" y="3066"/>
                  </a:cubicBezTo>
                  <a:cubicBezTo>
                    <a:pt x="6037" y="2911"/>
                    <a:pt x="5942" y="2768"/>
                    <a:pt x="5859" y="2649"/>
                  </a:cubicBezTo>
                  <a:cubicBezTo>
                    <a:pt x="5835" y="2601"/>
                    <a:pt x="5787" y="2554"/>
                    <a:pt x="5763" y="2518"/>
                  </a:cubicBezTo>
                  <a:lnTo>
                    <a:pt x="5680" y="2399"/>
                  </a:lnTo>
                  <a:lnTo>
                    <a:pt x="5549" y="2411"/>
                  </a:lnTo>
                  <a:cubicBezTo>
                    <a:pt x="5168" y="2458"/>
                    <a:pt x="5085" y="2720"/>
                    <a:pt x="5049" y="2875"/>
                  </a:cubicBezTo>
                  <a:lnTo>
                    <a:pt x="4954" y="3137"/>
                  </a:lnTo>
                  <a:cubicBezTo>
                    <a:pt x="4870" y="3435"/>
                    <a:pt x="4763" y="3756"/>
                    <a:pt x="4668" y="4054"/>
                  </a:cubicBezTo>
                  <a:cubicBezTo>
                    <a:pt x="4632" y="4197"/>
                    <a:pt x="4585" y="4244"/>
                    <a:pt x="4418" y="4268"/>
                  </a:cubicBezTo>
                  <a:cubicBezTo>
                    <a:pt x="4049" y="4328"/>
                    <a:pt x="3656" y="4387"/>
                    <a:pt x="3299" y="4447"/>
                  </a:cubicBezTo>
                  <a:cubicBezTo>
                    <a:pt x="3001" y="4494"/>
                    <a:pt x="2727" y="4554"/>
                    <a:pt x="2406" y="4601"/>
                  </a:cubicBezTo>
                  <a:cubicBezTo>
                    <a:pt x="1846" y="4685"/>
                    <a:pt x="1751" y="4768"/>
                    <a:pt x="1691" y="5328"/>
                  </a:cubicBezTo>
                  <a:cubicBezTo>
                    <a:pt x="1560" y="6566"/>
                    <a:pt x="1751" y="7769"/>
                    <a:pt x="2275" y="9019"/>
                  </a:cubicBezTo>
                  <a:lnTo>
                    <a:pt x="2310" y="9114"/>
                  </a:lnTo>
                  <a:cubicBezTo>
                    <a:pt x="2310" y="9126"/>
                    <a:pt x="2322" y="9138"/>
                    <a:pt x="2322" y="9138"/>
                  </a:cubicBezTo>
                  <a:cubicBezTo>
                    <a:pt x="2096" y="9190"/>
                    <a:pt x="1863" y="9223"/>
                    <a:pt x="1633" y="9223"/>
                  </a:cubicBezTo>
                  <a:cubicBezTo>
                    <a:pt x="1549" y="9223"/>
                    <a:pt x="1465" y="9219"/>
                    <a:pt x="1382" y="9209"/>
                  </a:cubicBezTo>
                  <a:cubicBezTo>
                    <a:pt x="1370" y="9185"/>
                    <a:pt x="1370" y="9114"/>
                    <a:pt x="1358" y="9066"/>
                  </a:cubicBezTo>
                  <a:lnTo>
                    <a:pt x="1310" y="8661"/>
                  </a:lnTo>
                  <a:cubicBezTo>
                    <a:pt x="1263" y="8316"/>
                    <a:pt x="1215" y="7959"/>
                    <a:pt x="1215" y="7626"/>
                  </a:cubicBezTo>
                  <a:lnTo>
                    <a:pt x="1215" y="7566"/>
                  </a:lnTo>
                  <a:cubicBezTo>
                    <a:pt x="1179" y="6376"/>
                    <a:pt x="1144" y="5149"/>
                    <a:pt x="1382" y="3959"/>
                  </a:cubicBezTo>
                  <a:cubicBezTo>
                    <a:pt x="1572" y="3006"/>
                    <a:pt x="1989" y="2268"/>
                    <a:pt x="2644" y="1768"/>
                  </a:cubicBezTo>
                  <a:cubicBezTo>
                    <a:pt x="3287" y="1280"/>
                    <a:pt x="4037" y="970"/>
                    <a:pt x="4846" y="851"/>
                  </a:cubicBezTo>
                  <a:cubicBezTo>
                    <a:pt x="5257" y="790"/>
                    <a:pt x="5661" y="759"/>
                    <a:pt x="6058" y="759"/>
                  </a:cubicBezTo>
                  <a:close/>
                  <a:moveTo>
                    <a:pt x="5537" y="3613"/>
                  </a:moveTo>
                  <a:cubicBezTo>
                    <a:pt x="5644" y="3804"/>
                    <a:pt x="5716" y="4006"/>
                    <a:pt x="5787" y="4209"/>
                  </a:cubicBezTo>
                  <a:cubicBezTo>
                    <a:pt x="5811" y="4268"/>
                    <a:pt x="5835" y="4328"/>
                    <a:pt x="5847" y="4387"/>
                  </a:cubicBezTo>
                  <a:cubicBezTo>
                    <a:pt x="6061" y="4959"/>
                    <a:pt x="6132" y="5018"/>
                    <a:pt x="6680" y="5042"/>
                  </a:cubicBezTo>
                  <a:lnTo>
                    <a:pt x="6716" y="5042"/>
                  </a:lnTo>
                  <a:cubicBezTo>
                    <a:pt x="7263" y="5078"/>
                    <a:pt x="7799" y="5102"/>
                    <a:pt x="8347" y="5137"/>
                  </a:cubicBezTo>
                  <a:cubicBezTo>
                    <a:pt x="8740" y="5161"/>
                    <a:pt x="9109" y="5173"/>
                    <a:pt x="9502" y="5209"/>
                  </a:cubicBezTo>
                  <a:lnTo>
                    <a:pt x="9752" y="5209"/>
                  </a:lnTo>
                  <a:cubicBezTo>
                    <a:pt x="9792" y="5209"/>
                    <a:pt x="9831" y="5203"/>
                    <a:pt x="9867" y="5203"/>
                  </a:cubicBezTo>
                  <a:cubicBezTo>
                    <a:pt x="9885" y="5203"/>
                    <a:pt x="9903" y="5205"/>
                    <a:pt x="9919" y="5209"/>
                  </a:cubicBezTo>
                  <a:cubicBezTo>
                    <a:pt x="10002" y="5209"/>
                    <a:pt x="10038" y="5221"/>
                    <a:pt x="10038" y="5221"/>
                  </a:cubicBezTo>
                  <a:cubicBezTo>
                    <a:pt x="10038" y="5221"/>
                    <a:pt x="10050" y="5256"/>
                    <a:pt x="10038" y="5328"/>
                  </a:cubicBezTo>
                  <a:cubicBezTo>
                    <a:pt x="10014" y="5506"/>
                    <a:pt x="10014" y="5685"/>
                    <a:pt x="10002" y="5875"/>
                  </a:cubicBezTo>
                  <a:cubicBezTo>
                    <a:pt x="9978" y="6411"/>
                    <a:pt x="9954" y="6959"/>
                    <a:pt x="9835" y="7483"/>
                  </a:cubicBezTo>
                  <a:cubicBezTo>
                    <a:pt x="9645" y="8411"/>
                    <a:pt x="9121" y="9138"/>
                    <a:pt x="8335" y="9626"/>
                  </a:cubicBezTo>
                  <a:lnTo>
                    <a:pt x="8073" y="9804"/>
                  </a:lnTo>
                  <a:cubicBezTo>
                    <a:pt x="7716" y="10031"/>
                    <a:pt x="7383" y="10257"/>
                    <a:pt x="7002" y="10340"/>
                  </a:cubicBezTo>
                  <a:cubicBezTo>
                    <a:pt x="6662" y="10421"/>
                    <a:pt x="6339" y="10462"/>
                    <a:pt x="6034" y="10462"/>
                  </a:cubicBezTo>
                  <a:cubicBezTo>
                    <a:pt x="5709" y="10462"/>
                    <a:pt x="5403" y="10415"/>
                    <a:pt x="5120" y="10316"/>
                  </a:cubicBezTo>
                  <a:cubicBezTo>
                    <a:pt x="4406" y="10078"/>
                    <a:pt x="3680" y="9769"/>
                    <a:pt x="3192" y="9102"/>
                  </a:cubicBezTo>
                  <a:cubicBezTo>
                    <a:pt x="2906" y="8733"/>
                    <a:pt x="2727" y="8316"/>
                    <a:pt x="2632" y="7852"/>
                  </a:cubicBezTo>
                  <a:cubicBezTo>
                    <a:pt x="2549" y="7399"/>
                    <a:pt x="2501" y="6923"/>
                    <a:pt x="2453" y="6471"/>
                  </a:cubicBezTo>
                  <a:cubicBezTo>
                    <a:pt x="2441" y="6292"/>
                    <a:pt x="2418" y="6102"/>
                    <a:pt x="2394" y="5923"/>
                  </a:cubicBezTo>
                  <a:cubicBezTo>
                    <a:pt x="2418" y="5840"/>
                    <a:pt x="2418" y="5780"/>
                    <a:pt x="2430" y="5733"/>
                  </a:cubicBezTo>
                  <a:cubicBezTo>
                    <a:pt x="2441" y="5602"/>
                    <a:pt x="2453" y="5399"/>
                    <a:pt x="2489" y="5375"/>
                  </a:cubicBezTo>
                  <a:cubicBezTo>
                    <a:pt x="2513" y="5340"/>
                    <a:pt x="2715" y="5316"/>
                    <a:pt x="2834" y="5304"/>
                  </a:cubicBezTo>
                  <a:cubicBezTo>
                    <a:pt x="3346" y="5209"/>
                    <a:pt x="3918" y="5137"/>
                    <a:pt x="4620" y="5030"/>
                  </a:cubicBezTo>
                  <a:cubicBezTo>
                    <a:pt x="4823" y="5006"/>
                    <a:pt x="5239" y="4947"/>
                    <a:pt x="5311" y="4387"/>
                  </a:cubicBezTo>
                  <a:cubicBezTo>
                    <a:pt x="5347" y="4185"/>
                    <a:pt x="5406" y="3994"/>
                    <a:pt x="5478" y="3780"/>
                  </a:cubicBezTo>
                  <a:cubicBezTo>
                    <a:pt x="5489" y="3720"/>
                    <a:pt x="5513" y="3673"/>
                    <a:pt x="5537" y="3613"/>
                  </a:cubicBezTo>
                  <a:close/>
                  <a:moveTo>
                    <a:pt x="6882" y="11174"/>
                  </a:moveTo>
                  <a:cubicBezTo>
                    <a:pt x="6918" y="11448"/>
                    <a:pt x="6906" y="11733"/>
                    <a:pt x="6906" y="12043"/>
                  </a:cubicBezTo>
                  <a:lnTo>
                    <a:pt x="6906" y="12126"/>
                  </a:lnTo>
                  <a:cubicBezTo>
                    <a:pt x="6894" y="12150"/>
                    <a:pt x="6859" y="12174"/>
                    <a:pt x="6847" y="12174"/>
                  </a:cubicBezTo>
                  <a:cubicBezTo>
                    <a:pt x="6638" y="12245"/>
                    <a:pt x="6434" y="12280"/>
                    <a:pt x="6235" y="12280"/>
                  </a:cubicBezTo>
                  <a:cubicBezTo>
                    <a:pt x="5935" y="12280"/>
                    <a:pt x="5645" y="12200"/>
                    <a:pt x="5358" y="12043"/>
                  </a:cubicBezTo>
                  <a:cubicBezTo>
                    <a:pt x="5335" y="12031"/>
                    <a:pt x="5287" y="11971"/>
                    <a:pt x="5275" y="11936"/>
                  </a:cubicBezTo>
                  <a:cubicBezTo>
                    <a:pt x="5251" y="11733"/>
                    <a:pt x="5275" y="11495"/>
                    <a:pt x="5275" y="11257"/>
                  </a:cubicBezTo>
                  <a:lnTo>
                    <a:pt x="5275" y="11174"/>
                  </a:lnTo>
                  <a:close/>
                  <a:moveTo>
                    <a:pt x="4465" y="12352"/>
                  </a:moveTo>
                  <a:cubicBezTo>
                    <a:pt x="4561" y="12579"/>
                    <a:pt x="4763" y="12686"/>
                    <a:pt x="4930" y="12769"/>
                  </a:cubicBezTo>
                  <a:cubicBezTo>
                    <a:pt x="5321" y="12975"/>
                    <a:pt x="5733" y="13079"/>
                    <a:pt x="6181" y="13079"/>
                  </a:cubicBezTo>
                  <a:cubicBezTo>
                    <a:pt x="6484" y="13079"/>
                    <a:pt x="6803" y="13032"/>
                    <a:pt x="7144" y="12936"/>
                  </a:cubicBezTo>
                  <a:lnTo>
                    <a:pt x="7156" y="12936"/>
                  </a:lnTo>
                  <a:cubicBezTo>
                    <a:pt x="7299" y="12900"/>
                    <a:pt x="7454" y="12841"/>
                    <a:pt x="7561" y="12710"/>
                  </a:cubicBezTo>
                  <a:cubicBezTo>
                    <a:pt x="7619" y="12623"/>
                    <a:pt x="7692" y="12599"/>
                    <a:pt x="7837" y="12599"/>
                  </a:cubicBezTo>
                  <a:cubicBezTo>
                    <a:pt x="7871" y="12599"/>
                    <a:pt x="7910" y="12600"/>
                    <a:pt x="7954" y="12602"/>
                  </a:cubicBezTo>
                  <a:lnTo>
                    <a:pt x="8025" y="12602"/>
                  </a:lnTo>
                  <a:cubicBezTo>
                    <a:pt x="8490" y="12626"/>
                    <a:pt x="8883" y="12769"/>
                    <a:pt x="9323" y="13114"/>
                  </a:cubicBezTo>
                  <a:cubicBezTo>
                    <a:pt x="10180" y="13793"/>
                    <a:pt x="10692" y="14746"/>
                    <a:pt x="11050" y="15496"/>
                  </a:cubicBezTo>
                  <a:cubicBezTo>
                    <a:pt x="11073" y="15555"/>
                    <a:pt x="11085" y="15639"/>
                    <a:pt x="11109" y="15734"/>
                  </a:cubicBezTo>
                  <a:lnTo>
                    <a:pt x="11109" y="15781"/>
                  </a:lnTo>
                  <a:lnTo>
                    <a:pt x="10847" y="15793"/>
                  </a:lnTo>
                  <a:cubicBezTo>
                    <a:pt x="10490" y="15805"/>
                    <a:pt x="10133" y="15817"/>
                    <a:pt x="9799" y="15841"/>
                  </a:cubicBezTo>
                  <a:cubicBezTo>
                    <a:pt x="8907" y="15877"/>
                    <a:pt x="8025" y="15912"/>
                    <a:pt x="7144" y="15960"/>
                  </a:cubicBezTo>
                  <a:cubicBezTo>
                    <a:pt x="6966" y="15960"/>
                    <a:pt x="6787" y="15972"/>
                    <a:pt x="6609" y="15984"/>
                  </a:cubicBezTo>
                  <a:cubicBezTo>
                    <a:pt x="6308" y="16010"/>
                    <a:pt x="6008" y="16029"/>
                    <a:pt x="5708" y="16029"/>
                  </a:cubicBezTo>
                  <a:cubicBezTo>
                    <a:pt x="5591" y="16029"/>
                    <a:pt x="5475" y="16026"/>
                    <a:pt x="5358" y="16020"/>
                  </a:cubicBezTo>
                  <a:cubicBezTo>
                    <a:pt x="3739" y="15912"/>
                    <a:pt x="2382" y="15841"/>
                    <a:pt x="1001" y="15841"/>
                  </a:cubicBezTo>
                  <a:cubicBezTo>
                    <a:pt x="953" y="15841"/>
                    <a:pt x="894" y="15841"/>
                    <a:pt x="846" y="15817"/>
                  </a:cubicBezTo>
                  <a:cubicBezTo>
                    <a:pt x="846" y="15317"/>
                    <a:pt x="1263" y="14388"/>
                    <a:pt x="1798" y="13698"/>
                  </a:cubicBezTo>
                  <a:cubicBezTo>
                    <a:pt x="2263" y="13079"/>
                    <a:pt x="3453" y="12424"/>
                    <a:pt x="4465" y="12352"/>
                  </a:cubicBezTo>
                  <a:close/>
                  <a:moveTo>
                    <a:pt x="6347" y="1"/>
                  </a:moveTo>
                  <a:cubicBezTo>
                    <a:pt x="6248" y="1"/>
                    <a:pt x="6149" y="2"/>
                    <a:pt x="6049" y="6"/>
                  </a:cubicBezTo>
                  <a:cubicBezTo>
                    <a:pt x="4680" y="41"/>
                    <a:pt x="3561" y="387"/>
                    <a:pt x="2656" y="1042"/>
                  </a:cubicBezTo>
                  <a:cubicBezTo>
                    <a:pt x="2560" y="1101"/>
                    <a:pt x="2453" y="1161"/>
                    <a:pt x="2370" y="1232"/>
                  </a:cubicBezTo>
                  <a:cubicBezTo>
                    <a:pt x="2132" y="1387"/>
                    <a:pt x="1882" y="1530"/>
                    <a:pt x="1703" y="1768"/>
                  </a:cubicBezTo>
                  <a:cubicBezTo>
                    <a:pt x="1251" y="2387"/>
                    <a:pt x="786" y="3137"/>
                    <a:pt x="655" y="4030"/>
                  </a:cubicBezTo>
                  <a:cubicBezTo>
                    <a:pt x="536" y="4923"/>
                    <a:pt x="477" y="5637"/>
                    <a:pt x="489" y="6292"/>
                  </a:cubicBezTo>
                  <a:cubicBezTo>
                    <a:pt x="513" y="7090"/>
                    <a:pt x="572" y="7888"/>
                    <a:pt x="632" y="8661"/>
                  </a:cubicBezTo>
                  <a:cubicBezTo>
                    <a:pt x="655" y="8947"/>
                    <a:pt x="667" y="9233"/>
                    <a:pt x="691" y="9507"/>
                  </a:cubicBezTo>
                  <a:cubicBezTo>
                    <a:pt x="713" y="9937"/>
                    <a:pt x="858" y="10081"/>
                    <a:pt x="1248" y="10081"/>
                  </a:cubicBezTo>
                  <a:cubicBezTo>
                    <a:pt x="1279" y="10081"/>
                    <a:pt x="1312" y="10080"/>
                    <a:pt x="1346" y="10078"/>
                  </a:cubicBezTo>
                  <a:cubicBezTo>
                    <a:pt x="1763" y="10043"/>
                    <a:pt x="2191" y="10007"/>
                    <a:pt x="2668" y="9947"/>
                  </a:cubicBezTo>
                  <a:cubicBezTo>
                    <a:pt x="2714" y="9939"/>
                    <a:pt x="2756" y="9934"/>
                    <a:pt x="2794" y="9934"/>
                  </a:cubicBezTo>
                  <a:cubicBezTo>
                    <a:pt x="2911" y="9934"/>
                    <a:pt x="2994" y="9977"/>
                    <a:pt x="3084" y="10066"/>
                  </a:cubicBezTo>
                  <a:cubicBezTo>
                    <a:pt x="3227" y="10209"/>
                    <a:pt x="3406" y="10364"/>
                    <a:pt x="3680" y="10507"/>
                  </a:cubicBezTo>
                  <a:cubicBezTo>
                    <a:pt x="3906" y="10638"/>
                    <a:pt x="4144" y="10757"/>
                    <a:pt x="4358" y="10864"/>
                  </a:cubicBezTo>
                  <a:cubicBezTo>
                    <a:pt x="4418" y="10900"/>
                    <a:pt x="4465" y="10924"/>
                    <a:pt x="4525" y="10936"/>
                  </a:cubicBezTo>
                  <a:lnTo>
                    <a:pt x="4525" y="11055"/>
                  </a:lnTo>
                  <a:lnTo>
                    <a:pt x="4525" y="11198"/>
                  </a:lnTo>
                  <a:lnTo>
                    <a:pt x="4525" y="11317"/>
                  </a:lnTo>
                  <a:cubicBezTo>
                    <a:pt x="4525" y="11388"/>
                    <a:pt x="4525" y="11471"/>
                    <a:pt x="4513" y="11507"/>
                  </a:cubicBezTo>
                  <a:cubicBezTo>
                    <a:pt x="4465" y="11519"/>
                    <a:pt x="4394" y="11531"/>
                    <a:pt x="4323" y="11531"/>
                  </a:cubicBezTo>
                  <a:cubicBezTo>
                    <a:pt x="3251" y="11698"/>
                    <a:pt x="2275" y="12186"/>
                    <a:pt x="1465" y="12995"/>
                  </a:cubicBezTo>
                  <a:cubicBezTo>
                    <a:pt x="775" y="13662"/>
                    <a:pt x="405" y="14531"/>
                    <a:pt x="132" y="15281"/>
                  </a:cubicBezTo>
                  <a:cubicBezTo>
                    <a:pt x="1" y="15639"/>
                    <a:pt x="1" y="16020"/>
                    <a:pt x="120" y="16448"/>
                  </a:cubicBezTo>
                  <a:lnTo>
                    <a:pt x="167" y="16591"/>
                  </a:lnTo>
                  <a:lnTo>
                    <a:pt x="334" y="16615"/>
                  </a:lnTo>
                  <a:cubicBezTo>
                    <a:pt x="370" y="16615"/>
                    <a:pt x="429" y="16615"/>
                    <a:pt x="477" y="16627"/>
                  </a:cubicBezTo>
                  <a:cubicBezTo>
                    <a:pt x="584" y="16639"/>
                    <a:pt x="703" y="16639"/>
                    <a:pt x="810" y="16639"/>
                  </a:cubicBezTo>
                  <a:lnTo>
                    <a:pt x="1322" y="16639"/>
                  </a:lnTo>
                  <a:cubicBezTo>
                    <a:pt x="1537" y="16639"/>
                    <a:pt x="1746" y="16633"/>
                    <a:pt x="1953" y="16633"/>
                  </a:cubicBezTo>
                  <a:cubicBezTo>
                    <a:pt x="2056" y="16633"/>
                    <a:pt x="2160" y="16635"/>
                    <a:pt x="2263" y="16639"/>
                  </a:cubicBezTo>
                  <a:cubicBezTo>
                    <a:pt x="2715" y="16651"/>
                    <a:pt x="3168" y="16698"/>
                    <a:pt x="3608" y="16734"/>
                  </a:cubicBezTo>
                  <a:cubicBezTo>
                    <a:pt x="4037" y="16758"/>
                    <a:pt x="4477" y="16793"/>
                    <a:pt x="4918" y="16817"/>
                  </a:cubicBezTo>
                  <a:cubicBezTo>
                    <a:pt x="5108" y="16829"/>
                    <a:pt x="5299" y="16829"/>
                    <a:pt x="5513" y="16829"/>
                  </a:cubicBezTo>
                  <a:cubicBezTo>
                    <a:pt x="5763" y="16829"/>
                    <a:pt x="6025" y="16829"/>
                    <a:pt x="6323" y="16817"/>
                  </a:cubicBezTo>
                  <a:cubicBezTo>
                    <a:pt x="6775" y="16805"/>
                    <a:pt x="7216" y="16770"/>
                    <a:pt x="7656" y="16746"/>
                  </a:cubicBezTo>
                  <a:cubicBezTo>
                    <a:pt x="8145" y="16710"/>
                    <a:pt x="8645" y="16686"/>
                    <a:pt x="9145" y="16651"/>
                  </a:cubicBezTo>
                  <a:cubicBezTo>
                    <a:pt x="9657" y="16639"/>
                    <a:pt x="10192" y="16627"/>
                    <a:pt x="10716" y="16627"/>
                  </a:cubicBezTo>
                  <a:cubicBezTo>
                    <a:pt x="10942" y="16627"/>
                    <a:pt x="11145" y="16627"/>
                    <a:pt x="11371" y="16615"/>
                  </a:cubicBezTo>
                  <a:cubicBezTo>
                    <a:pt x="11538" y="16615"/>
                    <a:pt x="11669" y="16555"/>
                    <a:pt x="11764" y="16460"/>
                  </a:cubicBezTo>
                  <a:cubicBezTo>
                    <a:pt x="11824" y="16401"/>
                    <a:pt x="11883" y="16293"/>
                    <a:pt x="11859" y="16115"/>
                  </a:cubicBezTo>
                  <a:cubicBezTo>
                    <a:pt x="11859" y="16055"/>
                    <a:pt x="11847" y="15984"/>
                    <a:pt x="11847" y="15924"/>
                  </a:cubicBezTo>
                  <a:cubicBezTo>
                    <a:pt x="11835" y="15686"/>
                    <a:pt x="11824" y="15436"/>
                    <a:pt x="11716" y="15198"/>
                  </a:cubicBezTo>
                  <a:cubicBezTo>
                    <a:pt x="11609" y="14948"/>
                    <a:pt x="11466" y="14710"/>
                    <a:pt x="11323" y="14484"/>
                  </a:cubicBezTo>
                  <a:cubicBezTo>
                    <a:pt x="11228" y="14305"/>
                    <a:pt x="11121" y="14126"/>
                    <a:pt x="11026" y="13948"/>
                  </a:cubicBezTo>
                  <a:cubicBezTo>
                    <a:pt x="10728" y="13341"/>
                    <a:pt x="10276" y="12829"/>
                    <a:pt x="9585" y="12352"/>
                  </a:cubicBezTo>
                  <a:cubicBezTo>
                    <a:pt x="9216" y="12102"/>
                    <a:pt x="8823" y="11936"/>
                    <a:pt x="8395" y="11888"/>
                  </a:cubicBezTo>
                  <a:cubicBezTo>
                    <a:pt x="8204" y="11864"/>
                    <a:pt x="8014" y="11829"/>
                    <a:pt x="7787" y="11805"/>
                  </a:cubicBezTo>
                  <a:lnTo>
                    <a:pt x="7668" y="11793"/>
                  </a:lnTo>
                  <a:lnTo>
                    <a:pt x="7668" y="11686"/>
                  </a:lnTo>
                  <a:lnTo>
                    <a:pt x="7668" y="11102"/>
                  </a:lnTo>
                  <a:cubicBezTo>
                    <a:pt x="7656" y="11019"/>
                    <a:pt x="7680" y="10971"/>
                    <a:pt x="7847" y="10852"/>
                  </a:cubicBezTo>
                  <a:cubicBezTo>
                    <a:pt x="8014" y="10733"/>
                    <a:pt x="8204" y="10626"/>
                    <a:pt x="8371" y="10519"/>
                  </a:cubicBezTo>
                  <a:cubicBezTo>
                    <a:pt x="8752" y="10281"/>
                    <a:pt x="9168" y="10043"/>
                    <a:pt x="9514" y="9709"/>
                  </a:cubicBezTo>
                  <a:cubicBezTo>
                    <a:pt x="9538" y="9674"/>
                    <a:pt x="9573" y="9662"/>
                    <a:pt x="9585" y="9662"/>
                  </a:cubicBezTo>
                  <a:cubicBezTo>
                    <a:pt x="9990" y="9626"/>
                    <a:pt x="10371" y="9614"/>
                    <a:pt x="10752" y="9602"/>
                  </a:cubicBezTo>
                  <a:cubicBezTo>
                    <a:pt x="11764" y="9566"/>
                    <a:pt x="11978" y="9364"/>
                    <a:pt x="12038" y="8352"/>
                  </a:cubicBezTo>
                  <a:lnTo>
                    <a:pt x="12038" y="8126"/>
                  </a:lnTo>
                  <a:cubicBezTo>
                    <a:pt x="12026" y="7816"/>
                    <a:pt x="12026" y="7483"/>
                    <a:pt x="12026" y="7173"/>
                  </a:cubicBezTo>
                  <a:cubicBezTo>
                    <a:pt x="12014" y="6435"/>
                    <a:pt x="12002" y="5673"/>
                    <a:pt x="11966" y="4923"/>
                  </a:cubicBezTo>
                  <a:cubicBezTo>
                    <a:pt x="11907" y="3828"/>
                    <a:pt x="11526" y="2780"/>
                    <a:pt x="10764" y="1732"/>
                  </a:cubicBezTo>
                  <a:cubicBezTo>
                    <a:pt x="10288" y="1077"/>
                    <a:pt x="9585" y="732"/>
                    <a:pt x="8942" y="482"/>
                  </a:cubicBezTo>
                  <a:cubicBezTo>
                    <a:pt x="8165" y="158"/>
                    <a:pt x="7300" y="1"/>
                    <a:pt x="6347" y="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5685225" y="1900300"/>
              <a:ext cx="312275" cy="411450"/>
            </a:xfrm>
            <a:custGeom>
              <a:avLst/>
              <a:gdLst/>
              <a:ahLst/>
              <a:cxnLst/>
              <a:rect l="l" t="t" r="r" b="b"/>
              <a:pathLst>
                <a:path w="12491" h="16458" extrusionOk="0">
                  <a:moveTo>
                    <a:pt x="7063" y="755"/>
                  </a:moveTo>
                  <a:cubicBezTo>
                    <a:pt x="7831" y="755"/>
                    <a:pt x="8540" y="960"/>
                    <a:pt x="9192" y="1372"/>
                  </a:cubicBezTo>
                  <a:cubicBezTo>
                    <a:pt x="9406" y="1503"/>
                    <a:pt x="9597" y="1682"/>
                    <a:pt x="9775" y="1896"/>
                  </a:cubicBezTo>
                  <a:cubicBezTo>
                    <a:pt x="9930" y="2075"/>
                    <a:pt x="10049" y="2265"/>
                    <a:pt x="10180" y="2456"/>
                  </a:cubicBezTo>
                  <a:cubicBezTo>
                    <a:pt x="10240" y="2551"/>
                    <a:pt x="10287" y="2622"/>
                    <a:pt x="10347" y="2706"/>
                  </a:cubicBezTo>
                  <a:cubicBezTo>
                    <a:pt x="10609" y="3134"/>
                    <a:pt x="10728" y="3587"/>
                    <a:pt x="10704" y="4123"/>
                  </a:cubicBezTo>
                  <a:lnTo>
                    <a:pt x="10668" y="4123"/>
                  </a:lnTo>
                  <a:cubicBezTo>
                    <a:pt x="10587" y="4123"/>
                    <a:pt x="10501" y="4130"/>
                    <a:pt x="10418" y="4130"/>
                  </a:cubicBezTo>
                  <a:cubicBezTo>
                    <a:pt x="10356" y="4130"/>
                    <a:pt x="10296" y="4126"/>
                    <a:pt x="10240" y="4111"/>
                  </a:cubicBezTo>
                  <a:cubicBezTo>
                    <a:pt x="9775" y="4039"/>
                    <a:pt x="9287" y="3956"/>
                    <a:pt x="8811" y="3837"/>
                  </a:cubicBezTo>
                  <a:cubicBezTo>
                    <a:pt x="8144" y="3682"/>
                    <a:pt x="7632" y="3289"/>
                    <a:pt x="7335" y="2706"/>
                  </a:cubicBezTo>
                  <a:cubicBezTo>
                    <a:pt x="7299" y="2622"/>
                    <a:pt x="7251" y="2527"/>
                    <a:pt x="7192" y="2456"/>
                  </a:cubicBezTo>
                  <a:lnTo>
                    <a:pt x="7156" y="2408"/>
                  </a:lnTo>
                  <a:cubicBezTo>
                    <a:pt x="7132" y="2349"/>
                    <a:pt x="7085" y="2325"/>
                    <a:pt x="7061" y="2313"/>
                  </a:cubicBezTo>
                  <a:cubicBezTo>
                    <a:pt x="7037" y="2313"/>
                    <a:pt x="7037" y="2289"/>
                    <a:pt x="7013" y="2277"/>
                  </a:cubicBezTo>
                  <a:lnTo>
                    <a:pt x="6906" y="2206"/>
                  </a:lnTo>
                  <a:lnTo>
                    <a:pt x="6787" y="2265"/>
                  </a:lnTo>
                  <a:cubicBezTo>
                    <a:pt x="6727" y="2289"/>
                    <a:pt x="6656" y="2337"/>
                    <a:pt x="6573" y="2372"/>
                  </a:cubicBezTo>
                  <a:cubicBezTo>
                    <a:pt x="6394" y="2456"/>
                    <a:pt x="6239" y="2551"/>
                    <a:pt x="6061" y="2670"/>
                  </a:cubicBezTo>
                  <a:cubicBezTo>
                    <a:pt x="5311" y="3218"/>
                    <a:pt x="4453" y="3444"/>
                    <a:pt x="3691" y="3587"/>
                  </a:cubicBezTo>
                  <a:cubicBezTo>
                    <a:pt x="3525" y="3619"/>
                    <a:pt x="3347" y="3629"/>
                    <a:pt x="3152" y="3629"/>
                  </a:cubicBezTo>
                  <a:cubicBezTo>
                    <a:pt x="3055" y="3629"/>
                    <a:pt x="2953" y="3626"/>
                    <a:pt x="2846" y="3623"/>
                  </a:cubicBezTo>
                  <a:lnTo>
                    <a:pt x="2667" y="3623"/>
                  </a:lnTo>
                  <a:cubicBezTo>
                    <a:pt x="2691" y="3539"/>
                    <a:pt x="2727" y="3468"/>
                    <a:pt x="2751" y="3408"/>
                  </a:cubicBezTo>
                  <a:cubicBezTo>
                    <a:pt x="3501" y="2110"/>
                    <a:pt x="4453" y="1313"/>
                    <a:pt x="5644" y="967"/>
                  </a:cubicBezTo>
                  <a:cubicBezTo>
                    <a:pt x="6138" y="826"/>
                    <a:pt x="6611" y="755"/>
                    <a:pt x="7063" y="755"/>
                  </a:cubicBezTo>
                  <a:close/>
                  <a:moveTo>
                    <a:pt x="6716" y="3146"/>
                  </a:moveTo>
                  <a:cubicBezTo>
                    <a:pt x="6727" y="3158"/>
                    <a:pt x="6727" y="3170"/>
                    <a:pt x="6739" y="3170"/>
                  </a:cubicBezTo>
                  <a:cubicBezTo>
                    <a:pt x="7180" y="4063"/>
                    <a:pt x="7989" y="4361"/>
                    <a:pt x="8573" y="4515"/>
                  </a:cubicBezTo>
                  <a:cubicBezTo>
                    <a:pt x="9228" y="4694"/>
                    <a:pt x="9918" y="4825"/>
                    <a:pt x="10573" y="4944"/>
                  </a:cubicBezTo>
                  <a:lnTo>
                    <a:pt x="10645" y="4956"/>
                  </a:lnTo>
                  <a:cubicBezTo>
                    <a:pt x="10728" y="4980"/>
                    <a:pt x="10752" y="4992"/>
                    <a:pt x="10752" y="5063"/>
                  </a:cubicBezTo>
                  <a:lnTo>
                    <a:pt x="10835" y="5909"/>
                  </a:lnTo>
                  <a:lnTo>
                    <a:pt x="11418" y="5468"/>
                  </a:lnTo>
                  <a:cubicBezTo>
                    <a:pt x="11621" y="5587"/>
                    <a:pt x="11609" y="5718"/>
                    <a:pt x="11561" y="5837"/>
                  </a:cubicBezTo>
                  <a:cubicBezTo>
                    <a:pt x="11516" y="5992"/>
                    <a:pt x="11470" y="6092"/>
                    <a:pt x="11273" y="6092"/>
                  </a:cubicBezTo>
                  <a:cubicBezTo>
                    <a:pt x="11214" y="6092"/>
                    <a:pt x="11141" y="6083"/>
                    <a:pt x="11049" y="6063"/>
                  </a:cubicBezTo>
                  <a:lnTo>
                    <a:pt x="10835" y="6016"/>
                  </a:lnTo>
                  <a:lnTo>
                    <a:pt x="10776" y="6218"/>
                  </a:lnTo>
                  <a:cubicBezTo>
                    <a:pt x="10776" y="6242"/>
                    <a:pt x="10764" y="6266"/>
                    <a:pt x="10764" y="6278"/>
                  </a:cubicBezTo>
                  <a:cubicBezTo>
                    <a:pt x="10752" y="6337"/>
                    <a:pt x="10716" y="6420"/>
                    <a:pt x="10704" y="6492"/>
                  </a:cubicBezTo>
                  <a:cubicBezTo>
                    <a:pt x="10633" y="7397"/>
                    <a:pt x="10133" y="8171"/>
                    <a:pt x="9692" y="8837"/>
                  </a:cubicBezTo>
                  <a:cubicBezTo>
                    <a:pt x="9097" y="9719"/>
                    <a:pt x="8216" y="10242"/>
                    <a:pt x="7073" y="10385"/>
                  </a:cubicBezTo>
                  <a:cubicBezTo>
                    <a:pt x="6864" y="10413"/>
                    <a:pt x="6655" y="10427"/>
                    <a:pt x="6449" y="10427"/>
                  </a:cubicBezTo>
                  <a:cubicBezTo>
                    <a:pt x="5583" y="10427"/>
                    <a:pt x="4739" y="10185"/>
                    <a:pt x="3941" y="9695"/>
                  </a:cubicBezTo>
                  <a:cubicBezTo>
                    <a:pt x="3691" y="9540"/>
                    <a:pt x="3453" y="9290"/>
                    <a:pt x="3287" y="9016"/>
                  </a:cubicBezTo>
                  <a:cubicBezTo>
                    <a:pt x="2798" y="8218"/>
                    <a:pt x="2560" y="7528"/>
                    <a:pt x="2536" y="6837"/>
                  </a:cubicBezTo>
                  <a:cubicBezTo>
                    <a:pt x="2536" y="6718"/>
                    <a:pt x="2501" y="6599"/>
                    <a:pt x="2477" y="6492"/>
                  </a:cubicBezTo>
                  <a:lnTo>
                    <a:pt x="2429" y="6313"/>
                  </a:lnTo>
                  <a:lnTo>
                    <a:pt x="2358" y="5968"/>
                  </a:lnTo>
                  <a:lnTo>
                    <a:pt x="2072" y="6194"/>
                  </a:lnTo>
                  <a:cubicBezTo>
                    <a:pt x="1871" y="6349"/>
                    <a:pt x="1765" y="6418"/>
                    <a:pt x="1683" y="6418"/>
                  </a:cubicBezTo>
                  <a:cubicBezTo>
                    <a:pt x="1639" y="6418"/>
                    <a:pt x="1602" y="6398"/>
                    <a:pt x="1560" y="6361"/>
                  </a:cubicBezTo>
                  <a:cubicBezTo>
                    <a:pt x="1477" y="6290"/>
                    <a:pt x="1405" y="5956"/>
                    <a:pt x="1477" y="5789"/>
                  </a:cubicBezTo>
                  <a:cubicBezTo>
                    <a:pt x="1524" y="5677"/>
                    <a:pt x="1541" y="5623"/>
                    <a:pt x="1745" y="5623"/>
                  </a:cubicBezTo>
                  <a:cubicBezTo>
                    <a:pt x="1800" y="5623"/>
                    <a:pt x="1868" y="5627"/>
                    <a:pt x="1953" y="5635"/>
                  </a:cubicBezTo>
                  <a:lnTo>
                    <a:pt x="2036" y="5635"/>
                  </a:lnTo>
                  <a:lnTo>
                    <a:pt x="2096" y="5587"/>
                  </a:lnTo>
                  <a:cubicBezTo>
                    <a:pt x="2441" y="5337"/>
                    <a:pt x="2513" y="4992"/>
                    <a:pt x="2560" y="4718"/>
                  </a:cubicBezTo>
                  <a:cubicBezTo>
                    <a:pt x="2608" y="4420"/>
                    <a:pt x="2620" y="4396"/>
                    <a:pt x="2989" y="4373"/>
                  </a:cubicBezTo>
                  <a:cubicBezTo>
                    <a:pt x="4358" y="4325"/>
                    <a:pt x="5465" y="3980"/>
                    <a:pt x="6406" y="3301"/>
                  </a:cubicBezTo>
                  <a:cubicBezTo>
                    <a:pt x="6465" y="3265"/>
                    <a:pt x="6537" y="3218"/>
                    <a:pt x="6620" y="3170"/>
                  </a:cubicBezTo>
                  <a:cubicBezTo>
                    <a:pt x="6656" y="3158"/>
                    <a:pt x="6680" y="3146"/>
                    <a:pt x="6716" y="3146"/>
                  </a:cubicBezTo>
                  <a:close/>
                  <a:moveTo>
                    <a:pt x="5275" y="11147"/>
                  </a:moveTo>
                  <a:cubicBezTo>
                    <a:pt x="5311" y="11147"/>
                    <a:pt x="5358" y="11171"/>
                    <a:pt x="5418" y="11171"/>
                  </a:cubicBezTo>
                  <a:cubicBezTo>
                    <a:pt x="5703" y="11195"/>
                    <a:pt x="5965" y="11207"/>
                    <a:pt x="6251" y="11231"/>
                  </a:cubicBezTo>
                  <a:cubicBezTo>
                    <a:pt x="6388" y="11237"/>
                    <a:pt x="6525" y="11240"/>
                    <a:pt x="6663" y="11240"/>
                  </a:cubicBezTo>
                  <a:cubicBezTo>
                    <a:pt x="6802" y="11240"/>
                    <a:pt x="6942" y="11237"/>
                    <a:pt x="7085" y="11231"/>
                  </a:cubicBezTo>
                  <a:lnTo>
                    <a:pt x="7299" y="11231"/>
                  </a:lnTo>
                  <a:cubicBezTo>
                    <a:pt x="7323" y="11493"/>
                    <a:pt x="7311" y="11778"/>
                    <a:pt x="7216" y="12028"/>
                  </a:cubicBezTo>
                  <a:cubicBezTo>
                    <a:pt x="7204" y="12088"/>
                    <a:pt x="7144" y="12255"/>
                    <a:pt x="6763" y="12314"/>
                  </a:cubicBezTo>
                  <a:cubicBezTo>
                    <a:pt x="6637" y="12335"/>
                    <a:pt x="6516" y="12345"/>
                    <a:pt x="6399" y="12345"/>
                  </a:cubicBezTo>
                  <a:cubicBezTo>
                    <a:pt x="6038" y="12345"/>
                    <a:pt x="5717" y="12247"/>
                    <a:pt x="5430" y="12040"/>
                  </a:cubicBezTo>
                  <a:cubicBezTo>
                    <a:pt x="5311" y="11957"/>
                    <a:pt x="5287" y="11897"/>
                    <a:pt x="5287" y="11814"/>
                  </a:cubicBezTo>
                  <a:cubicBezTo>
                    <a:pt x="5275" y="11612"/>
                    <a:pt x="5275" y="11421"/>
                    <a:pt x="5275" y="11195"/>
                  </a:cubicBezTo>
                  <a:lnTo>
                    <a:pt x="5275" y="11147"/>
                  </a:lnTo>
                  <a:close/>
                  <a:moveTo>
                    <a:pt x="8001" y="11766"/>
                  </a:moveTo>
                  <a:cubicBezTo>
                    <a:pt x="8037" y="11766"/>
                    <a:pt x="8120" y="11766"/>
                    <a:pt x="8240" y="11778"/>
                  </a:cubicBezTo>
                  <a:cubicBezTo>
                    <a:pt x="9192" y="11885"/>
                    <a:pt x="10002" y="12314"/>
                    <a:pt x="10609" y="13040"/>
                  </a:cubicBezTo>
                  <a:cubicBezTo>
                    <a:pt x="11061" y="13576"/>
                    <a:pt x="11538" y="14231"/>
                    <a:pt x="11657" y="15041"/>
                  </a:cubicBezTo>
                  <a:cubicBezTo>
                    <a:pt x="11657" y="15076"/>
                    <a:pt x="11669" y="15112"/>
                    <a:pt x="11680" y="15160"/>
                  </a:cubicBezTo>
                  <a:cubicBezTo>
                    <a:pt x="11680" y="15183"/>
                    <a:pt x="11692" y="15219"/>
                    <a:pt x="11692" y="15243"/>
                  </a:cubicBezTo>
                  <a:cubicBezTo>
                    <a:pt x="11716" y="15374"/>
                    <a:pt x="11716" y="15434"/>
                    <a:pt x="11716" y="15457"/>
                  </a:cubicBezTo>
                  <a:cubicBezTo>
                    <a:pt x="11680" y="15469"/>
                    <a:pt x="11621" y="15469"/>
                    <a:pt x="11478" y="15469"/>
                  </a:cubicBezTo>
                  <a:cubicBezTo>
                    <a:pt x="10668" y="15481"/>
                    <a:pt x="9847" y="15517"/>
                    <a:pt x="9061" y="15541"/>
                  </a:cubicBezTo>
                  <a:cubicBezTo>
                    <a:pt x="8585" y="15553"/>
                    <a:pt x="8109" y="15576"/>
                    <a:pt x="7644" y="15588"/>
                  </a:cubicBezTo>
                  <a:cubicBezTo>
                    <a:pt x="7192" y="15600"/>
                    <a:pt x="6727" y="15612"/>
                    <a:pt x="6263" y="15612"/>
                  </a:cubicBezTo>
                  <a:lnTo>
                    <a:pt x="5965" y="15612"/>
                  </a:lnTo>
                  <a:cubicBezTo>
                    <a:pt x="5763" y="15612"/>
                    <a:pt x="5537" y="15636"/>
                    <a:pt x="5322" y="15636"/>
                  </a:cubicBezTo>
                  <a:cubicBezTo>
                    <a:pt x="4960" y="15661"/>
                    <a:pt x="4598" y="15686"/>
                    <a:pt x="4241" y="15686"/>
                  </a:cubicBezTo>
                  <a:cubicBezTo>
                    <a:pt x="4092" y="15686"/>
                    <a:pt x="3945" y="15682"/>
                    <a:pt x="3798" y="15672"/>
                  </a:cubicBezTo>
                  <a:cubicBezTo>
                    <a:pt x="3108" y="15648"/>
                    <a:pt x="2394" y="15588"/>
                    <a:pt x="1727" y="15529"/>
                  </a:cubicBezTo>
                  <a:cubicBezTo>
                    <a:pt x="1489" y="15517"/>
                    <a:pt x="1239" y="15481"/>
                    <a:pt x="1001" y="15469"/>
                  </a:cubicBezTo>
                  <a:cubicBezTo>
                    <a:pt x="953" y="15469"/>
                    <a:pt x="893" y="15434"/>
                    <a:pt x="822" y="15410"/>
                  </a:cubicBezTo>
                  <a:cubicBezTo>
                    <a:pt x="1001" y="14636"/>
                    <a:pt x="1322" y="14029"/>
                    <a:pt x="1834" y="13529"/>
                  </a:cubicBezTo>
                  <a:cubicBezTo>
                    <a:pt x="2191" y="13195"/>
                    <a:pt x="2560" y="12897"/>
                    <a:pt x="2870" y="12636"/>
                  </a:cubicBezTo>
                  <a:cubicBezTo>
                    <a:pt x="3298" y="12302"/>
                    <a:pt x="3834" y="12076"/>
                    <a:pt x="4549" y="11969"/>
                  </a:cubicBezTo>
                  <a:lnTo>
                    <a:pt x="4549" y="11981"/>
                  </a:lnTo>
                  <a:cubicBezTo>
                    <a:pt x="4465" y="12481"/>
                    <a:pt x="4822" y="12659"/>
                    <a:pt x="5049" y="12778"/>
                  </a:cubicBezTo>
                  <a:cubicBezTo>
                    <a:pt x="5392" y="12950"/>
                    <a:pt x="5835" y="13137"/>
                    <a:pt x="6366" y="13137"/>
                  </a:cubicBezTo>
                  <a:cubicBezTo>
                    <a:pt x="6497" y="13137"/>
                    <a:pt x="6633" y="13126"/>
                    <a:pt x="6775" y="13100"/>
                  </a:cubicBezTo>
                  <a:cubicBezTo>
                    <a:pt x="7108" y="13040"/>
                    <a:pt x="7406" y="12874"/>
                    <a:pt x="7728" y="12600"/>
                  </a:cubicBezTo>
                  <a:cubicBezTo>
                    <a:pt x="7882" y="12445"/>
                    <a:pt x="7930" y="12183"/>
                    <a:pt x="7966" y="12005"/>
                  </a:cubicBezTo>
                  <a:cubicBezTo>
                    <a:pt x="7978" y="11945"/>
                    <a:pt x="7989" y="11802"/>
                    <a:pt x="8001" y="11766"/>
                  </a:cubicBezTo>
                  <a:close/>
                  <a:moveTo>
                    <a:pt x="7165" y="0"/>
                  </a:moveTo>
                  <a:cubicBezTo>
                    <a:pt x="6492" y="0"/>
                    <a:pt x="5790" y="140"/>
                    <a:pt x="5061" y="420"/>
                  </a:cubicBezTo>
                  <a:cubicBezTo>
                    <a:pt x="4179" y="765"/>
                    <a:pt x="3394" y="1372"/>
                    <a:pt x="2691" y="2277"/>
                  </a:cubicBezTo>
                  <a:cubicBezTo>
                    <a:pt x="2108" y="3039"/>
                    <a:pt x="1786" y="3777"/>
                    <a:pt x="1691" y="4575"/>
                  </a:cubicBezTo>
                  <a:cubicBezTo>
                    <a:pt x="1679" y="4658"/>
                    <a:pt x="1679" y="4766"/>
                    <a:pt x="1667" y="4849"/>
                  </a:cubicBezTo>
                  <a:cubicBezTo>
                    <a:pt x="774" y="5087"/>
                    <a:pt x="679" y="5670"/>
                    <a:pt x="715" y="6099"/>
                  </a:cubicBezTo>
                  <a:cubicBezTo>
                    <a:pt x="762" y="6837"/>
                    <a:pt x="1084" y="7171"/>
                    <a:pt x="1846" y="7278"/>
                  </a:cubicBezTo>
                  <a:cubicBezTo>
                    <a:pt x="2013" y="8230"/>
                    <a:pt x="2429" y="9064"/>
                    <a:pt x="2786" y="9671"/>
                  </a:cubicBezTo>
                  <a:cubicBezTo>
                    <a:pt x="2882" y="9873"/>
                    <a:pt x="3048" y="10028"/>
                    <a:pt x="3227" y="10147"/>
                  </a:cubicBezTo>
                  <a:cubicBezTo>
                    <a:pt x="3596" y="10385"/>
                    <a:pt x="4001" y="10623"/>
                    <a:pt x="4453" y="10850"/>
                  </a:cubicBezTo>
                  <a:cubicBezTo>
                    <a:pt x="4549" y="10909"/>
                    <a:pt x="4596" y="10969"/>
                    <a:pt x="4584" y="11159"/>
                  </a:cubicBezTo>
                  <a:cubicBezTo>
                    <a:pt x="4584" y="11207"/>
                    <a:pt x="4584" y="11207"/>
                    <a:pt x="4430" y="11254"/>
                  </a:cubicBezTo>
                  <a:lnTo>
                    <a:pt x="4394" y="11266"/>
                  </a:lnTo>
                  <a:cubicBezTo>
                    <a:pt x="3465" y="11540"/>
                    <a:pt x="2644" y="11981"/>
                    <a:pt x="1893" y="12636"/>
                  </a:cubicBezTo>
                  <a:cubicBezTo>
                    <a:pt x="1143" y="13290"/>
                    <a:pt x="584" y="14112"/>
                    <a:pt x="179" y="15136"/>
                  </a:cubicBezTo>
                  <a:cubicBezTo>
                    <a:pt x="131" y="15255"/>
                    <a:pt x="108" y="15386"/>
                    <a:pt x="84" y="15505"/>
                  </a:cubicBezTo>
                  <a:cubicBezTo>
                    <a:pt x="72" y="15553"/>
                    <a:pt x="72" y="15612"/>
                    <a:pt x="60" y="15660"/>
                  </a:cubicBezTo>
                  <a:cubicBezTo>
                    <a:pt x="0" y="15945"/>
                    <a:pt x="131" y="16148"/>
                    <a:pt x="429" y="16243"/>
                  </a:cubicBezTo>
                  <a:cubicBezTo>
                    <a:pt x="500" y="16255"/>
                    <a:pt x="596" y="16267"/>
                    <a:pt x="679" y="16279"/>
                  </a:cubicBezTo>
                  <a:cubicBezTo>
                    <a:pt x="893" y="16303"/>
                    <a:pt x="1120" y="16326"/>
                    <a:pt x="1322" y="16338"/>
                  </a:cubicBezTo>
                  <a:cubicBezTo>
                    <a:pt x="1810" y="16386"/>
                    <a:pt x="2334" y="16446"/>
                    <a:pt x="2846" y="16446"/>
                  </a:cubicBezTo>
                  <a:cubicBezTo>
                    <a:pt x="3417" y="16457"/>
                    <a:pt x="4013" y="16457"/>
                    <a:pt x="4608" y="16457"/>
                  </a:cubicBezTo>
                  <a:cubicBezTo>
                    <a:pt x="5358" y="16457"/>
                    <a:pt x="6096" y="16457"/>
                    <a:pt x="6858" y="16446"/>
                  </a:cubicBezTo>
                  <a:cubicBezTo>
                    <a:pt x="7144" y="16446"/>
                    <a:pt x="7430" y="16422"/>
                    <a:pt x="7692" y="16398"/>
                  </a:cubicBezTo>
                  <a:cubicBezTo>
                    <a:pt x="7942" y="16386"/>
                    <a:pt x="8216" y="16362"/>
                    <a:pt x="8466" y="16362"/>
                  </a:cubicBezTo>
                  <a:cubicBezTo>
                    <a:pt x="9513" y="16338"/>
                    <a:pt x="10549" y="16338"/>
                    <a:pt x="11716" y="16338"/>
                  </a:cubicBezTo>
                  <a:lnTo>
                    <a:pt x="11728" y="16338"/>
                  </a:lnTo>
                  <a:cubicBezTo>
                    <a:pt x="12323" y="16338"/>
                    <a:pt x="12466" y="16196"/>
                    <a:pt x="12490" y="15612"/>
                  </a:cubicBezTo>
                  <a:cubicBezTo>
                    <a:pt x="12490" y="15541"/>
                    <a:pt x="12490" y="15445"/>
                    <a:pt x="12466" y="15362"/>
                  </a:cubicBezTo>
                  <a:cubicBezTo>
                    <a:pt x="12311" y="14600"/>
                    <a:pt x="12145" y="13790"/>
                    <a:pt x="11561" y="13136"/>
                  </a:cubicBezTo>
                  <a:cubicBezTo>
                    <a:pt x="11538" y="13100"/>
                    <a:pt x="11502" y="13052"/>
                    <a:pt x="11490" y="13028"/>
                  </a:cubicBezTo>
                  <a:lnTo>
                    <a:pt x="11466" y="12981"/>
                  </a:lnTo>
                  <a:cubicBezTo>
                    <a:pt x="10573" y="11695"/>
                    <a:pt x="9454" y="11052"/>
                    <a:pt x="8049" y="11004"/>
                  </a:cubicBezTo>
                  <a:cubicBezTo>
                    <a:pt x="8061" y="11004"/>
                    <a:pt x="8085" y="10981"/>
                    <a:pt x="8132" y="10969"/>
                  </a:cubicBezTo>
                  <a:cubicBezTo>
                    <a:pt x="8228" y="10945"/>
                    <a:pt x="8323" y="10897"/>
                    <a:pt x="8382" y="10873"/>
                  </a:cubicBezTo>
                  <a:cubicBezTo>
                    <a:pt x="8942" y="10611"/>
                    <a:pt x="9764" y="10195"/>
                    <a:pt x="10287" y="9385"/>
                  </a:cubicBezTo>
                  <a:cubicBezTo>
                    <a:pt x="10764" y="8635"/>
                    <a:pt x="11240" y="7837"/>
                    <a:pt x="11442" y="6921"/>
                  </a:cubicBezTo>
                  <a:cubicBezTo>
                    <a:pt x="12085" y="6671"/>
                    <a:pt x="12395" y="6254"/>
                    <a:pt x="12383" y="5670"/>
                  </a:cubicBezTo>
                  <a:cubicBezTo>
                    <a:pt x="12371" y="5158"/>
                    <a:pt x="12085" y="4801"/>
                    <a:pt x="11538" y="4587"/>
                  </a:cubicBezTo>
                  <a:lnTo>
                    <a:pt x="11538" y="4575"/>
                  </a:lnTo>
                  <a:cubicBezTo>
                    <a:pt x="11526" y="4480"/>
                    <a:pt x="11502" y="4396"/>
                    <a:pt x="11526" y="4301"/>
                  </a:cubicBezTo>
                  <a:cubicBezTo>
                    <a:pt x="11526" y="3182"/>
                    <a:pt x="11145" y="2218"/>
                    <a:pt x="10418" y="1432"/>
                  </a:cubicBezTo>
                  <a:cubicBezTo>
                    <a:pt x="10371" y="1384"/>
                    <a:pt x="10335" y="1325"/>
                    <a:pt x="10299" y="1277"/>
                  </a:cubicBezTo>
                  <a:cubicBezTo>
                    <a:pt x="10216" y="1182"/>
                    <a:pt x="10121" y="1063"/>
                    <a:pt x="10002" y="967"/>
                  </a:cubicBezTo>
                  <a:cubicBezTo>
                    <a:pt x="9134" y="322"/>
                    <a:pt x="8184" y="0"/>
                    <a:pt x="7165" y="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5732850" y="1586850"/>
              <a:ext cx="514675" cy="296875"/>
            </a:xfrm>
            <a:custGeom>
              <a:avLst/>
              <a:gdLst/>
              <a:ahLst/>
              <a:cxnLst/>
              <a:rect l="l" t="t" r="r" b="b"/>
              <a:pathLst>
                <a:path w="20587" h="11875" extrusionOk="0">
                  <a:moveTo>
                    <a:pt x="15021" y="660"/>
                  </a:moveTo>
                  <a:cubicBezTo>
                    <a:pt x="15175" y="660"/>
                    <a:pt x="15332" y="663"/>
                    <a:pt x="15490" y="671"/>
                  </a:cubicBezTo>
                  <a:cubicBezTo>
                    <a:pt x="15574" y="671"/>
                    <a:pt x="15633" y="682"/>
                    <a:pt x="15705" y="682"/>
                  </a:cubicBezTo>
                  <a:cubicBezTo>
                    <a:pt x="15824" y="694"/>
                    <a:pt x="15955" y="694"/>
                    <a:pt x="16074" y="694"/>
                  </a:cubicBezTo>
                  <a:lnTo>
                    <a:pt x="16121" y="694"/>
                  </a:lnTo>
                  <a:cubicBezTo>
                    <a:pt x="16907" y="694"/>
                    <a:pt x="17693" y="921"/>
                    <a:pt x="18467" y="1385"/>
                  </a:cubicBezTo>
                  <a:cubicBezTo>
                    <a:pt x="19158" y="1778"/>
                    <a:pt x="19634" y="2421"/>
                    <a:pt x="19824" y="3242"/>
                  </a:cubicBezTo>
                  <a:cubicBezTo>
                    <a:pt x="19943" y="3683"/>
                    <a:pt x="19848" y="4183"/>
                    <a:pt x="19598" y="4623"/>
                  </a:cubicBezTo>
                  <a:cubicBezTo>
                    <a:pt x="19015" y="5635"/>
                    <a:pt x="18181" y="6278"/>
                    <a:pt x="17145" y="6505"/>
                  </a:cubicBezTo>
                  <a:cubicBezTo>
                    <a:pt x="17014" y="6528"/>
                    <a:pt x="16860" y="6528"/>
                    <a:pt x="16693" y="6528"/>
                  </a:cubicBezTo>
                  <a:lnTo>
                    <a:pt x="16598" y="6528"/>
                  </a:lnTo>
                  <a:cubicBezTo>
                    <a:pt x="16181" y="6540"/>
                    <a:pt x="16038" y="6647"/>
                    <a:pt x="15955" y="7052"/>
                  </a:cubicBezTo>
                  <a:lnTo>
                    <a:pt x="15883" y="7398"/>
                  </a:lnTo>
                  <a:cubicBezTo>
                    <a:pt x="15848" y="7552"/>
                    <a:pt x="15800" y="7719"/>
                    <a:pt x="15776" y="7886"/>
                  </a:cubicBezTo>
                  <a:cubicBezTo>
                    <a:pt x="15586" y="7659"/>
                    <a:pt x="15490" y="7374"/>
                    <a:pt x="15490" y="7005"/>
                  </a:cubicBezTo>
                  <a:lnTo>
                    <a:pt x="15490" y="6778"/>
                  </a:lnTo>
                  <a:lnTo>
                    <a:pt x="15062" y="6778"/>
                  </a:lnTo>
                  <a:cubicBezTo>
                    <a:pt x="15014" y="6778"/>
                    <a:pt x="14955" y="6778"/>
                    <a:pt x="14907" y="6802"/>
                  </a:cubicBezTo>
                  <a:cubicBezTo>
                    <a:pt x="14589" y="6855"/>
                    <a:pt x="14270" y="6882"/>
                    <a:pt x="13948" y="6882"/>
                  </a:cubicBezTo>
                  <a:cubicBezTo>
                    <a:pt x="13329" y="6882"/>
                    <a:pt x="12700" y="6784"/>
                    <a:pt x="12050" y="6588"/>
                  </a:cubicBezTo>
                  <a:cubicBezTo>
                    <a:pt x="11978" y="6564"/>
                    <a:pt x="11871" y="6528"/>
                    <a:pt x="11847" y="6516"/>
                  </a:cubicBezTo>
                  <a:cubicBezTo>
                    <a:pt x="11835" y="6469"/>
                    <a:pt x="11835" y="6386"/>
                    <a:pt x="11835" y="6290"/>
                  </a:cubicBezTo>
                  <a:lnTo>
                    <a:pt x="11835" y="6266"/>
                  </a:lnTo>
                  <a:cubicBezTo>
                    <a:pt x="11799" y="5576"/>
                    <a:pt x="11752" y="4909"/>
                    <a:pt x="11454" y="4278"/>
                  </a:cubicBezTo>
                  <a:cubicBezTo>
                    <a:pt x="11335" y="4016"/>
                    <a:pt x="11192" y="3742"/>
                    <a:pt x="11037" y="3528"/>
                  </a:cubicBezTo>
                  <a:cubicBezTo>
                    <a:pt x="10561" y="2814"/>
                    <a:pt x="10537" y="2695"/>
                    <a:pt x="11085" y="1933"/>
                  </a:cubicBezTo>
                  <a:cubicBezTo>
                    <a:pt x="11264" y="1635"/>
                    <a:pt x="11561" y="1409"/>
                    <a:pt x="11954" y="1242"/>
                  </a:cubicBezTo>
                  <a:cubicBezTo>
                    <a:pt x="12867" y="854"/>
                    <a:pt x="13881" y="660"/>
                    <a:pt x="15021" y="660"/>
                  </a:cubicBezTo>
                  <a:close/>
                  <a:moveTo>
                    <a:pt x="7132" y="2361"/>
                  </a:moveTo>
                  <a:cubicBezTo>
                    <a:pt x="7835" y="2361"/>
                    <a:pt x="8478" y="2528"/>
                    <a:pt x="9121" y="2849"/>
                  </a:cubicBezTo>
                  <a:cubicBezTo>
                    <a:pt x="10287" y="3445"/>
                    <a:pt x="10895" y="4421"/>
                    <a:pt x="11014" y="5909"/>
                  </a:cubicBezTo>
                  <a:cubicBezTo>
                    <a:pt x="11049" y="6243"/>
                    <a:pt x="11014" y="6624"/>
                    <a:pt x="10942" y="7112"/>
                  </a:cubicBezTo>
                  <a:cubicBezTo>
                    <a:pt x="10823" y="7814"/>
                    <a:pt x="10430" y="8314"/>
                    <a:pt x="9799" y="8648"/>
                  </a:cubicBezTo>
                  <a:cubicBezTo>
                    <a:pt x="8799" y="9136"/>
                    <a:pt x="7716" y="9434"/>
                    <a:pt x="6561" y="9505"/>
                  </a:cubicBezTo>
                  <a:cubicBezTo>
                    <a:pt x="6477" y="9505"/>
                    <a:pt x="6382" y="9505"/>
                    <a:pt x="6275" y="9493"/>
                  </a:cubicBezTo>
                  <a:cubicBezTo>
                    <a:pt x="6239" y="9493"/>
                    <a:pt x="6180" y="9493"/>
                    <a:pt x="6132" y="9469"/>
                  </a:cubicBezTo>
                  <a:cubicBezTo>
                    <a:pt x="6110" y="9469"/>
                    <a:pt x="6088" y="9468"/>
                    <a:pt x="6067" y="9468"/>
                  </a:cubicBezTo>
                  <a:cubicBezTo>
                    <a:pt x="5602" y="9468"/>
                    <a:pt x="5408" y="9598"/>
                    <a:pt x="5203" y="10065"/>
                  </a:cubicBezTo>
                  <a:cubicBezTo>
                    <a:pt x="5120" y="10291"/>
                    <a:pt x="5013" y="10517"/>
                    <a:pt x="4870" y="10719"/>
                  </a:cubicBezTo>
                  <a:cubicBezTo>
                    <a:pt x="4822" y="10648"/>
                    <a:pt x="4787" y="10577"/>
                    <a:pt x="4763" y="10505"/>
                  </a:cubicBezTo>
                  <a:cubicBezTo>
                    <a:pt x="4715" y="10410"/>
                    <a:pt x="4703" y="10303"/>
                    <a:pt x="4656" y="10207"/>
                  </a:cubicBezTo>
                  <a:cubicBezTo>
                    <a:pt x="4644" y="10148"/>
                    <a:pt x="4632" y="10088"/>
                    <a:pt x="4608" y="10041"/>
                  </a:cubicBezTo>
                  <a:cubicBezTo>
                    <a:pt x="4430" y="9445"/>
                    <a:pt x="4346" y="9386"/>
                    <a:pt x="3751" y="9386"/>
                  </a:cubicBezTo>
                  <a:lnTo>
                    <a:pt x="3668" y="9386"/>
                  </a:lnTo>
                  <a:cubicBezTo>
                    <a:pt x="2739" y="9374"/>
                    <a:pt x="1953" y="9100"/>
                    <a:pt x="1310" y="8552"/>
                  </a:cubicBezTo>
                  <a:cubicBezTo>
                    <a:pt x="941" y="8219"/>
                    <a:pt x="727" y="7767"/>
                    <a:pt x="703" y="7124"/>
                  </a:cubicBezTo>
                  <a:cubicBezTo>
                    <a:pt x="667" y="6433"/>
                    <a:pt x="834" y="5754"/>
                    <a:pt x="1203" y="5100"/>
                  </a:cubicBezTo>
                  <a:cubicBezTo>
                    <a:pt x="1703" y="4219"/>
                    <a:pt x="2298" y="3623"/>
                    <a:pt x="3048" y="3266"/>
                  </a:cubicBezTo>
                  <a:cubicBezTo>
                    <a:pt x="3310" y="3147"/>
                    <a:pt x="3560" y="3052"/>
                    <a:pt x="3846" y="2968"/>
                  </a:cubicBezTo>
                  <a:cubicBezTo>
                    <a:pt x="4918" y="2659"/>
                    <a:pt x="5823" y="2468"/>
                    <a:pt x="6680" y="2373"/>
                  </a:cubicBezTo>
                  <a:cubicBezTo>
                    <a:pt x="6835" y="2361"/>
                    <a:pt x="6977" y="2361"/>
                    <a:pt x="7132" y="2361"/>
                  </a:cubicBezTo>
                  <a:close/>
                  <a:moveTo>
                    <a:pt x="15126" y="1"/>
                  </a:moveTo>
                  <a:cubicBezTo>
                    <a:pt x="13938" y="1"/>
                    <a:pt x="12881" y="173"/>
                    <a:pt x="11919" y="528"/>
                  </a:cubicBezTo>
                  <a:cubicBezTo>
                    <a:pt x="11180" y="813"/>
                    <a:pt x="10692" y="1182"/>
                    <a:pt x="10347" y="1706"/>
                  </a:cubicBezTo>
                  <a:cubicBezTo>
                    <a:pt x="10228" y="1897"/>
                    <a:pt x="10121" y="2111"/>
                    <a:pt x="10014" y="2337"/>
                  </a:cubicBezTo>
                  <a:cubicBezTo>
                    <a:pt x="10002" y="2361"/>
                    <a:pt x="9990" y="2409"/>
                    <a:pt x="9978" y="2433"/>
                  </a:cubicBezTo>
                  <a:lnTo>
                    <a:pt x="9918" y="2409"/>
                  </a:lnTo>
                  <a:cubicBezTo>
                    <a:pt x="9752" y="2337"/>
                    <a:pt x="9585" y="2242"/>
                    <a:pt x="9442" y="2171"/>
                  </a:cubicBezTo>
                  <a:cubicBezTo>
                    <a:pt x="8680" y="1778"/>
                    <a:pt x="8073" y="1623"/>
                    <a:pt x="7442" y="1623"/>
                  </a:cubicBezTo>
                  <a:lnTo>
                    <a:pt x="7394" y="1623"/>
                  </a:lnTo>
                  <a:cubicBezTo>
                    <a:pt x="6787" y="1623"/>
                    <a:pt x="6168" y="1635"/>
                    <a:pt x="5537" y="1778"/>
                  </a:cubicBezTo>
                  <a:cubicBezTo>
                    <a:pt x="4858" y="1956"/>
                    <a:pt x="4299" y="2075"/>
                    <a:pt x="3787" y="2183"/>
                  </a:cubicBezTo>
                  <a:cubicBezTo>
                    <a:pt x="2929" y="2349"/>
                    <a:pt x="2155" y="2814"/>
                    <a:pt x="1417" y="3599"/>
                  </a:cubicBezTo>
                  <a:cubicBezTo>
                    <a:pt x="572" y="4481"/>
                    <a:pt x="72" y="5612"/>
                    <a:pt x="36" y="6874"/>
                  </a:cubicBezTo>
                  <a:cubicBezTo>
                    <a:pt x="0" y="7969"/>
                    <a:pt x="453" y="8850"/>
                    <a:pt x="1382" y="9434"/>
                  </a:cubicBezTo>
                  <a:cubicBezTo>
                    <a:pt x="2036" y="9850"/>
                    <a:pt x="2751" y="10076"/>
                    <a:pt x="3513" y="10112"/>
                  </a:cubicBezTo>
                  <a:cubicBezTo>
                    <a:pt x="3798" y="10136"/>
                    <a:pt x="3894" y="10219"/>
                    <a:pt x="4001" y="10553"/>
                  </a:cubicBezTo>
                  <a:cubicBezTo>
                    <a:pt x="4108" y="10874"/>
                    <a:pt x="4239" y="11208"/>
                    <a:pt x="4394" y="11517"/>
                  </a:cubicBezTo>
                  <a:lnTo>
                    <a:pt x="4406" y="11565"/>
                  </a:lnTo>
                  <a:cubicBezTo>
                    <a:pt x="4489" y="11743"/>
                    <a:pt x="4608" y="11839"/>
                    <a:pt x="4751" y="11874"/>
                  </a:cubicBezTo>
                  <a:lnTo>
                    <a:pt x="4787" y="11874"/>
                  </a:lnTo>
                  <a:cubicBezTo>
                    <a:pt x="4930" y="11874"/>
                    <a:pt x="5049" y="11803"/>
                    <a:pt x="5144" y="11660"/>
                  </a:cubicBezTo>
                  <a:cubicBezTo>
                    <a:pt x="5263" y="11529"/>
                    <a:pt x="5358" y="11386"/>
                    <a:pt x="5430" y="11231"/>
                  </a:cubicBezTo>
                  <a:lnTo>
                    <a:pt x="5465" y="11172"/>
                  </a:lnTo>
                  <a:cubicBezTo>
                    <a:pt x="5596" y="10934"/>
                    <a:pt x="5763" y="10672"/>
                    <a:pt x="5894" y="10386"/>
                  </a:cubicBezTo>
                  <a:cubicBezTo>
                    <a:pt x="5942" y="10291"/>
                    <a:pt x="5977" y="10279"/>
                    <a:pt x="6061" y="10267"/>
                  </a:cubicBezTo>
                  <a:cubicBezTo>
                    <a:pt x="6132" y="10267"/>
                    <a:pt x="6192" y="10255"/>
                    <a:pt x="6263" y="10255"/>
                  </a:cubicBezTo>
                  <a:cubicBezTo>
                    <a:pt x="6311" y="10255"/>
                    <a:pt x="6358" y="10231"/>
                    <a:pt x="6406" y="10231"/>
                  </a:cubicBezTo>
                  <a:cubicBezTo>
                    <a:pt x="7918" y="10172"/>
                    <a:pt x="9228" y="9791"/>
                    <a:pt x="10395" y="9076"/>
                  </a:cubicBezTo>
                  <a:cubicBezTo>
                    <a:pt x="10907" y="8743"/>
                    <a:pt x="11252" y="8326"/>
                    <a:pt x="11442" y="7767"/>
                  </a:cubicBezTo>
                  <a:cubicBezTo>
                    <a:pt x="11490" y="7612"/>
                    <a:pt x="11549" y="7481"/>
                    <a:pt x="11621" y="7338"/>
                  </a:cubicBezTo>
                  <a:cubicBezTo>
                    <a:pt x="11621" y="7314"/>
                    <a:pt x="11633" y="7314"/>
                    <a:pt x="11633" y="7302"/>
                  </a:cubicBezTo>
                  <a:cubicBezTo>
                    <a:pt x="12507" y="7511"/>
                    <a:pt x="13254" y="7619"/>
                    <a:pt x="13969" y="7619"/>
                  </a:cubicBezTo>
                  <a:cubicBezTo>
                    <a:pt x="14072" y="7619"/>
                    <a:pt x="14174" y="7616"/>
                    <a:pt x="14276" y="7612"/>
                  </a:cubicBezTo>
                  <a:cubicBezTo>
                    <a:pt x="14336" y="7612"/>
                    <a:pt x="14383" y="7612"/>
                    <a:pt x="14431" y="7600"/>
                  </a:cubicBezTo>
                  <a:cubicBezTo>
                    <a:pt x="14478" y="7594"/>
                    <a:pt x="14529" y="7591"/>
                    <a:pt x="14577" y="7591"/>
                  </a:cubicBezTo>
                  <a:cubicBezTo>
                    <a:pt x="14624" y="7591"/>
                    <a:pt x="14669" y="7594"/>
                    <a:pt x="14705" y="7600"/>
                  </a:cubicBezTo>
                  <a:cubicBezTo>
                    <a:pt x="14752" y="7600"/>
                    <a:pt x="14788" y="7636"/>
                    <a:pt x="14812" y="7648"/>
                  </a:cubicBezTo>
                  <a:cubicBezTo>
                    <a:pt x="14931" y="7850"/>
                    <a:pt x="15050" y="8064"/>
                    <a:pt x="15169" y="8291"/>
                  </a:cubicBezTo>
                  <a:cubicBezTo>
                    <a:pt x="15276" y="8469"/>
                    <a:pt x="15359" y="8648"/>
                    <a:pt x="15467" y="8826"/>
                  </a:cubicBezTo>
                  <a:cubicBezTo>
                    <a:pt x="15526" y="8910"/>
                    <a:pt x="15598" y="8981"/>
                    <a:pt x="15669" y="9029"/>
                  </a:cubicBezTo>
                  <a:cubicBezTo>
                    <a:pt x="15681" y="9041"/>
                    <a:pt x="15717" y="9064"/>
                    <a:pt x="15729" y="9076"/>
                  </a:cubicBezTo>
                  <a:lnTo>
                    <a:pt x="15931" y="9243"/>
                  </a:lnTo>
                  <a:lnTo>
                    <a:pt x="16074" y="9029"/>
                  </a:lnTo>
                  <a:cubicBezTo>
                    <a:pt x="16086" y="9017"/>
                    <a:pt x="16110" y="8981"/>
                    <a:pt x="16121" y="8969"/>
                  </a:cubicBezTo>
                  <a:cubicBezTo>
                    <a:pt x="16181" y="8898"/>
                    <a:pt x="16252" y="8826"/>
                    <a:pt x="16264" y="8707"/>
                  </a:cubicBezTo>
                  <a:cubicBezTo>
                    <a:pt x="16348" y="8386"/>
                    <a:pt x="16419" y="8064"/>
                    <a:pt x="16479" y="7731"/>
                  </a:cubicBezTo>
                  <a:cubicBezTo>
                    <a:pt x="16533" y="7382"/>
                    <a:pt x="16638" y="7313"/>
                    <a:pt x="16829" y="7313"/>
                  </a:cubicBezTo>
                  <a:cubicBezTo>
                    <a:pt x="16846" y="7313"/>
                    <a:pt x="16864" y="7313"/>
                    <a:pt x="16883" y="7314"/>
                  </a:cubicBezTo>
                  <a:cubicBezTo>
                    <a:pt x="16967" y="7314"/>
                    <a:pt x="17062" y="7302"/>
                    <a:pt x="17133" y="7290"/>
                  </a:cubicBezTo>
                  <a:cubicBezTo>
                    <a:pt x="17157" y="7290"/>
                    <a:pt x="17193" y="7278"/>
                    <a:pt x="17217" y="7278"/>
                  </a:cubicBezTo>
                  <a:cubicBezTo>
                    <a:pt x="18157" y="7159"/>
                    <a:pt x="18991" y="6647"/>
                    <a:pt x="19753" y="5731"/>
                  </a:cubicBezTo>
                  <a:cubicBezTo>
                    <a:pt x="20181" y="5207"/>
                    <a:pt x="20467" y="4504"/>
                    <a:pt x="20551" y="3671"/>
                  </a:cubicBezTo>
                  <a:cubicBezTo>
                    <a:pt x="20586" y="3409"/>
                    <a:pt x="20551" y="3087"/>
                    <a:pt x="20467" y="2837"/>
                  </a:cubicBezTo>
                  <a:cubicBezTo>
                    <a:pt x="20360" y="2552"/>
                    <a:pt x="20217" y="2254"/>
                    <a:pt x="20015" y="1956"/>
                  </a:cubicBezTo>
                  <a:cubicBezTo>
                    <a:pt x="19408" y="1063"/>
                    <a:pt x="18729" y="528"/>
                    <a:pt x="17872" y="313"/>
                  </a:cubicBezTo>
                  <a:cubicBezTo>
                    <a:pt x="17253" y="147"/>
                    <a:pt x="16645" y="87"/>
                    <a:pt x="16133" y="40"/>
                  </a:cubicBezTo>
                  <a:cubicBezTo>
                    <a:pt x="15787" y="14"/>
                    <a:pt x="15451" y="1"/>
                    <a:pt x="15126" y="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6007000" y="1835175"/>
              <a:ext cx="264325" cy="227425"/>
            </a:xfrm>
            <a:custGeom>
              <a:avLst/>
              <a:gdLst/>
              <a:ahLst/>
              <a:cxnLst/>
              <a:rect l="l" t="t" r="r" b="b"/>
              <a:pathLst>
                <a:path w="10573" h="9097" extrusionOk="0">
                  <a:moveTo>
                    <a:pt x="9870" y="4418"/>
                  </a:moveTo>
                  <a:cubicBezTo>
                    <a:pt x="9454" y="4334"/>
                    <a:pt x="8918" y="4203"/>
                    <a:pt x="8549" y="4215"/>
                  </a:cubicBezTo>
                  <a:cubicBezTo>
                    <a:pt x="7989" y="4251"/>
                    <a:pt x="7441" y="4192"/>
                    <a:pt x="6906" y="4156"/>
                  </a:cubicBezTo>
                  <a:cubicBezTo>
                    <a:pt x="6584" y="4144"/>
                    <a:pt x="6275" y="4108"/>
                    <a:pt x="5941" y="4108"/>
                  </a:cubicBezTo>
                  <a:cubicBezTo>
                    <a:pt x="5632" y="4108"/>
                    <a:pt x="5453" y="3977"/>
                    <a:pt x="5358" y="3680"/>
                  </a:cubicBezTo>
                  <a:cubicBezTo>
                    <a:pt x="5251" y="3370"/>
                    <a:pt x="5120" y="3072"/>
                    <a:pt x="4989" y="2787"/>
                  </a:cubicBezTo>
                  <a:cubicBezTo>
                    <a:pt x="4905" y="2596"/>
                    <a:pt x="4751" y="2418"/>
                    <a:pt x="4643" y="2251"/>
                  </a:cubicBezTo>
                  <a:cubicBezTo>
                    <a:pt x="4382" y="2287"/>
                    <a:pt x="4358" y="2441"/>
                    <a:pt x="4322" y="2596"/>
                  </a:cubicBezTo>
                  <a:cubicBezTo>
                    <a:pt x="4203" y="2965"/>
                    <a:pt x="4084" y="3334"/>
                    <a:pt x="3977" y="3727"/>
                  </a:cubicBezTo>
                  <a:cubicBezTo>
                    <a:pt x="3917" y="3965"/>
                    <a:pt x="3786" y="4073"/>
                    <a:pt x="3548" y="4108"/>
                  </a:cubicBezTo>
                  <a:cubicBezTo>
                    <a:pt x="2869" y="4203"/>
                    <a:pt x="2203" y="4334"/>
                    <a:pt x="1548" y="4442"/>
                  </a:cubicBezTo>
                  <a:cubicBezTo>
                    <a:pt x="1072" y="4513"/>
                    <a:pt x="929" y="4525"/>
                    <a:pt x="881" y="4989"/>
                  </a:cubicBezTo>
                  <a:cubicBezTo>
                    <a:pt x="750" y="6239"/>
                    <a:pt x="964" y="7430"/>
                    <a:pt x="1441" y="8573"/>
                  </a:cubicBezTo>
                  <a:cubicBezTo>
                    <a:pt x="1476" y="8656"/>
                    <a:pt x="1524" y="8728"/>
                    <a:pt x="1548" y="8811"/>
                  </a:cubicBezTo>
                  <a:cubicBezTo>
                    <a:pt x="1560" y="8847"/>
                    <a:pt x="1548" y="8871"/>
                    <a:pt x="1548" y="8954"/>
                  </a:cubicBezTo>
                  <a:cubicBezTo>
                    <a:pt x="1167" y="9049"/>
                    <a:pt x="893" y="9097"/>
                    <a:pt x="476" y="9073"/>
                  </a:cubicBezTo>
                  <a:cubicBezTo>
                    <a:pt x="286" y="9049"/>
                    <a:pt x="274" y="8871"/>
                    <a:pt x="238" y="8716"/>
                  </a:cubicBezTo>
                  <a:cubicBezTo>
                    <a:pt x="179" y="8216"/>
                    <a:pt x="107" y="7728"/>
                    <a:pt x="95" y="7240"/>
                  </a:cubicBezTo>
                  <a:cubicBezTo>
                    <a:pt x="48" y="6001"/>
                    <a:pt x="0" y="4751"/>
                    <a:pt x="250" y="3537"/>
                  </a:cubicBezTo>
                  <a:cubicBezTo>
                    <a:pt x="429" y="2608"/>
                    <a:pt x="845" y="1787"/>
                    <a:pt x="1595" y="1215"/>
                  </a:cubicBezTo>
                  <a:cubicBezTo>
                    <a:pt x="2262" y="691"/>
                    <a:pt x="3048" y="382"/>
                    <a:pt x="3905" y="239"/>
                  </a:cubicBezTo>
                  <a:cubicBezTo>
                    <a:pt x="5513" y="1"/>
                    <a:pt x="7037" y="203"/>
                    <a:pt x="8489" y="941"/>
                  </a:cubicBezTo>
                  <a:cubicBezTo>
                    <a:pt x="9180" y="1298"/>
                    <a:pt x="9596" y="1906"/>
                    <a:pt x="9918" y="2608"/>
                  </a:cubicBezTo>
                  <a:cubicBezTo>
                    <a:pt x="10335" y="3549"/>
                    <a:pt x="10525" y="4549"/>
                    <a:pt x="10525" y="5573"/>
                  </a:cubicBezTo>
                  <a:cubicBezTo>
                    <a:pt x="10525" y="6132"/>
                    <a:pt x="10573" y="6704"/>
                    <a:pt x="10573" y="7263"/>
                  </a:cubicBezTo>
                  <a:cubicBezTo>
                    <a:pt x="10573" y="7621"/>
                    <a:pt x="10513" y="7966"/>
                    <a:pt x="10478" y="8311"/>
                  </a:cubicBezTo>
                  <a:cubicBezTo>
                    <a:pt x="10466" y="8502"/>
                    <a:pt x="10358" y="8621"/>
                    <a:pt x="10156" y="8633"/>
                  </a:cubicBezTo>
                  <a:cubicBezTo>
                    <a:pt x="9716" y="8668"/>
                    <a:pt x="9477" y="8740"/>
                    <a:pt x="9025" y="8775"/>
                  </a:cubicBezTo>
                  <a:cubicBezTo>
                    <a:pt x="9227" y="8299"/>
                    <a:pt x="9466" y="7859"/>
                    <a:pt x="9585" y="7406"/>
                  </a:cubicBezTo>
                  <a:cubicBezTo>
                    <a:pt x="9716" y="6930"/>
                    <a:pt x="9751" y="6430"/>
                    <a:pt x="9811" y="5942"/>
                  </a:cubicBezTo>
                  <a:cubicBezTo>
                    <a:pt x="9823" y="5454"/>
                    <a:pt x="9847" y="4965"/>
                    <a:pt x="9870" y="4418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6037350" y="1907500"/>
              <a:ext cx="203025" cy="186375"/>
            </a:xfrm>
            <a:custGeom>
              <a:avLst/>
              <a:gdLst/>
              <a:ahLst/>
              <a:cxnLst/>
              <a:rect l="l" t="t" r="r" b="b"/>
              <a:pathLst>
                <a:path w="8121" h="7455" extrusionOk="0">
                  <a:moveTo>
                    <a:pt x="3310" y="1"/>
                  </a:moveTo>
                  <a:cubicBezTo>
                    <a:pt x="3644" y="370"/>
                    <a:pt x="3751" y="775"/>
                    <a:pt x="3882" y="1156"/>
                  </a:cubicBezTo>
                  <a:cubicBezTo>
                    <a:pt x="4061" y="1656"/>
                    <a:pt x="4061" y="1632"/>
                    <a:pt x="4549" y="1668"/>
                  </a:cubicBezTo>
                  <a:cubicBezTo>
                    <a:pt x="5477" y="1715"/>
                    <a:pt x="6406" y="1787"/>
                    <a:pt x="7335" y="1834"/>
                  </a:cubicBezTo>
                  <a:cubicBezTo>
                    <a:pt x="7466" y="1846"/>
                    <a:pt x="7620" y="1811"/>
                    <a:pt x="7751" y="1811"/>
                  </a:cubicBezTo>
                  <a:cubicBezTo>
                    <a:pt x="8013" y="1811"/>
                    <a:pt x="8121" y="1906"/>
                    <a:pt x="8109" y="2168"/>
                  </a:cubicBezTo>
                  <a:cubicBezTo>
                    <a:pt x="8061" y="2894"/>
                    <a:pt x="8061" y="3513"/>
                    <a:pt x="7918" y="4227"/>
                  </a:cubicBezTo>
                  <a:cubicBezTo>
                    <a:pt x="7704" y="5192"/>
                    <a:pt x="7168" y="5978"/>
                    <a:pt x="6311" y="6513"/>
                  </a:cubicBezTo>
                  <a:cubicBezTo>
                    <a:pt x="5858" y="6799"/>
                    <a:pt x="5430" y="7133"/>
                    <a:pt x="4894" y="7264"/>
                  </a:cubicBezTo>
                  <a:cubicBezTo>
                    <a:pt x="4227" y="7430"/>
                    <a:pt x="3549" y="7454"/>
                    <a:pt x="2894" y="7228"/>
                  </a:cubicBezTo>
                  <a:cubicBezTo>
                    <a:pt x="2120" y="6966"/>
                    <a:pt x="1382" y="6633"/>
                    <a:pt x="858" y="5954"/>
                  </a:cubicBezTo>
                  <a:cubicBezTo>
                    <a:pt x="560" y="5549"/>
                    <a:pt x="358" y="5085"/>
                    <a:pt x="262" y="4608"/>
                  </a:cubicBezTo>
                  <a:cubicBezTo>
                    <a:pt x="131" y="3966"/>
                    <a:pt x="84" y="3299"/>
                    <a:pt x="12" y="2644"/>
                  </a:cubicBezTo>
                  <a:cubicBezTo>
                    <a:pt x="0" y="2573"/>
                    <a:pt x="12" y="2513"/>
                    <a:pt x="12" y="2442"/>
                  </a:cubicBezTo>
                  <a:cubicBezTo>
                    <a:pt x="72" y="1906"/>
                    <a:pt x="84" y="2025"/>
                    <a:pt x="608" y="1930"/>
                  </a:cubicBezTo>
                  <a:cubicBezTo>
                    <a:pt x="1203" y="1846"/>
                    <a:pt x="1798" y="1751"/>
                    <a:pt x="2406" y="1668"/>
                  </a:cubicBezTo>
                  <a:cubicBezTo>
                    <a:pt x="2679" y="1620"/>
                    <a:pt x="2882" y="1561"/>
                    <a:pt x="2929" y="1215"/>
                  </a:cubicBezTo>
                  <a:cubicBezTo>
                    <a:pt x="2977" y="918"/>
                    <a:pt x="3096" y="620"/>
                    <a:pt x="3179" y="322"/>
                  </a:cubicBezTo>
                  <a:cubicBezTo>
                    <a:pt x="3215" y="227"/>
                    <a:pt x="3251" y="132"/>
                    <a:pt x="3310" y="1"/>
                  </a:cubicBezTo>
                  <a:close/>
                  <a:moveTo>
                    <a:pt x="4358" y="4406"/>
                  </a:moveTo>
                  <a:cubicBezTo>
                    <a:pt x="4132" y="4430"/>
                    <a:pt x="3906" y="4466"/>
                    <a:pt x="3691" y="4478"/>
                  </a:cubicBezTo>
                  <a:cubicBezTo>
                    <a:pt x="3465" y="4489"/>
                    <a:pt x="3239" y="4489"/>
                    <a:pt x="3013" y="4501"/>
                  </a:cubicBezTo>
                  <a:cubicBezTo>
                    <a:pt x="2798" y="4525"/>
                    <a:pt x="2715" y="4608"/>
                    <a:pt x="2751" y="4835"/>
                  </a:cubicBezTo>
                  <a:cubicBezTo>
                    <a:pt x="2775" y="5013"/>
                    <a:pt x="2822" y="5192"/>
                    <a:pt x="2870" y="5370"/>
                  </a:cubicBezTo>
                  <a:cubicBezTo>
                    <a:pt x="3013" y="5871"/>
                    <a:pt x="3358" y="6132"/>
                    <a:pt x="3941" y="6144"/>
                  </a:cubicBezTo>
                  <a:cubicBezTo>
                    <a:pt x="4382" y="6156"/>
                    <a:pt x="4763" y="5871"/>
                    <a:pt x="4906" y="5418"/>
                  </a:cubicBezTo>
                  <a:cubicBezTo>
                    <a:pt x="4942" y="5347"/>
                    <a:pt x="4953" y="5251"/>
                    <a:pt x="4965" y="5180"/>
                  </a:cubicBezTo>
                  <a:cubicBezTo>
                    <a:pt x="5144" y="4466"/>
                    <a:pt x="5084" y="4394"/>
                    <a:pt x="4358" y="4406"/>
                  </a:cubicBezTo>
                  <a:close/>
                  <a:moveTo>
                    <a:pt x="6347" y="3418"/>
                  </a:moveTo>
                  <a:cubicBezTo>
                    <a:pt x="6347" y="3144"/>
                    <a:pt x="6275" y="2977"/>
                    <a:pt x="6132" y="2977"/>
                  </a:cubicBezTo>
                  <a:cubicBezTo>
                    <a:pt x="5977" y="2977"/>
                    <a:pt x="5858" y="3180"/>
                    <a:pt x="5894" y="3454"/>
                  </a:cubicBezTo>
                  <a:cubicBezTo>
                    <a:pt x="5906" y="3620"/>
                    <a:pt x="5870" y="3823"/>
                    <a:pt x="6108" y="3858"/>
                  </a:cubicBezTo>
                  <a:cubicBezTo>
                    <a:pt x="6263" y="3870"/>
                    <a:pt x="6347" y="3704"/>
                    <a:pt x="6347" y="3418"/>
                  </a:cubicBezTo>
                  <a:close/>
                  <a:moveTo>
                    <a:pt x="2203" y="3692"/>
                  </a:moveTo>
                  <a:cubicBezTo>
                    <a:pt x="2179" y="3608"/>
                    <a:pt x="2167" y="3525"/>
                    <a:pt x="2120" y="3442"/>
                  </a:cubicBezTo>
                  <a:cubicBezTo>
                    <a:pt x="2096" y="3394"/>
                    <a:pt x="2025" y="3311"/>
                    <a:pt x="1977" y="3335"/>
                  </a:cubicBezTo>
                  <a:cubicBezTo>
                    <a:pt x="1917" y="3346"/>
                    <a:pt x="1822" y="3406"/>
                    <a:pt x="1810" y="3465"/>
                  </a:cubicBezTo>
                  <a:cubicBezTo>
                    <a:pt x="1763" y="3585"/>
                    <a:pt x="1751" y="3716"/>
                    <a:pt x="1763" y="3835"/>
                  </a:cubicBezTo>
                  <a:cubicBezTo>
                    <a:pt x="1786" y="3930"/>
                    <a:pt x="1870" y="4049"/>
                    <a:pt x="1965" y="4073"/>
                  </a:cubicBezTo>
                  <a:cubicBezTo>
                    <a:pt x="2108" y="4120"/>
                    <a:pt x="2167" y="3977"/>
                    <a:pt x="2203" y="3835"/>
                  </a:cubicBezTo>
                  <a:cubicBezTo>
                    <a:pt x="2203" y="3799"/>
                    <a:pt x="2179" y="3763"/>
                    <a:pt x="2203" y="36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5995375" y="2128375"/>
              <a:ext cx="270600" cy="103600"/>
            </a:xfrm>
            <a:custGeom>
              <a:avLst/>
              <a:gdLst/>
              <a:ahLst/>
              <a:cxnLst/>
              <a:rect l="l" t="t" r="r" b="b"/>
              <a:pathLst>
                <a:path w="10824" h="4144" extrusionOk="0">
                  <a:moveTo>
                    <a:pt x="4132" y="0"/>
                  </a:moveTo>
                  <a:cubicBezTo>
                    <a:pt x="4144" y="262"/>
                    <a:pt x="4335" y="357"/>
                    <a:pt x="4513" y="453"/>
                  </a:cubicBezTo>
                  <a:cubicBezTo>
                    <a:pt x="5180" y="810"/>
                    <a:pt x="5870" y="798"/>
                    <a:pt x="6573" y="596"/>
                  </a:cubicBezTo>
                  <a:cubicBezTo>
                    <a:pt x="6668" y="572"/>
                    <a:pt x="6811" y="536"/>
                    <a:pt x="6871" y="453"/>
                  </a:cubicBezTo>
                  <a:cubicBezTo>
                    <a:pt x="7049" y="215"/>
                    <a:pt x="7287" y="238"/>
                    <a:pt x="7502" y="262"/>
                  </a:cubicBezTo>
                  <a:cubicBezTo>
                    <a:pt x="8037" y="274"/>
                    <a:pt x="8502" y="465"/>
                    <a:pt x="8930" y="810"/>
                  </a:cubicBezTo>
                  <a:cubicBezTo>
                    <a:pt x="9764" y="1465"/>
                    <a:pt x="10288" y="2346"/>
                    <a:pt x="10716" y="3274"/>
                  </a:cubicBezTo>
                  <a:cubicBezTo>
                    <a:pt x="10764" y="3393"/>
                    <a:pt x="10776" y="3513"/>
                    <a:pt x="10812" y="3655"/>
                  </a:cubicBezTo>
                  <a:cubicBezTo>
                    <a:pt x="10823" y="3715"/>
                    <a:pt x="10800" y="3751"/>
                    <a:pt x="10800" y="3858"/>
                  </a:cubicBezTo>
                  <a:cubicBezTo>
                    <a:pt x="10288" y="3894"/>
                    <a:pt x="9800" y="3905"/>
                    <a:pt x="9288" y="3929"/>
                  </a:cubicBezTo>
                  <a:cubicBezTo>
                    <a:pt x="8395" y="3977"/>
                    <a:pt x="7525" y="4013"/>
                    <a:pt x="6632" y="4048"/>
                  </a:cubicBezTo>
                  <a:cubicBezTo>
                    <a:pt x="6013" y="4084"/>
                    <a:pt x="5418" y="4144"/>
                    <a:pt x="4811" y="4108"/>
                  </a:cubicBezTo>
                  <a:cubicBezTo>
                    <a:pt x="3370" y="4025"/>
                    <a:pt x="1930" y="3929"/>
                    <a:pt x="465" y="3929"/>
                  </a:cubicBezTo>
                  <a:cubicBezTo>
                    <a:pt x="346" y="3929"/>
                    <a:pt x="227" y="3905"/>
                    <a:pt x="108" y="3905"/>
                  </a:cubicBezTo>
                  <a:cubicBezTo>
                    <a:pt x="1" y="3358"/>
                    <a:pt x="453" y="2262"/>
                    <a:pt x="1096" y="1429"/>
                  </a:cubicBezTo>
                  <a:cubicBezTo>
                    <a:pt x="1632" y="774"/>
                    <a:pt x="2953" y="0"/>
                    <a:pt x="413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6108775" y="2101575"/>
              <a:ext cx="53625" cy="34250"/>
            </a:xfrm>
            <a:custGeom>
              <a:avLst/>
              <a:gdLst/>
              <a:ahLst/>
              <a:cxnLst/>
              <a:rect l="l" t="t" r="r" b="b"/>
              <a:pathLst>
                <a:path w="2145" h="1370" extrusionOk="0">
                  <a:moveTo>
                    <a:pt x="2037" y="1"/>
                  </a:moveTo>
                  <a:cubicBezTo>
                    <a:pt x="2144" y="334"/>
                    <a:pt x="2108" y="679"/>
                    <a:pt x="2096" y="1036"/>
                  </a:cubicBezTo>
                  <a:cubicBezTo>
                    <a:pt x="2096" y="1096"/>
                    <a:pt x="1977" y="1191"/>
                    <a:pt x="1882" y="1215"/>
                  </a:cubicBezTo>
                  <a:cubicBezTo>
                    <a:pt x="1311" y="1370"/>
                    <a:pt x="751" y="1334"/>
                    <a:pt x="215" y="1096"/>
                  </a:cubicBezTo>
                  <a:cubicBezTo>
                    <a:pt x="132" y="1048"/>
                    <a:pt x="25" y="941"/>
                    <a:pt x="13" y="846"/>
                  </a:cubicBezTo>
                  <a:cubicBezTo>
                    <a:pt x="1" y="572"/>
                    <a:pt x="13" y="298"/>
                    <a:pt x="25" y="13"/>
                  </a:cubicBezTo>
                  <a:cubicBezTo>
                    <a:pt x="727" y="1"/>
                    <a:pt x="1346" y="1"/>
                    <a:pt x="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5714700" y="1971800"/>
              <a:ext cx="267000" cy="197375"/>
            </a:xfrm>
            <a:custGeom>
              <a:avLst/>
              <a:gdLst/>
              <a:ahLst/>
              <a:cxnLst/>
              <a:rect l="l" t="t" r="r" b="b"/>
              <a:pathLst>
                <a:path w="10680" h="7895" extrusionOk="0">
                  <a:moveTo>
                    <a:pt x="9835" y="3406"/>
                  </a:moveTo>
                  <a:cubicBezTo>
                    <a:pt x="9811" y="3489"/>
                    <a:pt x="9775" y="3572"/>
                    <a:pt x="9775" y="3644"/>
                  </a:cubicBezTo>
                  <a:cubicBezTo>
                    <a:pt x="9692" y="4584"/>
                    <a:pt x="9239" y="5358"/>
                    <a:pt x="8739" y="6108"/>
                  </a:cubicBezTo>
                  <a:cubicBezTo>
                    <a:pt x="8073" y="7073"/>
                    <a:pt x="7108" y="7597"/>
                    <a:pt x="5953" y="7740"/>
                  </a:cubicBezTo>
                  <a:cubicBezTo>
                    <a:pt x="4775" y="7894"/>
                    <a:pt x="3679" y="7621"/>
                    <a:pt x="2679" y="7013"/>
                  </a:cubicBezTo>
                  <a:cubicBezTo>
                    <a:pt x="2393" y="6835"/>
                    <a:pt x="2119" y="6561"/>
                    <a:pt x="1941" y="6263"/>
                  </a:cubicBezTo>
                  <a:cubicBezTo>
                    <a:pt x="1512" y="5573"/>
                    <a:pt x="1203" y="4823"/>
                    <a:pt x="1155" y="3977"/>
                  </a:cubicBezTo>
                  <a:cubicBezTo>
                    <a:pt x="1155" y="3822"/>
                    <a:pt x="1095" y="3691"/>
                    <a:pt x="1048" y="3489"/>
                  </a:cubicBezTo>
                  <a:cubicBezTo>
                    <a:pt x="786" y="3691"/>
                    <a:pt x="548" y="3882"/>
                    <a:pt x="262" y="3644"/>
                  </a:cubicBezTo>
                  <a:cubicBezTo>
                    <a:pt x="83" y="3501"/>
                    <a:pt x="0" y="3072"/>
                    <a:pt x="107" y="2810"/>
                  </a:cubicBezTo>
                  <a:cubicBezTo>
                    <a:pt x="226" y="2548"/>
                    <a:pt x="333" y="2489"/>
                    <a:pt x="798" y="2513"/>
                  </a:cubicBezTo>
                  <a:cubicBezTo>
                    <a:pt x="1036" y="2334"/>
                    <a:pt x="1131" y="2096"/>
                    <a:pt x="1179" y="1798"/>
                  </a:cubicBezTo>
                  <a:cubicBezTo>
                    <a:pt x="1238" y="1358"/>
                    <a:pt x="1369" y="1286"/>
                    <a:pt x="1810" y="1263"/>
                  </a:cubicBezTo>
                  <a:cubicBezTo>
                    <a:pt x="3000" y="1227"/>
                    <a:pt x="4120" y="941"/>
                    <a:pt x="5096" y="239"/>
                  </a:cubicBezTo>
                  <a:cubicBezTo>
                    <a:pt x="5179" y="179"/>
                    <a:pt x="5263" y="132"/>
                    <a:pt x="5358" y="96"/>
                  </a:cubicBezTo>
                  <a:cubicBezTo>
                    <a:pt x="5429" y="60"/>
                    <a:pt x="5501" y="36"/>
                    <a:pt x="5596" y="1"/>
                  </a:cubicBezTo>
                  <a:cubicBezTo>
                    <a:pt x="5656" y="60"/>
                    <a:pt x="5727" y="120"/>
                    <a:pt x="5751" y="191"/>
                  </a:cubicBezTo>
                  <a:cubicBezTo>
                    <a:pt x="6096" y="905"/>
                    <a:pt x="6727" y="1239"/>
                    <a:pt x="7442" y="1417"/>
                  </a:cubicBezTo>
                  <a:cubicBezTo>
                    <a:pt x="8120" y="1596"/>
                    <a:pt x="8811" y="1727"/>
                    <a:pt x="9489" y="1858"/>
                  </a:cubicBezTo>
                  <a:cubicBezTo>
                    <a:pt x="9680" y="1906"/>
                    <a:pt x="9763" y="2001"/>
                    <a:pt x="9775" y="2156"/>
                  </a:cubicBezTo>
                  <a:cubicBezTo>
                    <a:pt x="9787" y="2275"/>
                    <a:pt x="9799" y="2394"/>
                    <a:pt x="9823" y="2608"/>
                  </a:cubicBezTo>
                  <a:cubicBezTo>
                    <a:pt x="10001" y="2477"/>
                    <a:pt x="10085" y="2394"/>
                    <a:pt x="10192" y="2310"/>
                  </a:cubicBezTo>
                  <a:cubicBezTo>
                    <a:pt x="10549" y="2453"/>
                    <a:pt x="10680" y="2691"/>
                    <a:pt x="10597" y="3013"/>
                  </a:cubicBezTo>
                  <a:cubicBezTo>
                    <a:pt x="10501" y="3418"/>
                    <a:pt x="10287" y="3525"/>
                    <a:pt x="9835" y="3406"/>
                  </a:cubicBezTo>
                  <a:close/>
                  <a:moveTo>
                    <a:pt x="4786" y="4322"/>
                  </a:moveTo>
                  <a:lnTo>
                    <a:pt x="4786" y="4346"/>
                  </a:lnTo>
                  <a:cubicBezTo>
                    <a:pt x="4644" y="4346"/>
                    <a:pt x="4477" y="4334"/>
                    <a:pt x="4334" y="4334"/>
                  </a:cubicBezTo>
                  <a:cubicBezTo>
                    <a:pt x="3953" y="4334"/>
                    <a:pt x="3810" y="4477"/>
                    <a:pt x="3953" y="4823"/>
                  </a:cubicBezTo>
                  <a:cubicBezTo>
                    <a:pt x="4096" y="5132"/>
                    <a:pt x="4251" y="5465"/>
                    <a:pt x="4489" y="5704"/>
                  </a:cubicBezTo>
                  <a:cubicBezTo>
                    <a:pt x="4965" y="6192"/>
                    <a:pt x="5656" y="6275"/>
                    <a:pt x="6215" y="5656"/>
                  </a:cubicBezTo>
                  <a:cubicBezTo>
                    <a:pt x="6453" y="5382"/>
                    <a:pt x="6549" y="5073"/>
                    <a:pt x="6620" y="4751"/>
                  </a:cubicBezTo>
                  <a:cubicBezTo>
                    <a:pt x="6691" y="4406"/>
                    <a:pt x="6608" y="4334"/>
                    <a:pt x="6251" y="4311"/>
                  </a:cubicBezTo>
                  <a:cubicBezTo>
                    <a:pt x="5763" y="4299"/>
                    <a:pt x="5263" y="4322"/>
                    <a:pt x="4786" y="4322"/>
                  </a:cubicBezTo>
                  <a:close/>
                  <a:moveTo>
                    <a:pt x="3203" y="3501"/>
                  </a:moveTo>
                  <a:cubicBezTo>
                    <a:pt x="3453" y="3156"/>
                    <a:pt x="3453" y="2882"/>
                    <a:pt x="3334" y="2620"/>
                  </a:cubicBezTo>
                  <a:cubicBezTo>
                    <a:pt x="3274" y="2501"/>
                    <a:pt x="3108" y="2489"/>
                    <a:pt x="3084" y="2620"/>
                  </a:cubicBezTo>
                  <a:cubicBezTo>
                    <a:pt x="3036" y="2798"/>
                    <a:pt x="3024" y="2977"/>
                    <a:pt x="3036" y="3156"/>
                  </a:cubicBezTo>
                  <a:cubicBezTo>
                    <a:pt x="3036" y="3251"/>
                    <a:pt x="3120" y="3334"/>
                    <a:pt x="3203" y="3501"/>
                  </a:cubicBezTo>
                  <a:close/>
                  <a:moveTo>
                    <a:pt x="7584" y="2513"/>
                  </a:moveTo>
                  <a:cubicBezTo>
                    <a:pt x="7370" y="2715"/>
                    <a:pt x="7275" y="3013"/>
                    <a:pt x="7370" y="3203"/>
                  </a:cubicBezTo>
                  <a:cubicBezTo>
                    <a:pt x="7394" y="3263"/>
                    <a:pt x="7453" y="3322"/>
                    <a:pt x="7513" y="3322"/>
                  </a:cubicBezTo>
                  <a:cubicBezTo>
                    <a:pt x="7572" y="3322"/>
                    <a:pt x="7644" y="3275"/>
                    <a:pt x="7680" y="3215"/>
                  </a:cubicBezTo>
                  <a:cubicBezTo>
                    <a:pt x="7763" y="2989"/>
                    <a:pt x="7751" y="2775"/>
                    <a:pt x="7584" y="25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5699500" y="2187900"/>
              <a:ext cx="284600" cy="110450"/>
            </a:xfrm>
            <a:custGeom>
              <a:avLst/>
              <a:gdLst/>
              <a:ahLst/>
              <a:cxnLst/>
              <a:rect l="l" t="t" r="r" b="b"/>
              <a:pathLst>
                <a:path w="11384" h="4418" extrusionOk="0">
                  <a:moveTo>
                    <a:pt x="1" y="4013"/>
                  </a:moveTo>
                  <a:cubicBezTo>
                    <a:pt x="156" y="3191"/>
                    <a:pt x="501" y="2465"/>
                    <a:pt x="1108" y="1882"/>
                  </a:cubicBezTo>
                  <a:cubicBezTo>
                    <a:pt x="1442" y="1548"/>
                    <a:pt x="1811" y="1251"/>
                    <a:pt x="2168" y="965"/>
                  </a:cubicBezTo>
                  <a:cubicBezTo>
                    <a:pt x="2727" y="524"/>
                    <a:pt x="3406" y="322"/>
                    <a:pt x="4132" y="227"/>
                  </a:cubicBezTo>
                  <a:cubicBezTo>
                    <a:pt x="4168" y="334"/>
                    <a:pt x="4216" y="429"/>
                    <a:pt x="4204" y="512"/>
                  </a:cubicBezTo>
                  <a:cubicBezTo>
                    <a:pt x="4144" y="834"/>
                    <a:pt x="4347" y="941"/>
                    <a:pt x="4585" y="1072"/>
                  </a:cubicBezTo>
                  <a:cubicBezTo>
                    <a:pt x="5085" y="1322"/>
                    <a:pt x="5597" y="1489"/>
                    <a:pt x="6156" y="1382"/>
                  </a:cubicBezTo>
                  <a:cubicBezTo>
                    <a:pt x="6502" y="1334"/>
                    <a:pt x="6764" y="1143"/>
                    <a:pt x="6990" y="929"/>
                  </a:cubicBezTo>
                  <a:cubicBezTo>
                    <a:pt x="7097" y="822"/>
                    <a:pt x="7121" y="631"/>
                    <a:pt x="7157" y="465"/>
                  </a:cubicBezTo>
                  <a:cubicBezTo>
                    <a:pt x="7216" y="36"/>
                    <a:pt x="7252" y="0"/>
                    <a:pt x="7692" y="48"/>
                  </a:cubicBezTo>
                  <a:cubicBezTo>
                    <a:pt x="8704" y="167"/>
                    <a:pt x="9550" y="608"/>
                    <a:pt x="10193" y="1382"/>
                  </a:cubicBezTo>
                  <a:cubicBezTo>
                    <a:pt x="10705" y="2013"/>
                    <a:pt x="11157" y="2667"/>
                    <a:pt x="11276" y="3501"/>
                  </a:cubicBezTo>
                  <a:cubicBezTo>
                    <a:pt x="11288" y="3572"/>
                    <a:pt x="11300" y="3632"/>
                    <a:pt x="11324" y="3703"/>
                  </a:cubicBezTo>
                  <a:cubicBezTo>
                    <a:pt x="11383" y="4120"/>
                    <a:pt x="11300" y="4180"/>
                    <a:pt x="10871" y="4203"/>
                  </a:cubicBezTo>
                  <a:cubicBezTo>
                    <a:pt x="9597" y="4227"/>
                    <a:pt x="8311" y="4287"/>
                    <a:pt x="7037" y="4322"/>
                  </a:cubicBezTo>
                  <a:cubicBezTo>
                    <a:pt x="6466" y="4334"/>
                    <a:pt x="5906" y="4346"/>
                    <a:pt x="5347" y="4358"/>
                  </a:cubicBezTo>
                  <a:cubicBezTo>
                    <a:pt x="4632" y="4382"/>
                    <a:pt x="3918" y="4418"/>
                    <a:pt x="3192" y="4394"/>
                  </a:cubicBezTo>
                  <a:cubicBezTo>
                    <a:pt x="2251" y="4346"/>
                    <a:pt x="1322" y="4263"/>
                    <a:pt x="382" y="4180"/>
                  </a:cubicBezTo>
                  <a:cubicBezTo>
                    <a:pt x="287" y="4180"/>
                    <a:pt x="215" y="4144"/>
                    <a:pt x="144" y="4108"/>
                  </a:cubicBezTo>
                  <a:cubicBezTo>
                    <a:pt x="120" y="4096"/>
                    <a:pt x="72" y="4049"/>
                    <a:pt x="1" y="4013"/>
                  </a:cubicBezTo>
                  <a:close/>
                </a:path>
              </a:pathLst>
            </a:custGeom>
            <a:solidFill>
              <a:srgbClr val="A77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5744450" y="1909900"/>
              <a:ext cx="214950" cy="93475"/>
            </a:xfrm>
            <a:custGeom>
              <a:avLst/>
              <a:gdLst/>
              <a:ahLst/>
              <a:cxnLst/>
              <a:rect l="l" t="t" r="r" b="b"/>
              <a:pathLst>
                <a:path w="8598" h="3739" extrusionOk="0">
                  <a:moveTo>
                    <a:pt x="1" y="3239"/>
                  </a:moveTo>
                  <a:cubicBezTo>
                    <a:pt x="72" y="3024"/>
                    <a:pt x="108" y="3072"/>
                    <a:pt x="191" y="2917"/>
                  </a:cubicBezTo>
                  <a:cubicBezTo>
                    <a:pt x="894" y="1715"/>
                    <a:pt x="1846" y="786"/>
                    <a:pt x="3215" y="381"/>
                  </a:cubicBezTo>
                  <a:cubicBezTo>
                    <a:pt x="4513" y="0"/>
                    <a:pt x="5775" y="60"/>
                    <a:pt x="6954" y="798"/>
                  </a:cubicBezTo>
                  <a:cubicBezTo>
                    <a:pt x="7180" y="941"/>
                    <a:pt x="7395" y="1131"/>
                    <a:pt x="7573" y="1345"/>
                  </a:cubicBezTo>
                  <a:cubicBezTo>
                    <a:pt x="7787" y="1595"/>
                    <a:pt x="7966" y="1893"/>
                    <a:pt x="8145" y="2179"/>
                  </a:cubicBezTo>
                  <a:cubicBezTo>
                    <a:pt x="8478" y="2703"/>
                    <a:pt x="8597" y="3072"/>
                    <a:pt x="8526" y="3715"/>
                  </a:cubicBezTo>
                  <a:cubicBezTo>
                    <a:pt x="8287" y="3715"/>
                    <a:pt x="8049" y="3739"/>
                    <a:pt x="7823" y="3715"/>
                  </a:cubicBezTo>
                  <a:cubicBezTo>
                    <a:pt x="7335" y="3643"/>
                    <a:pt x="6859" y="3560"/>
                    <a:pt x="6382" y="3441"/>
                  </a:cubicBezTo>
                  <a:cubicBezTo>
                    <a:pt x="5668" y="3262"/>
                    <a:pt x="5120" y="2869"/>
                    <a:pt x="4763" y="2191"/>
                  </a:cubicBezTo>
                  <a:cubicBezTo>
                    <a:pt x="4704" y="2096"/>
                    <a:pt x="4656" y="2000"/>
                    <a:pt x="4597" y="1893"/>
                  </a:cubicBezTo>
                  <a:cubicBezTo>
                    <a:pt x="4597" y="1881"/>
                    <a:pt x="4561" y="1881"/>
                    <a:pt x="4525" y="1857"/>
                  </a:cubicBezTo>
                  <a:cubicBezTo>
                    <a:pt x="4299" y="1976"/>
                    <a:pt x="4049" y="2096"/>
                    <a:pt x="3823" y="2238"/>
                  </a:cubicBezTo>
                  <a:cubicBezTo>
                    <a:pt x="3096" y="2774"/>
                    <a:pt x="2239" y="3024"/>
                    <a:pt x="1370" y="3191"/>
                  </a:cubicBezTo>
                  <a:cubicBezTo>
                    <a:pt x="953" y="3310"/>
                    <a:pt x="501" y="3239"/>
                    <a:pt x="1" y="3239"/>
                  </a:cubicBezTo>
                  <a:close/>
                </a:path>
              </a:pathLst>
            </a:custGeom>
            <a:solidFill>
              <a:srgbClr val="A77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5811425" y="2175400"/>
              <a:ext cx="61350" cy="38725"/>
            </a:xfrm>
            <a:custGeom>
              <a:avLst/>
              <a:gdLst/>
              <a:ahLst/>
              <a:cxnLst/>
              <a:rect l="l" t="t" r="r" b="b"/>
              <a:pathLst>
                <a:path w="2454" h="1549" extrusionOk="0">
                  <a:moveTo>
                    <a:pt x="1" y="0"/>
                  </a:moveTo>
                  <a:cubicBezTo>
                    <a:pt x="417" y="24"/>
                    <a:pt x="786" y="72"/>
                    <a:pt x="1179" y="84"/>
                  </a:cubicBezTo>
                  <a:cubicBezTo>
                    <a:pt x="1560" y="108"/>
                    <a:pt x="1929" y="84"/>
                    <a:pt x="2370" y="84"/>
                  </a:cubicBezTo>
                  <a:cubicBezTo>
                    <a:pt x="2441" y="429"/>
                    <a:pt x="2453" y="715"/>
                    <a:pt x="2334" y="1060"/>
                  </a:cubicBezTo>
                  <a:cubicBezTo>
                    <a:pt x="2251" y="1322"/>
                    <a:pt x="1989" y="1429"/>
                    <a:pt x="1727" y="1477"/>
                  </a:cubicBezTo>
                  <a:cubicBezTo>
                    <a:pt x="1203" y="1548"/>
                    <a:pt x="715" y="1489"/>
                    <a:pt x="263" y="1191"/>
                  </a:cubicBezTo>
                  <a:cubicBezTo>
                    <a:pt x="120" y="1084"/>
                    <a:pt x="24" y="977"/>
                    <a:pt x="24" y="798"/>
                  </a:cubicBezTo>
                  <a:cubicBezTo>
                    <a:pt x="13" y="500"/>
                    <a:pt x="1" y="29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5744450" y="1638425"/>
              <a:ext cx="270600" cy="226250"/>
            </a:xfrm>
            <a:custGeom>
              <a:avLst/>
              <a:gdLst/>
              <a:ahLst/>
              <a:cxnLst/>
              <a:rect l="l" t="t" r="r" b="b"/>
              <a:pathLst>
                <a:path w="10824" h="9050" extrusionOk="0">
                  <a:moveTo>
                    <a:pt x="4358" y="9049"/>
                  </a:moveTo>
                  <a:cubicBezTo>
                    <a:pt x="4251" y="8823"/>
                    <a:pt x="4168" y="8680"/>
                    <a:pt x="4108" y="8514"/>
                  </a:cubicBezTo>
                  <a:cubicBezTo>
                    <a:pt x="4049" y="8347"/>
                    <a:pt x="4001" y="8192"/>
                    <a:pt x="3954" y="8037"/>
                  </a:cubicBezTo>
                  <a:cubicBezTo>
                    <a:pt x="3799" y="7513"/>
                    <a:pt x="3799" y="7537"/>
                    <a:pt x="3227" y="7537"/>
                  </a:cubicBezTo>
                  <a:cubicBezTo>
                    <a:pt x="2311" y="7513"/>
                    <a:pt x="1441" y="7251"/>
                    <a:pt x="727" y="6644"/>
                  </a:cubicBezTo>
                  <a:cubicBezTo>
                    <a:pt x="251" y="6239"/>
                    <a:pt x="72" y="5656"/>
                    <a:pt x="48" y="5049"/>
                  </a:cubicBezTo>
                  <a:cubicBezTo>
                    <a:pt x="1" y="4275"/>
                    <a:pt x="203" y="3561"/>
                    <a:pt x="560" y="2906"/>
                  </a:cubicBezTo>
                  <a:cubicBezTo>
                    <a:pt x="1013" y="2084"/>
                    <a:pt x="1632" y="1417"/>
                    <a:pt x="2489" y="1001"/>
                  </a:cubicBezTo>
                  <a:cubicBezTo>
                    <a:pt x="2751" y="870"/>
                    <a:pt x="3025" y="763"/>
                    <a:pt x="3299" y="691"/>
                  </a:cubicBezTo>
                  <a:cubicBezTo>
                    <a:pt x="4251" y="405"/>
                    <a:pt x="5204" y="179"/>
                    <a:pt x="6192" y="96"/>
                  </a:cubicBezTo>
                  <a:cubicBezTo>
                    <a:pt x="7085" y="1"/>
                    <a:pt x="7942" y="167"/>
                    <a:pt x="8764" y="584"/>
                  </a:cubicBezTo>
                  <a:cubicBezTo>
                    <a:pt x="10109" y="1263"/>
                    <a:pt x="10657" y="2418"/>
                    <a:pt x="10788" y="3811"/>
                  </a:cubicBezTo>
                  <a:cubicBezTo>
                    <a:pt x="10824" y="4227"/>
                    <a:pt x="10776" y="4656"/>
                    <a:pt x="10716" y="5061"/>
                  </a:cubicBezTo>
                  <a:cubicBezTo>
                    <a:pt x="10585" y="5835"/>
                    <a:pt x="10145" y="6406"/>
                    <a:pt x="9454" y="6763"/>
                  </a:cubicBezTo>
                  <a:cubicBezTo>
                    <a:pt x="8407" y="7275"/>
                    <a:pt x="7287" y="7561"/>
                    <a:pt x="6132" y="7656"/>
                  </a:cubicBezTo>
                  <a:cubicBezTo>
                    <a:pt x="5978" y="7668"/>
                    <a:pt x="5823" y="7632"/>
                    <a:pt x="5668" y="7632"/>
                  </a:cubicBezTo>
                  <a:cubicBezTo>
                    <a:pt x="5239" y="7621"/>
                    <a:pt x="5132" y="7692"/>
                    <a:pt x="4966" y="8085"/>
                  </a:cubicBezTo>
                  <a:cubicBezTo>
                    <a:pt x="4811" y="8406"/>
                    <a:pt x="4668" y="8740"/>
                    <a:pt x="4358" y="9049"/>
                  </a:cubicBezTo>
                  <a:close/>
                  <a:moveTo>
                    <a:pt x="8954" y="3691"/>
                  </a:moveTo>
                  <a:cubicBezTo>
                    <a:pt x="8954" y="3632"/>
                    <a:pt x="8942" y="3572"/>
                    <a:pt x="8942" y="3513"/>
                  </a:cubicBezTo>
                  <a:cubicBezTo>
                    <a:pt x="8883" y="3156"/>
                    <a:pt x="8692" y="2977"/>
                    <a:pt x="8359" y="2989"/>
                  </a:cubicBezTo>
                  <a:cubicBezTo>
                    <a:pt x="8073" y="3013"/>
                    <a:pt x="7859" y="3227"/>
                    <a:pt x="7871" y="3561"/>
                  </a:cubicBezTo>
                  <a:cubicBezTo>
                    <a:pt x="7871" y="3739"/>
                    <a:pt x="7918" y="3918"/>
                    <a:pt x="7990" y="4084"/>
                  </a:cubicBezTo>
                  <a:cubicBezTo>
                    <a:pt x="8073" y="4287"/>
                    <a:pt x="8359" y="4406"/>
                    <a:pt x="8585" y="4382"/>
                  </a:cubicBezTo>
                  <a:cubicBezTo>
                    <a:pt x="8799" y="4346"/>
                    <a:pt x="8895" y="4215"/>
                    <a:pt x="8942" y="3930"/>
                  </a:cubicBezTo>
                  <a:cubicBezTo>
                    <a:pt x="8942" y="3858"/>
                    <a:pt x="8942" y="3763"/>
                    <a:pt x="8954" y="3691"/>
                  </a:cubicBezTo>
                  <a:close/>
                  <a:moveTo>
                    <a:pt x="5668" y="3072"/>
                  </a:moveTo>
                  <a:cubicBezTo>
                    <a:pt x="5311" y="3049"/>
                    <a:pt x="5001" y="3322"/>
                    <a:pt x="4989" y="3668"/>
                  </a:cubicBezTo>
                  <a:cubicBezTo>
                    <a:pt x="4966" y="4001"/>
                    <a:pt x="5263" y="4394"/>
                    <a:pt x="5549" y="4394"/>
                  </a:cubicBezTo>
                  <a:cubicBezTo>
                    <a:pt x="5835" y="4406"/>
                    <a:pt x="6156" y="4037"/>
                    <a:pt x="6180" y="3644"/>
                  </a:cubicBezTo>
                  <a:cubicBezTo>
                    <a:pt x="6204" y="3322"/>
                    <a:pt x="6001" y="3084"/>
                    <a:pt x="5668" y="3072"/>
                  </a:cubicBezTo>
                  <a:close/>
                  <a:moveTo>
                    <a:pt x="2072" y="3942"/>
                  </a:moveTo>
                  <a:cubicBezTo>
                    <a:pt x="2072" y="4275"/>
                    <a:pt x="2346" y="4573"/>
                    <a:pt x="2632" y="4561"/>
                  </a:cubicBezTo>
                  <a:cubicBezTo>
                    <a:pt x="2965" y="4537"/>
                    <a:pt x="3204" y="4275"/>
                    <a:pt x="3204" y="3906"/>
                  </a:cubicBezTo>
                  <a:cubicBezTo>
                    <a:pt x="3204" y="3513"/>
                    <a:pt x="2989" y="3370"/>
                    <a:pt x="2572" y="3334"/>
                  </a:cubicBezTo>
                  <a:cubicBezTo>
                    <a:pt x="2287" y="3334"/>
                    <a:pt x="2072" y="3620"/>
                    <a:pt x="2072" y="3942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5988825" y="1596750"/>
              <a:ext cx="247975" cy="196775"/>
            </a:xfrm>
            <a:custGeom>
              <a:avLst/>
              <a:gdLst/>
              <a:ahLst/>
              <a:cxnLst/>
              <a:rect l="l" t="t" r="r" b="b"/>
              <a:pathLst>
                <a:path w="9919" h="7871" extrusionOk="0">
                  <a:moveTo>
                    <a:pt x="5597" y="7871"/>
                  </a:moveTo>
                  <a:cubicBezTo>
                    <a:pt x="5180" y="7549"/>
                    <a:pt x="5013" y="7144"/>
                    <a:pt x="5001" y="6621"/>
                  </a:cubicBezTo>
                  <a:cubicBezTo>
                    <a:pt x="4882" y="6621"/>
                    <a:pt x="4775" y="6609"/>
                    <a:pt x="4680" y="6621"/>
                  </a:cubicBezTo>
                  <a:cubicBezTo>
                    <a:pt x="3668" y="6799"/>
                    <a:pt x="2680" y="6716"/>
                    <a:pt x="1715" y="6418"/>
                  </a:cubicBezTo>
                  <a:cubicBezTo>
                    <a:pt x="1346" y="6299"/>
                    <a:pt x="1525" y="6287"/>
                    <a:pt x="1489" y="5870"/>
                  </a:cubicBezTo>
                  <a:cubicBezTo>
                    <a:pt x="1465" y="5216"/>
                    <a:pt x="1418" y="4573"/>
                    <a:pt x="1132" y="3977"/>
                  </a:cubicBezTo>
                  <a:cubicBezTo>
                    <a:pt x="1013" y="3727"/>
                    <a:pt x="882" y="3465"/>
                    <a:pt x="727" y="3251"/>
                  </a:cubicBezTo>
                  <a:cubicBezTo>
                    <a:pt x="203" y="2453"/>
                    <a:pt x="1" y="2251"/>
                    <a:pt x="608" y="1418"/>
                  </a:cubicBezTo>
                  <a:cubicBezTo>
                    <a:pt x="870" y="1060"/>
                    <a:pt x="1203" y="822"/>
                    <a:pt x="1608" y="656"/>
                  </a:cubicBezTo>
                  <a:cubicBezTo>
                    <a:pt x="2763" y="167"/>
                    <a:pt x="3989" y="1"/>
                    <a:pt x="5240" y="60"/>
                  </a:cubicBezTo>
                  <a:cubicBezTo>
                    <a:pt x="5430" y="72"/>
                    <a:pt x="5632" y="96"/>
                    <a:pt x="5835" y="96"/>
                  </a:cubicBezTo>
                  <a:cubicBezTo>
                    <a:pt x="6728" y="96"/>
                    <a:pt x="7561" y="358"/>
                    <a:pt x="8323" y="810"/>
                  </a:cubicBezTo>
                  <a:cubicBezTo>
                    <a:pt x="9085" y="1251"/>
                    <a:pt x="9573" y="1953"/>
                    <a:pt x="9776" y="2799"/>
                  </a:cubicBezTo>
                  <a:cubicBezTo>
                    <a:pt x="9919" y="3334"/>
                    <a:pt x="9800" y="3882"/>
                    <a:pt x="9526" y="4346"/>
                  </a:cubicBezTo>
                  <a:cubicBezTo>
                    <a:pt x="8942" y="5358"/>
                    <a:pt x="8097" y="6073"/>
                    <a:pt x="6918" y="6323"/>
                  </a:cubicBezTo>
                  <a:cubicBezTo>
                    <a:pt x="6728" y="6371"/>
                    <a:pt x="6537" y="6359"/>
                    <a:pt x="6323" y="6371"/>
                  </a:cubicBezTo>
                  <a:cubicBezTo>
                    <a:pt x="6013" y="6382"/>
                    <a:pt x="5966" y="6418"/>
                    <a:pt x="5894" y="6716"/>
                  </a:cubicBezTo>
                  <a:lnTo>
                    <a:pt x="5668" y="7692"/>
                  </a:lnTo>
                  <a:cubicBezTo>
                    <a:pt x="5692" y="7740"/>
                    <a:pt x="5656" y="7787"/>
                    <a:pt x="5597" y="7871"/>
                  </a:cubicBezTo>
                  <a:close/>
                  <a:moveTo>
                    <a:pt x="7895" y="2930"/>
                  </a:moveTo>
                  <a:cubicBezTo>
                    <a:pt x="7823" y="2846"/>
                    <a:pt x="7776" y="2691"/>
                    <a:pt x="7668" y="2608"/>
                  </a:cubicBezTo>
                  <a:cubicBezTo>
                    <a:pt x="7514" y="2489"/>
                    <a:pt x="7371" y="2596"/>
                    <a:pt x="7252" y="2680"/>
                  </a:cubicBezTo>
                  <a:cubicBezTo>
                    <a:pt x="7204" y="2715"/>
                    <a:pt x="7156" y="2751"/>
                    <a:pt x="7121" y="2787"/>
                  </a:cubicBezTo>
                  <a:cubicBezTo>
                    <a:pt x="6978" y="2930"/>
                    <a:pt x="6894" y="3108"/>
                    <a:pt x="7014" y="3275"/>
                  </a:cubicBezTo>
                  <a:cubicBezTo>
                    <a:pt x="7085" y="3394"/>
                    <a:pt x="7228" y="3501"/>
                    <a:pt x="7347" y="3525"/>
                  </a:cubicBezTo>
                  <a:cubicBezTo>
                    <a:pt x="7549" y="3573"/>
                    <a:pt x="7692" y="3430"/>
                    <a:pt x="7787" y="3263"/>
                  </a:cubicBezTo>
                  <a:cubicBezTo>
                    <a:pt x="7835" y="3203"/>
                    <a:pt x="7847" y="3096"/>
                    <a:pt x="7895" y="2930"/>
                  </a:cubicBezTo>
                  <a:close/>
                  <a:moveTo>
                    <a:pt x="4835" y="3192"/>
                  </a:moveTo>
                  <a:cubicBezTo>
                    <a:pt x="4835" y="3465"/>
                    <a:pt x="4894" y="3584"/>
                    <a:pt x="5073" y="3608"/>
                  </a:cubicBezTo>
                  <a:cubicBezTo>
                    <a:pt x="5299" y="3632"/>
                    <a:pt x="5549" y="3442"/>
                    <a:pt x="5585" y="3203"/>
                  </a:cubicBezTo>
                  <a:cubicBezTo>
                    <a:pt x="5609" y="2965"/>
                    <a:pt x="5430" y="2656"/>
                    <a:pt x="5275" y="2620"/>
                  </a:cubicBezTo>
                  <a:cubicBezTo>
                    <a:pt x="5049" y="2596"/>
                    <a:pt x="4882" y="2787"/>
                    <a:pt x="4859" y="3096"/>
                  </a:cubicBezTo>
                  <a:cubicBezTo>
                    <a:pt x="4835" y="3144"/>
                    <a:pt x="4835" y="3156"/>
                    <a:pt x="4835" y="3192"/>
                  </a:cubicBezTo>
                  <a:close/>
                  <a:moveTo>
                    <a:pt x="3275" y="3323"/>
                  </a:moveTo>
                  <a:cubicBezTo>
                    <a:pt x="3275" y="3084"/>
                    <a:pt x="3108" y="2870"/>
                    <a:pt x="2918" y="2870"/>
                  </a:cubicBezTo>
                  <a:cubicBezTo>
                    <a:pt x="2680" y="2870"/>
                    <a:pt x="2465" y="3132"/>
                    <a:pt x="2465" y="3394"/>
                  </a:cubicBezTo>
                  <a:cubicBezTo>
                    <a:pt x="2489" y="3632"/>
                    <a:pt x="2656" y="3823"/>
                    <a:pt x="2858" y="3823"/>
                  </a:cubicBezTo>
                  <a:cubicBezTo>
                    <a:pt x="3073" y="3823"/>
                    <a:pt x="3275" y="3573"/>
                    <a:pt x="3275" y="33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6105225" y="2017050"/>
              <a:ext cx="60725" cy="44375"/>
            </a:xfrm>
            <a:custGeom>
              <a:avLst/>
              <a:gdLst/>
              <a:ahLst/>
              <a:cxnLst/>
              <a:rect l="l" t="t" r="r" b="b"/>
              <a:pathLst>
                <a:path w="2429" h="1775" extrusionOk="0">
                  <a:moveTo>
                    <a:pt x="1643" y="24"/>
                  </a:moveTo>
                  <a:cubicBezTo>
                    <a:pt x="2381" y="0"/>
                    <a:pt x="2429" y="84"/>
                    <a:pt x="2250" y="798"/>
                  </a:cubicBezTo>
                  <a:cubicBezTo>
                    <a:pt x="2238" y="869"/>
                    <a:pt x="2203" y="965"/>
                    <a:pt x="2191" y="1036"/>
                  </a:cubicBezTo>
                  <a:cubicBezTo>
                    <a:pt x="2048" y="1500"/>
                    <a:pt x="1667" y="1774"/>
                    <a:pt x="1226" y="1762"/>
                  </a:cubicBezTo>
                  <a:cubicBezTo>
                    <a:pt x="643" y="1750"/>
                    <a:pt x="298" y="1512"/>
                    <a:pt x="155" y="988"/>
                  </a:cubicBezTo>
                  <a:cubicBezTo>
                    <a:pt x="107" y="810"/>
                    <a:pt x="60" y="631"/>
                    <a:pt x="36" y="453"/>
                  </a:cubicBezTo>
                  <a:cubicBezTo>
                    <a:pt x="0" y="226"/>
                    <a:pt x="83" y="143"/>
                    <a:pt x="298" y="119"/>
                  </a:cubicBezTo>
                  <a:cubicBezTo>
                    <a:pt x="524" y="107"/>
                    <a:pt x="750" y="107"/>
                    <a:pt x="976" y="96"/>
                  </a:cubicBezTo>
                  <a:cubicBezTo>
                    <a:pt x="1191" y="84"/>
                    <a:pt x="1417" y="36"/>
                    <a:pt x="1643" y="24"/>
                  </a:cubicBezTo>
                  <a:close/>
                  <a:moveTo>
                    <a:pt x="393" y="465"/>
                  </a:moveTo>
                  <a:cubicBezTo>
                    <a:pt x="381" y="881"/>
                    <a:pt x="464" y="1191"/>
                    <a:pt x="822" y="1346"/>
                  </a:cubicBezTo>
                  <a:cubicBezTo>
                    <a:pt x="1119" y="1477"/>
                    <a:pt x="1429" y="1524"/>
                    <a:pt x="1691" y="1274"/>
                  </a:cubicBezTo>
                  <a:cubicBezTo>
                    <a:pt x="1929" y="1048"/>
                    <a:pt x="2060" y="762"/>
                    <a:pt x="1965" y="405"/>
                  </a:cubicBezTo>
                  <a:cubicBezTo>
                    <a:pt x="1405" y="369"/>
                    <a:pt x="893" y="405"/>
                    <a:pt x="393" y="465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6183800" y="1981925"/>
              <a:ext cx="12225" cy="22350"/>
            </a:xfrm>
            <a:custGeom>
              <a:avLst/>
              <a:gdLst/>
              <a:ahLst/>
              <a:cxnLst/>
              <a:rect l="l" t="t" r="r" b="b"/>
              <a:pathLst>
                <a:path w="489" h="894" extrusionOk="0">
                  <a:moveTo>
                    <a:pt x="489" y="441"/>
                  </a:moveTo>
                  <a:cubicBezTo>
                    <a:pt x="489" y="727"/>
                    <a:pt x="405" y="893"/>
                    <a:pt x="250" y="881"/>
                  </a:cubicBezTo>
                  <a:cubicBezTo>
                    <a:pt x="12" y="846"/>
                    <a:pt x="48" y="631"/>
                    <a:pt x="36" y="477"/>
                  </a:cubicBezTo>
                  <a:cubicBezTo>
                    <a:pt x="0" y="227"/>
                    <a:pt x="119" y="0"/>
                    <a:pt x="274" y="0"/>
                  </a:cubicBezTo>
                  <a:cubicBezTo>
                    <a:pt x="417" y="0"/>
                    <a:pt x="489" y="167"/>
                    <a:pt x="489" y="44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6080500" y="1990250"/>
              <a:ext cx="11950" cy="19975"/>
            </a:xfrm>
            <a:custGeom>
              <a:avLst/>
              <a:gdLst/>
              <a:ahLst/>
              <a:cxnLst/>
              <a:rect l="l" t="t" r="r" b="b"/>
              <a:pathLst>
                <a:path w="478" h="799" extrusionOk="0">
                  <a:moveTo>
                    <a:pt x="477" y="382"/>
                  </a:moveTo>
                  <a:cubicBezTo>
                    <a:pt x="477" y="453"/>
                    <a:pt x="477" y="501"/>
                    <a:pt x="453" y="525"/>
                  </a:cubicBezTo>
                  <a:cubicBezTo>
                    <a:pt x="430" y="644"/>
                    <a:pt x="370" y="798"/>
                    <a:pt x="215" y="763"/>
                  </a:cubicBezTo>
                  <a:cubicBezTo>
                    <a:pt x="144" y="751"/>
                    <a:pt x="60" y="620"/>
                    <a:pt x="25" y="525"/>
                  </a:cubicBezTo>
                  <a:cubicBezTo>
                    <a:pt x="1" y="406"/>
                    <a:pt x="25" y="275"/>
                    <a:pt x="72" y="155"/>
                  </a:cubicBezTo>
                  <a:cubicBezTo>
                    <a:pt x="84" y="96"/>
                    <a:pt x="179" y="36"/>
                    <a:pt x="239" y="25"/>
                  </a:cubicBezTo>
                  <a:cubicBezTo>
                    <a:pt x="275" y="1"/>
                    <a:pt x="370" y="84"/>
                    <a:pt x="382" y="132"/>
                  </a:cubicBezTo>
                  <a:cubicBezTo>
                    <a:pt x="441" y="203"/>
                    <a:pt x="441" y="298"/>
                    <a:pt x="477" y="382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5810250" y="2079850"/>
              <a:ext cx="72350" cy="49150"/>
            </a:xfrm>
            <a:custGeom>
              <a:avLst/>
              <a:gdLst/>
              <a:ahLst/>
              <a:cxnLst/>
              <a:rect l="l" t="t" r="r" b="b"/>
              <a:pathLst>
                <a:path w="2894" h="1966" extrusionOk="0">
                  <a:moveTo>
                    <a:pt x="964" y="0"/>
                  </a:moveTo>
                  <a:lnTo>
                    <a:pt x="2441" y="0"/>
                  </a:lnTo>
                  <a:cubicBezTo>
                    <a:pt x="2798" y="0"/>
                    <a:pt x="2893" y="84"/>
                    <a:pt x="2810" y="429"/>
                  </a:cubicBezTo>
                  <a:cubicBezTo>
                    <a:pt x="2738" y="751"/>
                    <a:pt x="2655" y="1072"/>
                    <a:pt x="2417" y="1334"/>
                  </a:cubicBezTo>
                  <a:cubicBezTo>
                    <a:pt x="1845" y="1965"/>
                    <a:pt x="1143" y="1858"/>
                    <a:pt x="691" y="1382"/>
                  </a:cubicBezTo>
                  <a:cubicBezTo>
                    <a:pt x="452" y="1143"/>
                    <a:pt x="286" y="810"/>
                    <a:pt x="155" y="501"/>
                  </a:cubicBezTo>
                  <a:cubicBezTo>
                    <a:pt x="0" y="155"/>
                    <a:pt x="155" y="12"/>
                    <a:pt x="524" y="12"/>
                  </a:cubicBezTo>
                  <a:cubicBezTo>
                    <a:pt x="667" y="12"/>
                    <a:pt x="833" y="24"/>
                    <a:pt x="988" y="24"/>
                  </a:cubicBezTo>
                  <a:cubicBezTo>
                    <a:pt x="964" y="12"/>
                    <a:pt x="964" y="0"/>
                    <a:pt x="964" y="0"/>
                  </a:cubicBezTo>
                  <a:close/>
                  <a:moveTo>
                    <a:pt x="2453" y="393"/>
                  </a:moveTo>
                  <a:cubicBezTo>
                    <a:pt x="1786" y="381"/>
                    <a:pt x="1143" y="262"/>
                    <a:pt x="488" y="417"/>
                  </a:cubicBezTo>
                  <a:cubicBezTo>
                    <a:pt x="607" y="1084"/>
                    <a:pt x="964" y="1429"/>
                    <a:pt x="1524" y="1429"/>
                  </a:cubicBezTo>
                  <a:cubicBezTo>
                    <a:pt x="2036" y="1429"/>
                    <a:pt x="2334" y="1108"/>
                    <a:pt x="2453" y="393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5790300" y="2034300"/>
              <a:ext cx="11025" cy="25025"/>
            </a:xfrm>
            <a:custGeom>
              <a:avLst/>
              <a:gdLst/>
              <a:ahLst/>
              <a:cxnLst/>
              <a:rect l="l" t="t" r="r" b="b"/>
              <a:pathLst>
                <a:path w="441" h="1001" extrusionOk="0">
                  <a:moveTo>
                    <a:pt x="179" y="1001"/>
                  </a:moveTo>
                  <a:cubicBezTo>
                    <a:pt x="84" y="834"/>
                    <a:pt x="12" y="751"/>
                    <a:pt x="12" y="656"/>
                  </a:cubicBezTo>
                  <a:cubicBezTo>
                    <a:pt x="0" y="477"/>
                    <a:pt x="12" y="298"/>
                    <a:pt x="60" y="120"/>
                  </a:cubicBezTo>
                  <a:cubicBezTo>
                    <a:pt x="84" y="1"/>
                    <a:pt x="250" y="1"/>
                    <a:pt x="310" y="120"/>
                  </a:cubicBezTo>
                  <a:cubicBezTo>
                    <a:pt x="441" y="394"/>
                    <a:pt x="429" y="656"/>
                    <a:pt x="179" y="100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5896550" y="2034600"/>
              <a:ext cx="12225" cy="20275"/>
            </a:xfrm>
            <a:custGeom>
              <a:avLst/>
              <a:gdLst/>
              <a:ahLst/>
              <a:cxnLst/>
              <a:rect l="l" t="t" r="r" b="b"/>
              <a:pathLst>
                <a:path w="489" h="811" extrusionOk="0">
                  <a:moveTo>
                    <a:pt x="310" y="1"/>
                  </a:moveTo>
                  <a:cubicBezTo>
                    <a:pt x="477" y="263"/>
                    <a:pt x="489" y="465"/>
                    <a:pt x="394" y="703"/>
                  </a:cubicBezTo>
                  <a:cubicBezTo>
                    <a:pt x="358" y="751"/>
                    <a:pt x="287" y="810"/>
                    <a:pt x="227" y="810"/>
                  </a:cubicBezTo>
                  <a:cubicBezTo>
                    <a:pt x="179" y="810"/>
                    <a:pt x="108" y="751"/>
                    <a:pt x="72" y="691"/>
                  </a:cubicBezTo>
                  <a:cubicBezTo>
                    <a:pt x="1" y="513"/>
                    <a:pt x="96" y="215"/>
                    <a:pt x="310" y="1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5940900" y="1712850"/>
              <a:ext cx="27425" cy="35725"/>
            </a:xfrm>
            <a:custGeom>
              <a:avLst/>
              <a:gdLst/>
              <a:ahLst/>
              <a:cxnLst/>
              <a:rect l="l" t="t" r="r" b="b"/>
              <a:pathLst>
                <a:path w="1097" h="1429" extrusionOk="0">
                  <a:moveTo>
                    <a:pt x="1096" y="714"/>
                  </a:moveTo>
                  <a:cubicBezTo>
                    <a:pt x="1084" y="786"/>
                    <a:pt x="1084" y="881"/>
                    <a:pt x="1072" y="953"/>
                  </a:cubicBezTo>
                  <a:cubicBezTo>
                    <a:pt x="1025" y="1250"/>
                    <a:pt x="918" y="1369"/>
                    <a:pt x="715" y="1405"/>
                  </a:cubicBezTo>
                  <a:cubicBezTo>
                    <a:pt x="489" y="1429"/>
                    <a:pt x="203" y="1310"/>
                    <a:pt x="120" y="1107"/>
                  </a:cubicBezTo>
                  <a:cubicBezTo>
                    <a:pt x="37" y="941"/>
                    <a:pt x="13" y="762"/>
                    <a:pt x="1" y="584"/>
                  </a:cubicBezTo>
                  <a:cubicBezTo>
                    <a:pt x="1" y="250"/>
                    <a:pt x="215" y="12"/>
                    <a:pt x="489" y="12"/>
                  </a:cubicBezTo>
                  <a:cubicBezTo>
                    <a:pt x="810" y="0"/>
                    <a:pt x="1025" y="179"/>
                    <a:pt x="1072" y="536"/>
                  </a:cubicBezTo>
                  <a:cubicBezTo>
                    <a:pt x="1084" y="595"/>
                    <a:pt x="1084" y="655"/>
                    <a:pt x="1096" y="714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5869175" y="1714625"/>
              <a:ext cx="30375" cy="34250"/>
            </a:xfrm>
            <a:custGeom>
              <a:avLst/>
              <a:gdLst/>
              <a:ahLst/>
              <a:cxnLst/>
              <a:rect l="l" t="t" r="r" b="b"/>
              <a:pathLst>
                <a:path w="1215" h="1370" extrusionOk="0">
                  <a:moveTo>
                    <a:pt x="679" y="24"/>
                  </a:moveTo>
                  <a:cubicBezTo>
                    <a:pt x="1012" y="36"/>
                    <a:pt x="1215" y="274"/>
                    <a:pt x="1203" y="620"/>
                  </a:cubicBezTo>
                  <a:cubicBezTo>
                    <a:pt x="1167" y="989"/>
                    <a:pt x="858" y="1370"/>
                    <a:pt x="572" y="1358"/>
                  </a:cubicBezTo>
                  <a:cubicBezTo>
                    <a:pt x="298" y="1346"/>
                    <a:pt x="0" y="953"/>
                    <a:pt x="12" y="632"/>
                  </a:cubicBezTo>
                  <a:cubicBezTo>
                    <a:pt x="12" y="274"/>
                    <a:pt x="322" y="1"/>
                    <a:pt x="679" y="24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5796250" y="1721475"/>
              <a:ext cx="28300" cy="31275"/>
            </a:xfrm>
            <a:custGeom>
              <a:avLst/>
              <a:gdLst/>
              <a:ahLst/>
              <a:cxnLst/>
              <a:rect l="l" t="t" r="r" b="b"/>
              <a:pathLst>
                <a:path w="1132" h="1251" extrusionOk="0">
                  <a:moveTo>
                    <a:pt x="0" y="620"/>
                  </a:moveTo>
                  <a:cubicBezTo>
                    <a:pt x="0" y="298"/>
                    <a:pt x="215" y="0"/>
                    <a:pt x="500" y="12"/>
                  </a:cubicBezTo>
                  <a:cubicBezTo>
                    <a:pt x="917" y="24"/>
                    <a:pt x="1132" y="191"/>
                    <a:pt x="1132" y="584"/>
                  </a:cubicBezTo>
                  <a:cubicBezTo>
                    <a:pt x="1132" y="953"/>
                    <a:pt x="893" y="1215"/>
                    <a:pt x="560" y="1239"/>
                  </a:cubicBezTo>
                  <a:cubicBezTo>
                    <a:pt x="274" y="1251"/>
                    <a:pt x="0" y="953"/>
                    <a:pt x="0" y="62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6161775" y="1659250"/>
              <a:ext cx="24425" cy="27125"/>
            </a:xfrm>
            <a:custGeom>
              <a:avLst/>
              <a:gdLst/>
              <a:ahLst/>
              <a:cxnLst/>
              <a:rect l="l" t="t" r="r" b="b"/>
              <a:pathLst>
                <a:path w="977" h="1085" extrusionOk="0">
                  <a:moveTo>
                    <a:pt x="977" y="430"/>
                  </a:moveTo>
                  <a:cubicBezTo>
                    <a:pt x="929" y="584"/>
                    <a:pt x="929" y="692"/>
                    <a:pt x="881" y="775"/>
                  </a:cubicBezTo>
                  <a:cubicBezTo>
                    <a:pt x="798" y="942"/>
                    <a:pt x="643" y="1084"/>
                    <a:pt x="453" y="1049"/>
                  </a:cubicBezTo>
                  <a:cubicBezTo>
                    <a:pt x="310" y="1013"/>
                    <a:pt x="179" y="906"/>
                    <a:pt x="107" y="787"/>
                  </a:cubicBezTo>
                  <a:cubicBezTo>
                    <a:pt x="0" y="608"/>
                    <a:pt x="84" y="430"/>
                    <a:pt x="215" y="299"/>
                  </a:cubicBezTo>
                  <a:cubicBezTo>
                    <a:pt x="262" y="251"/>
                    <a:pt x="298" y="227"/>
                    <a:pt x="346" y="191"/>
                  </a:cubicBezTo>
                  <a:cubicBezTo>
                    <a:pt x="477" y="108"/>
                    <a:pt x="631" y="1"/>
                    <a:pt x="762" y="120"/>
                  </a:cubicBezTo>
                  <a:cubicBezTo>
                    <a:pt x="858" y="191"/>
                    <a:pt x="917" y="346"/>
                    <a:pt x="977" y="430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6109375" y="1661650"/>
              <a:ext cx="19375" cy="25925"/>
            </a:xfrm>
            <a:custGeom>
              <a:avLst/>
              <a:gdLst/>
              <a:ahLst/>
              <a:cxnLst/>
              <a:rect l="l" t="t" r="r" b="b"/>
              <a:pathLst>
                <a:path w="775" h="1037" extrusionOk="0">
                  <a:moveTo>
                    <a:pt x="13" y="596"/>
                  </a:moveTo>
                  <a:lnTo>
                    <a:pt x="13" y="500"/>
                  </a:lnTo>
                  <a:cubicBezTo>
                    <a:pt x="48" y="191"/>
                    <a:pt x="215" y="0"/>
                    <a:pt x="429" y="24"/>
                  </a:cubicBezTo>
                  <a:cubicBezTo>
                    <a:pt x="608" y="60"/>
                    <a:pt x="775" y="357"/>
                    <a:pt x="739" y="607"/>
                  </a:cubicBezTo>
                  <a:cubicBezTo>
                    <a:pt x="715" y="846"/>
                    <a:pt x="477" y="1036"/>
                    <a:pt x="239" y="1012"/>
                  </a:cubicBezTo>
                  <a:cubicBezTo>
                    <a:pt x="60" y="988"/>
                    <a:pt x="1" y="869"/>
                    <a:pt x="13" y="596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6050150" y="1668500"/>
              <a:ext cx="20550" cy="23825"/>
            </a:xfrm>
            <a:custGeom>
              <a:avLst/>
              <a:gdLst/>
              <a:ahLst/>
              <a:cxnLst/>
              <a:rect l="l" t="t" r="r" b="b"/>
              <a:pathLst>
                <a:path w="822" h="953" extrusionOk="0">
                  <a:moveTo>
                    <a:pt x="822" y="453"/>
                  </a:moveTo>
                  <a:cubicBezTo>
                    <a:pt x="822" y="703"/>
                    <a:pt x="608" y="953"/>
                    <a:pt x="405" y="953"/>
                  </a:cubicBezTo>
                  <a:cubicBezTo>
                    <a:pt x="215" y="953"/>
                    <a:pt x="36" y="762"/>
                    <a:pt x="24" y="524"/>
                  </a:cubicBezTo>
                  <a:cubicBezTo>
                    <a:pt x="0" y="262"/>
                    <a:pt x="227" y="0"/>
                    <a:pt x="465" y="0"/>
                  </a:cubicBezTo>
                  <a:cubicBezTo>
                    <a:pt x="655" y="0"/>
                    <a:pt x="822" y="214"/>
                    <a:pt x="822" y="453"/>
                  </a:cubicBezTo>
                  <a:close/>
                </a:path>
              </a:pathLst>
            </a:custGeom>
            <a:solidFill>
              <a:srgbClr val="02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6114750" y="2026275"/>
              <a:ext cx="42275" cy="29200"/>
            </a:xfrm>
            <a:custGeom>
              <a:avLst/>
              <a:gdLst/>
              <a:ahLst/>
              <a:cxnLst/>
              <a:rect l="l" t="t" r="r" b="b"/>
              <a:pathLst>
                <a:path w="1691" h="1168" extrusionOk="0">
                  <a:moveTo>
                    <a:pt x="12" y="96"/>
                  </a:moveTo>
                  <a:cubicBezTo>
                    <a:pt x="536" y="24"/>
                    <a:pt x="1036" y="0"/>
                    <a:pt x="1584" y="48"/>
                  </a:cubicBezTo>
                  <a:cubicBezTo>
                    <a:pt x="1691" y="405"/>
                    <a:pt x="1548" y="691"/>
                    <a:pt x="1298" y="917"/>
                  </a:cubicBezTo>
                  <a:cubicBezTo>
                    <a:pt x="1048" y="1167"/>
                    <a:pt x="738" y="1108"/>
                    <a:pt x="441" y="989"/>
                  </a:cubicBezTo>
                  <a:cubicBezTo>
                    <a:pt x="72" y="834"/>
                    <a:pt x="0" y="512"/>
                    <a:pt x="12" y="96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5822450" y="2086400"/>
              <a:ext cx="49125" cy="29200"/>
            </a:xfrm>
            <a:custGeom>
              <a:avLst/>
              <a:gdLst/>
              <a:ahLst/>
              <a:cxnLst/>
              <a:rect l="l" t="t" r="r" b="b"/>
              <a:pathLst>
                <a:path w="1965" h="1168" extrusionOk="0">
                  <a:moveTo>
                    <a:pt x="1965" y="131"/>
                  </a:moveTo>
                  <a:cubicBezTo>
                    <a:pt x="1846" y="870"/>
                    <a:pt x="1536" y="1167"/>
                    <a:pt x="1036" y="1167"/>
                  </a:cubicBezTo>
                  <a:cubicBezTo>
                    <a:pt x="476" y="1167"/>
                    <a:pt x="143" y="822"/>
                    <a:pt x="0" y="155"/>
                  </a:cubicBezTo>
                  <a:cubicBezTo>
                    <a:pt x="655" y="0"/>
                    <a:pt x="1298" y="119"/>
                    <a:pt x="1965" y="131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6" name="Google Shape;1456;p47"/>
          <p:cNvSpPr/>
          <p:nvPr/>
        </p:nvSpPr>
        <p:spPr>
          <a:xfrm rot="623763">
            <a:off x="6638674" y="4200841"/>
            <a:ext cx="662068" cy="636481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7"/>
          <p:cNvSpPr/>
          <p:nvPr/>
        </p:nvSpPr>
        <p:spPr>
          <a:xfrm rot="1896833">
            <a:off x="4908573" y="762082"/>
            <a:ext cx="510426" cy="490694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lish Vocabulary Workshop by Slidesgo">
  <a:themeElements>
    <a:clrScheme name="Simple Light">
      <a:dk1>
        <a:srgbClr val="003849"/>
      </a:dk1>
      <a:lt1>
        <a:srgbClr val="FFFFFF"/>
      </a:lt1>
      <a:dk2>
        <a:srgbClr val="A775FE"/>
      </a:dk2>
      <a:lt2>
        <a:srgbClr val="E3E7EA"/>
      </a:lt2>
      <a:accent1>
        <a:srgbClr val="FFC86D"/>
      </a:accent1>
      <a:accent2>
        <a:srgbClr val="FEB444"/>
      </a:accent2>
      <a:accent3>
        <a:srgbClr val="FE8966"/>
      </a:accent3>
      <a:accent4>
        <a:srgbClr val="FD6A5E"/>
      </a:accent4>
      <a:accent5>
        <a:srgbClr val="9FE4F5"/>
      </a:accent5>
      <a:accent6>
        <a:srgbClr val="6ED0E7"/>
      </a:accent6>
      <a:hlink>
        <a:srgbClr val="00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322</Words>
  <Application>Microsoft Office PowerPoint</Application>
  <PresentationFormat>On-screen Show (16:9)</PresentationFormat>
  <Paragraphs>50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Baloo 2</vt:lpstr>
      <vt:lpstr>Calibri</vt:lpstr>
      <vt:lpstr>Pangolin</vt:lpstr>
      <vt:lpstr>Proxima Nova Semibold</vt:lpstr>
      <vt:lpstr>Telegraf</vt:lpstr>
      <vt:lpstr>English Vocabulary Workshop by Slidesgo</vt:lpstr>
      <vt:lpstr>TUTORIAL  INSTAL  ANACONDA DI WINDOWS</vt:lpstr>
      <vt:lpstr>WHAT IS THIS ANACONDA?</vt:lpstr>
      <vt:lpstr>Link Download Anaconda :</vt:lpstr>
      <vt:lpstr>Jangan lupa pilih sesuai kebutuhan PC kalian yaa bestie!</vt:lpstr>
      <vt:lpstr>Proses Pengunduhan Anaconda</vt:lpstr>
      <vt:lpstr>Proses Menginstall ke dalam PC </vt:lpstr>
      <vt:lpstr>Step Lanjutan </vt:lpstr>
      <vt:lpstr>PowerPoint Presentation</vt:lpstr>
      <vt:lpstr>Halaman Utama Anaconda</vt:lpstr>
      <vt:lpstr>Mencoba Cek Version </vt:lpstr>
      <vt:lpstr>Tahap Lanjutan Mengecek Version </vt:lpstr>
      <vt:lpstr>Gimana Mudah  bukan ?  Yuk download Anaconda  disini !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 INSTAL  ANACONDA DI WINDOWS</dc:title>
  <cp:lastModifiedBy>Laili Miftachur Rohmah_ Universitas_Merdeka_Malang</cp:lastModifiedBy>
  <cp:revision>5</cp:revision>
  <dcterms:modified xsi:type="dcterms:W3CDTF">2022-03-15T03:21:53Z</dcterms:modified>
</cp:coreProperties>
</file>