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61"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2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A64828EB-FDB8-45A9-9AB5-4FF0660C2F6B}" type="datetimeFigureOut">
              <a:rPr lang="en-IL" smtClean="0"/>
              <a:t>12/06/2022</a:t>
            </a:fld>
            <a:endParaRPr lang="en-IL"/>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IL"/>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97F7DDE9-88AA-4117-8A66-CB77051638AE}" type="slidenum">
              <a:rPr lang="en-IL" smtClean="0"/>
              <a:t>‹#›</a:t>
            </a:fld>
            <a:endParaRPr lang="en-IL"/>
          </a:p>
        </p:txBody>
      </p:sp>
    </p:spTree>
    <p:extLst>
      <p:ext uri="{BB962C8B-B14F-4D97-AF65-F5344CB8AC3E}">
        <p14:creationId xmlns:p14="http://schemas.microsoft.com/office/powerpoint/2010/main" val="346788510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4828EB-FDB8-45A9-9AB5-4FF0660C2F6B}" type="datetimeFigureOut">
              <a:rPr lang="en-IL" smtClean="0"/>
              <a:t>12/06/2022</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97F7DDE9-88AA-4117-8A66-CB77051638AE}" type="slidenum">
              <a:rPr lang="en-IL" smtClean="0"/>
              <a:t>‹#›</a:t>
            </a:fld>
            <a:endParaRPr lang="en-IL"/>
          </a:p>
        </p:txBody>
      </p:sp>
    </p:spTree>
    <p:extLst>
      <p:ext uri="{BB962C8B-B14F-4D97-AF65-F5344CB8AC3E}">
        <p14:creationId xmlns:p14="http://schemas.microsoft.com/office/powerpoint/2010/main" val="4170145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4828EB-FDB8-45A9-9AB5-4FF0660C2F6B}" type="datetimeFigureOut">
              <a:rPr lang="en-IL" smtClean="0"/>
              <a:t>12/06/2022</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97F7DDE9-88AA-4117-8A66-CB77051638AE}" type="slidenum">
              <a:rPr lang="en-IL" smtClean="0"/>
              <a:t>‹#›</a:t>
            </a:fld>
            <a:endParaRPr lang="en-IL"/>
          </a:p>
        </p:txBody>
      </p:sp>
    </p:spTree>
    <p:extLst>
      <p:ext uri="{BB962C8B-B14F-4D97-AF65-F5344CB8AC3E}">
        <p14:creationId xmlns:p14="http://schemas.microsoft.com/office/powerpoint/2010/main" val="2215632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4828EB-FDB8-45A9-9AB5-4FF0660C2F6B}" type="datetimeFigureOut">
              <a:rPr lang="en-IL" smtClean="0"/>
              <a:t>12/06/2022</a:t>
            </a:fld>
            <a:endParaRPr lang="en-IL"/>
          </a:p>
        </p:txBody>
      </p:sp>
      <p:sp>
        <p:nvSpPr>
          <p:cNvPr id="8" name="Footer Placeholder 7"/>
          <p:cNvSpPr>
            <a:spLocks noGrp="1"/>
          </p:cNvSpPr>
          <p:nvPr>
            <p:ph type="ftr" sz="quarter" idx="11"/>
          </p:nvPr>
        </p:nvSpPr>
        <p:spPr/>
        <p:txBody>
          <a:bodyPr/>
          <a:lstStyle/>
          <a:p>
            <a:endParaRPr lang="en-IL"/>
          </a:p>
        </p:txBody>
      </p:sp>
      <p:sp>
        <p:nvSpPr>
          <p:cNvPr id="9" name="Slide Number Placeholder 8"/>
          <p:cNvSpPr>
            <a:spLocks noGrp="1"/>
          </p:cNvSpPr>
          <p:nvPr>
            <p:ph type="sldNum" sz="quarter" idx="12"/>
          </p:nvPr>
        </p:nvSpPr>
        <p:spPr/>
        <p:txBody>
          <a:bodyPr/>
          <a:lstStyle/>
          <a:p>
            <a:fld id="{97F7DDE9-88AA-4117-8A66-CB77051638AE}" type="slidenum">
              <a:rPr lang="en-IL" smtClean="0"/>
              <a:t>‹#›</a:t>
            </a:fld>
            <a:endParaRPr lang="en-IL"/>
          </a:p>
        </p:txBody>
      </p:sp>
    </p:spTree>
    <p:extLst>
      <p:ext uri="{BB962C8B-B14F-4D97-AF65-F5344CB8AC3E}">
        <p14:creationId xmlns:p14="http://schemas.microsoft.com/office/powerpoint/2010/main" val="592741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A64828EB-FDB8-45A9-9AB5-4FF0660C2F6B}" type="datetimeFigureOut">
              <a:rPr lang="en-IL" smtClean="0"/>
              <a:t>12/06/2022</a:t>
            </a:fld>
            <a:endParaRPr lang="en-IL"/>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IL"/>
          </a:p>
        </p:txBody>
      </p:sp>
      <p:sp>
        <p:nvSpPr>
          <p:cNvPr id="6" name="Slide Number Placeholder 5"/>
          <p:cNvSpPr>
            <a:spLocks noGrp="1"/>
          </p:cNvSpPr>
          <p:nvPr>
            <p:ph type="sldNum" sz="quarter" idx="12"/>
          </p:nvPr>
        </p:nvSpPr>
        <p:spPr>
          <a:xfrm>
            <a:off x="8604504" y="5211060"/>
            <a:ext cx="2112264" cy="228600"/>
          </a:xfrm>
        </p:spPr>
        <p:txBody>
          <a:bodyPr/>
          <a:lstStyle/>
          <a:p>
            <a:fld id="{97F7DDE9-88AA-4117-8A66-CB77051638AE}" type="slidenum">
              <a:rPr lang="en-IL" smtClean="0"/>
              <a:t>‹#›</a:t>
            </a:fld>
            <a:endParaRPr lang="en-IL"/>
          </a:p>
        </p:txBody>
      </p:sp>
    </p:spTree>
    <p:extLst>
      <p:ext uri="{BB962C8B-B14F-4D97-AF65-F5344CB8AC3E}">
        <p14:creationId xmlns:p14="http://schemas.microsoft.com/office/powerpoint/2010/main" val="302933630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64828EB-FDB8-45A9-9AB5-4FF0660C2F6B}" type="datetimeFigureOut">
              <a:rPr lang="en-IL" smtClean="0"/>
              <a:t>12/06/2022</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97F7DDE9-88AA-4117-8A66-CB77051638AE}" type="slidenum">
              <a:rPr lang="en-IL" smtClean="0"/>
              <a:t>‹#›</a:t>
            </a:fld>
            <a:endParaRPr lang="en-IL"/>
          </a:p>
        </p:txBody>
      </p:sp>
    </p:spTree>
    <p:extLst>
      <p:ext uri="{BB962C8B-B14F-4D97-AF65-F5344CB8AC3E}">
        <p14:creationId xmlns:p14="http://schemas.microsoft.com/office/powerpoint/2010/main" val="1968250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4828EB-FDB8-45A9-9AB5-4FF0660C2F6B}" type="datetimeFigureOut">
              <a:rPr lang="en-IL" smtClean="0"/>
              <a:t>12/06/2022</a:t>
            </a:fld>
            <a:endParaRPr lang="en-IL"/>
          </a:p>
        </p:txBody>
      </p:sp>
      <p:sp>
        <p:nvSpPr>
          <p:cNvPr id="8" name="Footer Placeholder 7"/>
          <p:cNvSpPr>
            <a:spLocks noGrp="1"/>
          </p:cNvSpPr>
          <p:nvPr>
            <p:ph type="ftr" sz="quarter" idx="11"/>
          </p:nvPr>
        </p:nvSpPr>
        <p:spPr/>
        <p:txBody>
          <a:bodyPr/>
          <a:lstStyle/>
          <a:p>
            <a:endParaRPr lang="en-IL"/>
          </a:p>
        </p:txBody>
      </p:sp>
      <p:sp>
        <p:nvSpPr>
          <p:cNvPr id="9" name="Slide Number Placeholder 8"/>
          <p:cNvSpPr>
            <a:spLocks noGrp="1"/>
          </p:cNvSpPr>
          <p:nvPr>
            <p:ph type="sldNum" sz="quarter" idx="12"/>
          </p:nvPr>
        </p:nvSpPr>
        <p:spPr/>
        <p:txBody>
          <a:bodyPr/>
          <a:lstStyle/>
          <a:p>
            <a:fld id="{97F7DDE9-88AA-4117-8A66-CB77051638AE}" type="slidenum">
              <a:rPr lang="en-IL" smtClean="0"/>
              <a:t>‹#›</a:t>
            </a:fld>
            <a:endParaRPr lang="en-IL"/>
          </a:p>
        </p:txBody>
      </p:sp>
    </p:spTree>
    <p:extLst>
      <p:ext uri="{BB962C8B-B14F-4D97-AF65-F5344CB8AC3E}">
        <p14:creationId xmlns:p14="http://schemas.microsoft.com/office/powerpoint/2010/main" val="379892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64828EB-FDB8-45A9-9AB5-4FF0660C2F6B}" type="datetimeFigureOut">
              <a:rPr lang="en-IL" smtClean="0"/>
              <a:t>12/06/2022</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97F7DDE9-88AA-4117-8A66-CB77051638AE}" type="slidenum">
              <a:rPr lang="en-IL" smtClean="0"/>
              <a:t>‹#›</a:t>
            </a:fld>
            <a:endParaRPr lang="en-IL"/>
          </a:p>
        </p:txBody>
      </p:sp>
    </p:spTree>
    <p:extLst>
      <p:ext uri="{BB962C8B-B14F-4D97-AF65-F5344CB8AC3E}">
        <p14:creationId xmlns:p14="http://schemas.microsoft.com/office/powerpoint/2010/main" val="3679399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4828EB-FDB8-45A9-9AB5-4FF0660C2F6B}" type="datetimeFigureOut">
              <a:rPr lang="en-IL" smtClean="0"/>
              <a:t>12/06/2022</a:t>
            </a:fld>
            <a:endParaRPr lang="en-IL"/>
          </a:p>
        </p:txBody>
      </p:sp>
      <p:sp>
        <p:nvSpPr>
          <p:cNvPr id="3" name="Footer Placeholder 2"/>
          <p:cNvSpPr>
            <a:spLocks noGrp="1"/>
          </p:cNvSpPr>
          <p:nvPr>
            <p:ph type="ftr" sz="quarter" idx="11"/>
          </p:nvPr>
        </p:nvSpPr>
        <p:spPr/>
        <p:txBody>
          <a:bodyPr/>
          <a:lstStyle/>
          <a:p>
            <a:endParaRPr lang="en-IL"/>
          </a:p>
        </p:txBody>
      </p:sp>
      <p:sp>
        <p:nvSpPr>
          <p:cNvPr id="4" name="Slide Number Placeholder 3"/>
          <p:cNvSpPr>
            <a:spLocks noGrp="1"/>
          </p:cNvSpPr>
          <p:nvPr>
            <p:ph type="sldNum" sz="quarter" idx="12"/>
          </p:nvPr>
        </p:nvSpPr>
        <p:spPr/>
        <p:txBody>
          <a:bodyPr/>
          <a:lstStyle/>
          <a:p>
            <a:fld id="{97F7DDE9-88AA-4117-8A66-CB77051638AE}" type="slidenum">
              <a:rPr lang="en-IL" smtClean="0"/>
              <a:t>‹#›</a:t>
            </a:fld>
            <a:endParaRPr lang="en-IL"/>
          </a:p>
        </p:txBody>
      </p:sp>
    </p:spTree>
    <p:extLst>
      <p:ext uri="{BB962C8B-B14F-4D97-AF65-F5344CB8AC3E}">
        <p14:creationId xmlns:p14="http://schemas.microsoft.com/office/powerpoint/2010/main" val="3892287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A64828EB-FDB8-45A9-9AB5-4FF0660C2F6B}" type="datetimeFigureOut">
              <a:rPr lang="en-IL" smtClean="0"/>
              <a:t>12/06/2022</a:t>
            </a:fld>
            <a:endParaRPr lang="en-IL"/>
          </a:p>
        </p:txBody>
      </p:sp>
      <p:sp>
        <p:nvSpPr>
          <p:cNvPr id="9" name="Footer Placeholder 8"/>
          <p:cNvSpPr>
            <a:spLocks noGrp="1"/>
          </p:cNvSpPr>
          <p:nvPr>
            <p:ph type="ftr" sz="quarter" idx="11"/>
          </p:nvPr>
        </p:nvSpPr>
        <p:spPr/>
        <p:txBody>
          <a:bodyPr/>
          <a:lstStyle>
            <a:lvl1pPr algn="r">
              <a:defRPr/>
            </a:lvl1pPr>
          </a:lstStyle>
          <a:p>
            <a:endParaRPr lang="en-IL"/>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97F7DDE9-88AA-4117-8A66-CB77051638AE}" type="slidenum">
              <a:rPr lang="en-IL" smtClean="0"/>
              <a:t>‹#›</a:t>
            </a:fld>
            <a:endParaRPr lang="en-IL"/>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07790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64828EB-FDB8-45A9-9AB5-4FF0660C2F6B}" type="datetimeFigureOut">
              <a:rPr lang="en-IL" smtClean="0"/>
              <a:t>12/06/2022</a:t>
            </a:fld>
            <a:endParaRPr lang="en-IL"/>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IL"/>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97F7DDE9-88AA-4117-8A66-CB77051638AE}" type="slidenum">
              <a:rPr lang="en-IL" smtClean="0"/>
              <a:t>‹#›</a:t>
            </a:fld>
            <a:endParaRPr lang="en-IL"/>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87427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A64828EB-FDB8-45A9-9AB5-4FF0660C2F6B}" type="datetimeFigureOut">
              <a:rPr lang="en-IL" smtClean="0"/>
              <a:t>12/06/2022</a:t>
            </a:fld>
            <a:endParaRPr lang="en-IL"/>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IL"/>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97F7DDE9-88AA-4117-8A66-CB77051638AE}" type="slidenum">
              <a:rPr lang="en-IL" smtClean="0"/>
              <a:t>‹#›</a:t>
            </a:fld>
            <a:endParaRPr lang="en-IL"/>
          </a:p>
        </p:txBody>
      </p:sp>
    </p:spTree>
    <p:extLst>
      <p:ext uri="{BB962C8B-B14F-4D97-AF65-F5344CB8AC3E}">
        <p14:creationId xmlns:p14="http://schemas.microsoft.com/office/powerpoint/2010/main" val="355320576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F17B3-5C8B-95D2-D03D-34A3C4B975E4}"/>
              </a:ext>
            </a:extLst>
          </p:cNvPr>
          <p:cNvSpPr>
            <a:spLocks noGrp="1"/>
          </p:cNvSpPr>
          <p:nvPr>
            <p:ph type="ctrTitle"/>
          </p:nvPr>
        </p:nvSpPr>
        <p:spPr>
          <a:xfrm>
            <a:off x="1561707" y="1646646"/>
            <a:ext cx="9068586" cy="2590800"/>
          </a:xfrm>
        </p:spPr>
        <p:txBody>
          <a:bodyPr>
            <a:normAutofit/>
          </a:bodyPr>
          <a:lstStyle/>
          <a:p>
            <a:pPr algn="ctr" rtl="1"/>
            <a:r>
              <a:rPr lang="he-IL" dirty="0"/>
              <a:t>פרויקט הנדסת תוכנה בשפת </a:t>
            </a:r>
            <a:r>
              <a:rPr lang="en-US" dirty="0"/>
              <a:t>JAVA</a:t>
            </a:r>
            <a:r>
              <a:rPr lang="he-IL" dirty="0"/>
              <a:t> - </a:t>
            </a:r>
            <a:r>
              <a:rPr lang="he-IL" u="sng" dirty="0"/>
              <a:t>צוללות</a:t>
            </a:r>
            <a:endParaRPr lang="en-IL" u="sng" dirty="0"/>
          </a:p>
        </p:txBody>
      </p:sp>
      <p:sp>
        <p:nvSpPr>
          <p:cNvPr id="3" name="Subtitle 2">
            <a:extLst>
              <a:ext uri="{FF2B5EF4-FFF2-40B4-BE49-F238E27FC236}">
                <a16:creationId xmlns:a16="http://schemas.microsoft.com/office/drawing/2014/main" id="{5AD100B5-09BF-7350-5DA7-EC85A6BF22F5}"/>
              </a:ext>
            </a:extLst>
          </p:cNvPr>
          <p:cNvSpPr>
            <a:spLocks noGrp="1"/>
          </p:cNvSpPr>
          <p:nvPr>
            <p:ph type="subTitle" idx="1"/>
          </p:nvPr>
        </p:nvSpPr>
        <p:spPr>
          <a:xfrm>
            <a:off x="1777464" y="4094233"/>
            <a:ext cx="8637072" cy="2590799"/>
          </a:xfrm>
        </p:spPr>
        <p:txBody>
          <a:bodyPr/>
          <a:lstStyle/>
          <a:p>
            <a:pPr algn="ctr" rtl="1"/>
            <a:r>
              <a:rPr lang="he-IL" dirty="0"/>
              <a:t>אלין גולן</a:t>
            </a:r>
          </a:p>
          <a:p>
            <a:pPr algn="ctr" rtl="1"/>
            <a:r>
              <a:rPr lang="he-IL" dirty="0"/>
              <a:t>שון שפיר</a:t>
            </a:r>
          </a:p>
          <a:p>
            <a:pPr algn="ctr" rtl="1"/>
            <a:r>
              <a:rPr lang="he-IL" dirty="0"/>
              <a:t>דניאל מזרחי</a:t>
            </a:r>
          </a:p>
          <a:p>
            <a:pPr algn="ctr" rtl="1"/>
            <a:r>
              <a:rPr lang="he-IL" dirty="0"/>
              <a:t>יובל גרבר</a:t>
            </a:r>
          </a:p>
          <a:p>
            <a:pPr algn="ctr" rtl="1"/>
            <a:r>
              <a:rPr lang="he-IL" dirty="0"/>
              <a:t>רועי אבן חיים</a:t>
            </a:r>
            <a:endParaRPr lang="en-IL" dirty="0"/>
          </a:p>
        </p:txBody>
      </p:sp>
    </p:spTree>
    <p:extLst>
      <p:ext uri="{BB962C8B-B14F-4D97-AF65-F5344CB8AC3E}">
        <p14:creationId xmlns:p14="http://schemas.microsoft.com/office/powerpoint/2010/main" val="1438080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B6A34-F30C-1703-0663-69CFAC90CC8D}"/>
              </a:ext>
            </a:extLst>
          </p:cNvPr>
          <p:cNvSpPr>
            <a:spLocks noGrp="1"/>
          </p:cNvSpPr>
          <p:nvPr>
            <p:ph type="title"/>
          </p:nvPr>
        </p:nvSpPr>
        <p:spPr/>
        <p:txBody>
          <a:bodyPr>
            <a:normAutofit/>
          </a:bodyPr>
          <a:lstStyle/>
          <a:p>
            <a:pPr algn="ctr" rtl="1"/>
            <a:r>
              <a:rPr lang="he-IL" sz="4800" dirty="0"/>
              <a:t>תיאור כללי של המערכת</a:t>
            </a:r>
            <a:endParaRPr lang="en-IL" sz="4800" dirty="0"/>
          </a:p>
        </p:txBody>
      </p:sp>
      <p:sp>
        <p:nvSpPr>
          <p:cNvPr id="3" name="Content Placeholder 2">
            <a:extLst>
              <a:ext uri="{FF2B5EF4-FFF2-40B4-BE49-F238E27FC236}">
                <a16:creationId xmlns:a16="http://schemas.microsoft.com/office/drawing/2014/main" id="{37E02261-CF75-06A7-6D12-0CE4DDAAB947}"/>
              </a:ext>
            </a:extLst>
          </p:cNvPr>
          <p:cNvSpPr>
            <a:spLocks noGrp="1"/>
          </p:cNvSpPr>
          <p:nvPr>
            <p:ph idx="1"/>
          </p:nvPr>
        </p:nvSpPr>
        <p:spPr>
          <a:xfrm>
            <a:off x="856376" y="1820410"/>
            <a:ext cx="10479248" cy="4664279"/>
          </a:xfrm>
        </p:spPr>
        <p:txBody>
          <a:bodyPr>
            <a:noAutofit/>
          </a:bodyPr>
          <a:lstStyle/>
          <a:p>
            <a:pPr marL="0" indent="0" algn="r" rtl="1">
              <a:buNone/>
            </a:pPr>
            <a:r>
              <a:rPr lang="he-IL" sz="1600" dirty="0"/>
              <a:t>המערכת כוללת הרצה של המשחק "צוללות" מול מחשב עם ממשק גרפי למשתמש. המשחק יהיה נגד המחשב.</a:t>
            </a:r>
            <a:endParaRPr lang="en-US" sz="1600" dirty="0"/>
          </a:p>
          <a:p>
            <a:pPr marL="0" indent="0" algn="r" rtl="1">
              <a:buNone/>
            </a:pPr>
            <a:r>
              <a:rPr lang="he-IL" sz="1600" u="sng" dirty="0"/>
              <a:t>אופן המשחק</a:t>
            </a:r>
            <a:r>
              <a:rPr lang="he-IL" sz="1600" dirty="0"/>
              <a:t>:</a:t>
            </a:r>
          </a:p>
          <a:p>
            <a:pPr marL="0" indent="0" algn="r" rtl="1">
              <a:buNone/>
            </a:pPr>
            <a:r>
              <a:rPr lang="he-IL" sz="1600" dirty="0"/>
              <a:t>משחק לשתי שחקנים, לוח השחקן ועליו כלי השיט שלו,</a:t>
            </a:r>
          </a:p>
          <a:p>
            <a:pPr marL="0" indent="0" algn="r" rtl="1">
              <a:buNone/>
            </a:pPr>
            <a:r>
              <a:rPr lang="he-IL" sz="1600" dirty="0"/>
              <a:t>לוח היריב בו יוסתרו כלי השיט שלו ויסומנו המשבצות שפגעו / החטיאו.</a:t>
            </a:r>
          </a:p>
          <a:p>
            <a:pPr marL="0" indent="0" algn="r" rtl="1">
              <a:buNone/>
            </a:pPr>
            <a:r>
              <a:rPr lang="he-IL" sz="1600" u="sng" dirty="0"/>
              <a:t>מהלך המשחק:</a:t>
            </a:r>
          </a:p>
          <a:p>
            <a:pPr marL="0" indent="0" algn="r" rtl="1">
              <a:buNone/>
            </a:pPr>
            <a:r>
              <a:rPr lang="he-IL" sz="1600" dirty="0"/>
              <a:t>בתחילת המשחק, השחקן בוחר באיזה מיקום לשים את כלי השיט שלו על הלוח באמצעות לחיצה. כמו כן, המחשב בוחר את כלי השיט שלו על הלוח בצורה רנדומאלית.</a:t>
            </a:r>
          </a:p>
          <a:p>
            <a:pPr marL="0" indent="0" algn="r" rtl="1">
              <a:buNone/>
            </a:pPr>
            <a:r>
              <a:rPr lang="he-IL" sz="1600" dirty="0"/>
              <a:t>אין חיתוך בין כלי השיט השונים לכל צד.</a:t>
            </a:r>
          </a:p>
          <a:p>
            <a:pPr marL="0" indent="0" algn="r" rtl="1">
              <a:buNone/>
            </a:pPr>
            <a:r>
              <a:rPr lang="he-IL" sz="1600" dirty="0"/>
              <a:t>במהלך המשחק כל אחד בתורו בוחר לפגוע במשבצת מסוימת. אם נבחרה משבצת בשטח של כלי שיט כלשהו, תיחשב פגיעה לאותו כלי שיט, אחרת נחשיב זאת כהחטאה ונודיע לשחקן כי לא נפגע שום כלי שיט.</a:t>
            </a:r>
          </a:p>
          <a:p>
            <a:pPr marL="0" indent="0" algn="r" rtl="1">
              <a:buNone/>
            </a:pPr>
            <a:r>
              <a:rPr lang="he-IL" sz="1600" dirty="0"/>
              <a:t>השחקן לא יכול לבחור לפגוע במשבצת שכבר פגע בה בעבר. לכל כלי שיט יש מס' פגיעות מקסימלי (שתלוי בסוג כלי השיט) שאם עוברים אותו כלי השיט 'נהרס' וכל המשבצות שבשטחו ייחשבו כפגיעות.</a:t>
            </a:r>
          </a:p>
          <a:p>
            <a:pPr marL="0" indent="0" algn="r" rtl="1">
              <a:buNone/>
            </a:pPr>
            <a:endParaRPr lang="he-IL" sz="1600" dirty="0"/>
          </a:p>
          <a:p>
            <a:pPr marL="0" indent="0" algn="r" rtl="1">
              <a:buNone/>
            </a:pPr>
            <a:r>
              <a:rPr lang="he-IL" sz="1600" u="sng" dirty="0"/>
              <a:t>תנאי ניצחון</a:t>
            </a:r>
            <a:r>
              <a:rPr lang="he-IL" sz="1600" dirty="0"/>
              <a:t>: הראשון שהורס את כל כלי השיט של היריב מנצח.</a:t>
            </a:r>
            <a:endParaRPr lang="en-IL" sz="1600" dirty="0"/>
          </a:p>
        </p:txBody>
      </p:sp>
    </p:spTree>
    <p:extLst>
      <p:ext uri="{BB962C8B-B14F-4D97-AF65-F5344CB8AC3E}">
        <p14:creationId xmlns:p14="http://schemas.microsoft.com/office/powerpoint/2010/main" val="1122969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3D63844E-1D68-34E1-32D3-5E6CA6A68D7D}"/>
              </a:ext>
            </a:extLst>
          </p:cNvPr>
          <p:cNvPicPr>
            <a:picLocks noChangeAspect="1"/>
          </p:cNvPicPr>
          <p:nvPr/>
        </p:nvPicPr>
        <p:blipFill>
          <a:blip r:embed="rId2"/>
          <a:stretch>
            <a:fillRect/>
          </a:stretch>
        </p:blipFill>
        <p:spPr>
          <a:xfrm>
            <a:off x="0" y="227944"/>
            <a:ext cx="12192000" cy="6402112"/>
          </a:xfrm>
          <a:prstGeom prst="rect">
            <a:avLst/>
          </a:prstGeom>
        </p:spPr>
      </p:pic>
    </p:spTree>
    <p:extLst>
      <p:ext uri="{BB962C8B-B14F-4D97-AF65-F5344CB8AC3E}">
        <p14:creationId xmlns:p14="http://schemas.microsoft.com/office/powerpoint/2010/main" val="2573659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B6A34-F30C-1703-0663-69CFAC90CC8D}"/>
              </a:ext>
            </a:extLst>
          </p:cNvPr>
          <p:cNvSpPr>
            <a:spLocks noGrp="1"/>
          </p:cNvSpPr>
          <p:nvPr>
            <p:ph type="title"/>
          </p:nvPr>
        </p:nvSpPr>
        <p:spPr/>
        <p:txBody>
          <a:bodyPr>
            <a:normAutofit/>
          </a:bodyPr>
          <a:lstStyle/>
          <a:p>
            <a:pPr algn="ctr" rtl="1"/>
            <a:r>
              <a:rPr lang="he-IL" sz="4800" dirty="0"/>
              <a:t>תיאור פונקציונליות</a:t>
            </a:r>
            <a:endParaRPr lang="en-IL" sz="4800" dirty="0"/>
          </a:p>
        </p:txBody>
      </p:sp>
      <p:sp>
        <p:nvSpPr>
          <p:cNvPr id="3" name="Content Placeholder 2">
            <a:extLst>
              <a:ext uri="{FF2B5EF4-FFF2-40B4-BE49-F238E27FC236}">
                <a16:creationId xmlns:a16="http://schemas.microsoft.com/office/drawing/2014/main" id="{37E02261-CF75-06A7-6D12-0CE4DDAAB947}"/>
              </a:ext>
            </a:extLst>
          </p:cNvPr>
          <p:cNvSpPr>
            <a:spLocks noGrp="1"/>
          </p:cNvSpPr>
          <p:nvPr>
            <p:ph idx="1"/>
          </p:nvPr>
        </p:nvSpPr>
        <p:spPr>
          <a:xfrm>
            <a:off x="999689" y="1784337"/>
            <a:ext cx="10125511" cy="4113123"/>
          </a:xfrm>
        </p:spPr>
        <p:txBody>
          <a:bodyPr>
            <a:normAutofit fontScale="92500"/>
          </a:bodyPr>
          <a:lstStyle/>
          <a:p>
            <a:pPr algn="r" rtl="1"/>
            <a:r>
              <a:rPr lang="he-IL" sz="2400" dirty="0"/>
              <a:t>שינוי גודל הלוח וכמות האוניות ע"י המשתמש דרך הקונסולה. (דיפולט </a:t>
            </a:r>
            <a:r>
              <a:rPr lang="en-US" sz="2400" dirty="0"/>
              <a:t>9x12</a:t>
            </a:r>
            <a:r>
              <a:rPr lang="he-IL" sz="2400" dirty="0"/>
              <a:t>, 5 כלי שיט)</a:t>
            </a:r>
          </a:p>
          <a:p>
            <a:pPr marL="0" indent="0" algn="r" rtl="1">
              <a:buNone/>
            </a:pPr>
            <a:r>
              <a:rPr lang="en-US" sz="2400" u="sng" dirty="0"/>
              <a:t>GUI</a:t>
            </a:r>
            <a:endParaRPr lang="he-IL" sz="2400" u="sng" dirty="0"/>
          </a:p>
          <a:p>
            <a:pPr algn="r" rtl="1"/>
            <a:r>
              <a:rPr lang="he-IL" sz="2400" dirty="0"/>
              <a:t>בחירת מיקומי כלי השיט של השחקן טרם המשחק.</a:t>
            </a:r>
          </a:p>
          <a:p>
            <a:pPr algn="r" rtl="1"/>
            <a:r>
              <a:rPr lang="he-IL" sz="2400" dirty="0"/>
              <a:t>הפצצת נקודה בלוח של היריב במהלך התור. לאחר מכן יתקבל משוב על פגיעה / החטאה בכלי שיט.</a:t>
            </a:r>
          </a:p>
          <a:p>
            <a:pPr algn="r" rtl="1"/>
            <a:r>
              <a:rPr lang="he-IL" sz="2400" dirty="0"/>
              <a:t>עדכון המסך בעת פגיעה של היריב.</a:t>
            </a:r>
          </a:p>
          <a:p>
            <a:pPr algn="r" rtl="1"/>
            <a:r>
              <a:rPr lang="he-IL" sz="2400" dirty="0"/>
              <a:t>עדכון הודעת נצחון/הפסד בעת סיום הפצצה של כל כלי השיט של אחד הצדדים.</a:t>
            </a:r>
          </a:p>
          <a:p>
            <a:pPr marL="0" indent="0" algn="r" rtl="1">
              <a:buNone/>
            </a:pPr>
            <a:endParaRPr lang="he-IL" sz="2400" dirty="0"/>
          </a:p>
          <a:p>
            <a:pPr algn="r" rtl="1"/>
            <a:r>
              <a:rPr lang="he-IL" sz="2400" dirty="0"/>
              <a:t>פונקציואליות כללית: כניעה בקרב, יציאה מהתכנית.</a:t>
            </a:r>
          </a:p>
          <a:p>
            <a:pPr marL="0" indent="0" algn="r" rtl="1">
              <a:buNone/>
            </a:pPr>
            <a:endParaRPr lang="en-IL" sz="2400" dirty="0"/>
          </a:p>
        </p:txBody>
      </p:sp>
    </p:spTree>
    <p:extLst>
      <p:ext uri="{BB962C8B-B14F-4D97-AF65-F5344CB8AC3E}">
        <p14:creationId xmlns:p14="http://schemas.microsoft.com/office/powerpoint/2010/main" val="196837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B6A34-F30C-1703-0663-69CFAC90CC8D}"/>
              </a:ext>
            </a:extLst>
          </p:cNvPr>
          <p:cNvSpPr>
            <a:spLocks noGrp="1"/>
          </p:cNvSpPr>
          <p:nvPr>
            <p:ph type="title"/>
          </p:nvPr>
        </p:nvSpPr>
        <p:spPr>
          <a:xfrm>
            <a:off x="1066799" y="-131377"/>
            <a:ext cx="10058400" cy="1371600"/>
          </a:xfrm>
        </p:spPr>
        <p:txBody>
          <a:bodyPr>
            <a:normAutofit/>
          </a:bodyPr>
          <a:lstStyle/>
          <a:p>
            <a:pPr algn="ctr" rtl="1"/>
            <a:r>
              <a:rPr lang="en-US" sz="4800" dirty="0"/>
              <a:t>UML</a:t>
            </a:r>
            <a:endParaRPr lang="en-IL" sz="4800" dirty="0"/>
          </a:p>
        </p:txBody>
      </p:sp>
      <p:pic>
        <p:nvPicPr>
          <p:cNvPr id="5" name="Picture 4" descr="Diagram&#10;&#10;Description automatically generated">
            <a:extLst>
              <a:ext uri="{FF2B5EF4-FFF2-40B4-BE49-F238E27FC236}">
                <a16:creationId xmlns:a16="http://schemas.microsoft.com/office/drawing/2014/main" id="{61144C5B-3C06-4488-29C0-C3CEE5DB44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0967" y="765109"/>
            <a:ext cx="9710063" cy="5751545"/>
          </a:xfrm>
          <a:prstGeom prst="rect">
            <a:avLst/>
          </a:prstGeom>
        </p:spPr>
      </p:pic>
    </p:spTree>
    <p:extLst>
      <p:ext uri="{BB962C8B-B14F-4D97-AF65-F5344CB8AC3E}">
        <p14:creationId xmlns:p14="http://schemas.microsoft.com/office/powerpoint/2010/main" val="35462407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340</TotalTime>
  <Words>283</Words>
  <Application>Microsoft Office PowerPoint</Application>
  <PresentationFormat>Widescreen</PresentationFormat>
  <Paragraphs>28</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Century Gothic</vt:lpstr>
      <vt:lpstr>Garamond</vt:lpstr>
      <vt:lpstr>Savon</vt:lpstr>
      <vt:lpstr>פרויקט הנדסת תוכנה בשפת JAVA - צוללות</vt:lpstr>
      <vt:lpstr>תיאור כללי של המערכת</vt:lpstr>
      <vt:lpstr>PowerPoint Presentation</vt:lpstr>
      <vt:lpstr>תיאור פונקציונליות</vt:lpstr>
      <vt:lpstr>UML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פרויקט הנדסת תוכנה בשפת JAVA צוללות</dc:title>
  <dc:creator>daniel</dc:creator>
  <cp:lastModifiedBy>daniel</cp:lastModifiedBy>
  <cp:revision>11</cp:revision>
  <dcterms:created xsi:type="dcterms:W3CDTF">2022-06-11T17:40:04Z</dcterms:created>
  <dcterms:modified xsi:type="dcterms:W3CDTF">2022-06-12T09:08:37Z</dcterms:modified>
</cp:coreProperties>
</file>