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690018" y="-594517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70512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830262" y="-60323"/>
            <a:ext cx="5851525" cy="6521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742950" y="2130425"/>
            <a:ext cx="842009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485900" y="3886200"/>
            <a:ext cx="69341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82506" y="4406901"/>
            <a:ext cx="842009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82506" y="2906713"/>
            <a:ext cx="84200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9530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5035550" y="1600200"/>
            <a:ext cx="437514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95300" y="1535112"/>
            <a:ext cx="437687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5300" y="2174875"/>
            <a:ext cx="437687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5032110" y="1535112"/>
            <a:ext cx="4378589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5032110" y="2174875"/>
            <a:ext cx="4378589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95300" y="273050"/>
            <a:ext cx="3259005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72971" y="273051"/>
            <a:ext cx="5537729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95300" y="1435100"/>
            <a:ext cx="325900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941644" y="4800600"/>
            <a:ext cx="59435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941644" y="612775"/>
            <a:ext cx="59435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941644" y="5367337"/>
            <a:ext cx="59435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A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384550" y="6356351"/>
            <a:ext cx="31368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59340" y="885858"/>
            <a:ext cx="9585600" cy="52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lang="en-AU" sz="2000"/>
              <a:t>Type of roles:</a:t>
            </a: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AU" sz="2000"/>
              <a:t>Customers - Tourists, Businessmen, Students, Guests</a:t>
            </a:r>
          </a:p>
          <a:p>
            <a:pPr indent="-355600" lvl="0" marL="457200" marR="0" rtl="0" algn="l">
              <a:spcBef>
                <a:spcPts val="900"/>
              </a:spcBef>
              <a:buSzPct val="100000"/>
              <a:buAutoNum type="arabicPeriod"/>
            </a:pPr>
            <a:r>
              <a:rPr lang="en-AU" sz="2000"/>
              <a:t>Administrators</a:t>
            </a:r>
          </a:p>
          <a:p>
            <a:pPr indent="0" lvl="0" marL="0" marR="0" rtl="0" algn="l">
              <a:spcBef>
                <a:spcPts val="900"/>
              </a:spcBef>
              <a:buNone/>
            </a:pPr>
            <a:r>
              <a:t/>
            </a:r>
            <a:endParaRPr sz="2000"/>
          </a:p>
          <a:p>
            <a:pPr indent="0" lvl="0" marL="0" marR="0" rtl="0" algn="l">
              <a:spcBef>
                <a:spcPts val="900"/>
              </a:spcBef>
              <a:buNone/>
            </a:pPr>
            <a:r>
              <a:rPr b="1" lang="en-AU" sz="2000"/>
              <a:t>Story card categories: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U - User end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S - System designs 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AU" sz="2000"/>
              <a:t>O - Additional features</a:t>
            </a:r>
          </a:p>
          <a:p>
            <a:pPr indent="0" lvl="0" marL="0" marR="0" rtl="0" algn="l">
              <a:spcBef>
                <a:spcPts val="9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85" name="Shape 85"/>
          <p:cNvSpPr/>
          <p:nvPr/>
        </p:nvSpPr>
        <p:spPr>
          <a:xfrm>
            <a:off x="101504" y="109409"/>
            <a:ext cx="969117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 Roles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</a:t>
            </a:r>
          </a:p>
        </p:txBody>
      </p:sp>
      <p:sp>
        <p:nvSpPr>
          <p:cNvPr id="179" name="Shape 179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</a:p>
        </p:txBody>
      </p:sp>
      <p:sp>
        <p:nvSpPr>
          <p:cNvPr id="180" name="Shape 180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Uploading a map</a:t>
            </a:r>
          </a:p>
        </p:txBody>
      </p:sp>
      <p:sp>
        <p:nvSpPr>
          <p:cNvPr id="181" name="Shape 181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admin, I should be able to upload a map of the city to the system so that people can see a map.</a:t>
            </a:r>
          </a:p>
        </p:txBody>
      </p:sp>
      <p:sp>
        <p:nvSpPr>
          <p:cNvPr id="182" name="Shape 182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should show whole city in any information item page 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can pinpoint individual or multiple locations from the category of information chosen</a:t>
            </a:r>
          </a:p>
        </p:txBody>
      </p:sp>
      <p:sp>
        <p:nvSpPr>
          <p:cNvPr id="183" name="Shape 183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4</a:t>
            </a:r>
          </a:p>
        </p:txBody>
      </p:sp>
      <p:sp>
        <p:nvSpPr>
          <p:cNvPr id="184" name="Shape 184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</a:t>
            </a:r>
          </a:p>
        </p:txBody>
      </p:sp>
      <p:sp>
        <p:nvSpPr>
          <p:cNvPr id="190" name="Shape 190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O1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831150" y="109400"/>
            <a:ext cx="66231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Favourites tool</a:t>
            </a:r>
          </a:p>
        </p:txBody>
      </p:sp>
      <p:sp>
        <p:nvSpPr>
          <p:cNvPr id="192" name="Shape 192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want to be able to save my favourite information available from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website so that I can gain easy and quick access to it.</a:t>
            </a:r>
          </a:p>
        </p:txBody>
      </p:sp>
      <p:sp>
        <p:nvSpPr>
          <p:cNvPr id="193" name="Shape 193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duplication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Able to favourite or bookmark specific web page in user account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Easily accessible area to re-select bookmarked item</a:t>
            </a:r>
          </a:p>
        </p:txBody>
      </p:sp>
      <p:sp>
        <p:nvSpPr>
          <p:cNvPr id="194" name="Shape 194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2</a:t>
            </a:r>
          </a:p>
        </p:txBody>
      </p:sp>
      <p:sp>
        <p:nvSpPr>
          <p:cNvPr id="195" name="Shape 195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</a:t>
            </a:r>
          </a:p>
        </p:txBody>
      </p:sp>
      <p:sp>
        <p:nvSpPr>
          <p:cNvPr id="201" name="Shape 201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O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02" name="Shape 202"/>
          <p:cNvSpPr/>
          <p:nvPr/>
        </p:nvSpPr>
        <p:spPr>
          <a:xfrm>
            <a:off x="831150" y="109400"/>
            <a:ext cx="66462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Language options</a:t>
            </a:r>
          </a:p>
        </p:txBody>
      </p:sp>
      <p:sp>
        <p:nvSpPr>
          <p:cNvPr id="203" name="Shape 203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view the site in my preferred language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easier for me to understand the website</a:t>
            </a:r>
          </a:p>
        </p:txBody>
      </p:sp>
      <p:sp>
        <p:nvSpPr>
          <p:cNvPr id="204" name="Shape 20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Majority of site text in selected language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Correctly Translated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Correctly selected language (not in French when Mandarin is selected)</a:t>
            </a:r>
          </a:p>
        </p:txBody>
      </p:sp>
      <p:sp>
        <p:nvSpPr>
          <p:cNvPr id="205" name="Shape 205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10</a:t>
            </a:r>
          </a:p>
        </p:txBody>
      </p:sp>
      <p:sp>
        <p:nvSpPr>
          <p:cNvPr id="206" name="Shape 206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556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 options are limited to Spanish, Mandarin, French, English (unless specified by client)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O3</a:t>
            </a:r>
          </a:p>
        </p:txBody>
      </p:sp>
      <p:sp>
        <p:nvSpPr>
          <p:cNvPr id="212" name="Shape 212"/>
          <p:cNvSpPr/>
          <p:nvPr/>
        </p:nvSpPr>
        <p:spPr>
          <a:xfrm>
            <a:off x="831150" y="109400"/>
            <a:ext cx="66276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Feedback Page</a:t>
            </a:r>
          </a:p>
        </p:txBody>
      </p:sp>
      <p:sp>
        <p:nvSpPr>
          <p:cNvPr id="213" name="Shape 213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latin typeface="Calibri"/>
                <a:ea typeface="Calibri"/>
                <a:cs typeface="Calibri"/>
                <a:sym typeface="Calibri"/>
              </a:rPr>
              <a:t>As a user, I want to be able to leave feedback so that I can suggest improvements or address an issue.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 a t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extbox for name, and description of feedback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a button to send feedback</a:t>
            </a:r>
          </a:p>
        </p:txBody>
      </p:sp>
      <p:sp>
        <p:nvSpPr>
          <p:cNvPr id="215" name="Shape 215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1</a:t>
            </a:r>
          </a:p>
        </p:txBody>
      </p:sp>
      <p:sp>
        <p:nvSpPr>
          <p:cNvPr id="216" name="Shape 216"/>
          <p:cNvSpPr/>
          <p:nvPr/>
        </p:nvSpPr>
        <p:spPr>
          <a:xfrm>
            <a:off x="8283153" y="109409"/>
            <a:ext cx="7920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</a:p>
        </p:txBody>
      </p:sp>
      <p:sp>
        <p:nvSpPr>
          <p:cNvPr id="217" name="Shape 21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Validate user that feedback has been delivered </a:t>
            </a:r>
          </a:p>
        </p:txBody>
      </p:sp>
      <p:sp>
        <p:nvSpPr>
          <p:cNvPr id="218" name="Shape 218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</a:t>
            </a:r>
          </a:p>
        </p:txBody>
      </p:sp>
      <p:sp>
        <p:nvSpPr>
          <p:cNvPr id="224" name="Shape 224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O4</a:t>
            </a:r>
          </a:p>
        </p:txBody>
      </p:sp>
      <p:sp>
        <p:nvSpPr>
          <p:cNvPr id="225" name="Shape 225"/>
          <p:cNvSpPr/>
          <p:nvPr/>
        </p:nvSpPr>
        <p:spPr>
          <a:xfrm>
            <a:off x="831150" y="109400"/>
            <a:ext cx="66276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variety of information</a:t>
            </a:r>
          </a:p>
        </p:txBody>
      </p:sp>
      <p:sp>
        <p:nvSpPr>
          <p:cNvPr id="226" name="Shape 226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to be able to get access to more variety of inf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ormation on available city services so that I do not have to look for those information elsewhere.</a:t>
            </a:r>
          </a:p>
        </p:txBody>
      </p:sp>
      <p:sp>
        <p:nvSpPr>
          <p:cNvPr id="227" name="Shape 22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Ensure scalability to include variety of services such as public transport services, health services and much more.</a:t>
            </a:r>
          </a:p>
        </p:txBody>
      </p:sp>
      <p:sp>
        <p:nvSpPr>
          <p:cNvPr id="228" name="Shape 228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5</a:t>
            </a:r>
          </a:p>
        </p:txBody>
      </p:sp>
      <p:sp>
        <p:nvSpPr>
          <p:cNvPr id="229" name="Shape 22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</a:t>
            </a:r>
          </a:p>
        </p:txBody>
      </p:sp>
      <p:sp>
        <p:nvSpPr>
          <p:cNvPr id="235" name="Shape 235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O5</a:t>
            </a:r>
          </a:p>
        </p:txBody>
      </p:sp>
      <p:sp>
        <p:nvSpPr>
          <p:cNvPr id="236" name="Shape 236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 cities</a:t>
            </a:r>
          </a:p>
        </p:txBody>
      </p:sp>
      <p:sp>
        <p:nvSpPr>
          <p:cNvPr id="237" name="Shape 237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user, I should be able to get similar information about other cities so that I can travel the country</a:t>
            </a:r>
          </a:p>
        </p:txBody>
      </p:sp>
      <p:sp>
        <p:nvSpPr>
          <p:cNvPr id="238" name="Shape 23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all information on any cities in Australia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or information presented in the same format as with “Discover Brisbane”</a:t>
            </a:r>
          </a:p>
        </p:txBody>
      </p:sp>
      <p:sp>
        <p:nvSpPr>
          <p:cNvPr id="239" name="Shape 239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5</a:t>
            </a:r>
          </a:p>
        </p:txBody>
      </p:sp>
      <p:sp>
        <p:nvSpPr>
          <p:cNvPr id="240" name="Shape 24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U1</a:t>
            </a:r>
          </a:p>
        </p:txBody>
      </p:sp>
      <p:sp>
        <p:nvSpPr>
          <p:cNvPr id="91" name="Shape 91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want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able to create an account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view personalised city information</a:t>
            </a:r>
          </a:p>
        </p:txBody>
      </p:sp>
      <p:sp>
        <p:nvSpPr>
          <p:cNvPr id="92" name="Shape 92"/>
          <p:cNvSpPr/>
          <p:nvPr/>
        </p:nvSpPr>
        <p:spPr>
          <a:xfrm>
            <a:off x="831150" y="109400"/>
            <a:ext cx="66321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accounts</a:t>
            </a:r>
          </a:p>
        </p:txBody>
      </p:sp>
      <p:sp>
        <p:nvSpPr>
          <p:cNvPr id="93" name="Shape 93"/>
          <p:cNvSpPr/>
          <p:nvPr/>
        </p:nvSpPr>
        <p:spPr>
          <a:xfrm>
            <a:off x="39150" y="3335523"/>
            <a:ext cx="9828000" cy="2193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creation requires a name, unique username, password and account type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creation should allow mobile number, email, address entry</a:t>
            </a:r>
          </a:p>
        </p:txBody>
      </p:sp>
      <p:sp>
        <p:nvSpPr>
          <p:cNvPr id="94" name="Shape 94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3</a:t>
            </a:r>
          </a:p>
        </p:txBody>
      </p:sp>
      <p:sp>
        <p:nvSpPr>
          <p:cNvPr id="95" name="Shape 95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96" name="Shape 96"/>
          <p:cNvSpPr/>
          <p:nvPr/>
        </p:nvSpPr>
        <p:spPr>
          <a:xfrm>
            <a:off x="39150" y="5583595"/>
            <a:ext cx="9828000" cy="1164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3429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</a:p>
          <a:p>
            <a:pPr indent="-34290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encryption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02" name="Shape 102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U2</a:t>
            </a:r>
          </a:p>
        </p:txBody>
      </p:sp>
      <p:sp>
        <p:nvSpPr>
          <p:cNvPr id="103" name="Shape 103"/>
          <p:cNvSpPr/>
          <p:nvPr/>
        </p:nvSpPr>
        <p:spPr>
          <a:xfrm>
            <a:off x="831150" y="109400"/>
            <a:ext cx="66276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Viewing other information</a:t>
            </a:r>
          </a:p>
        </p:txBody>
      </p:sp>
      <p:sp>
        <p:nvSpPr>
          <p:cNvPr id="104" name="Shape 104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 account user I want to be able to view other non-personalised city information</a:t>
            </a:r>
          </a:p>
        </p:txBody>
      </p:sp>
      <p:sp>
        <p:nvSpPr>
          <p:cNvPr id="105" name="Shape 105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 panel to view non-personalised information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 switches to selected information and previous content hidden or cleared</a:t>
            </a:r>
          </a:p>
        </p:txBody>
      </p:sp>
      <p:sp>
        <p:nvSpPr>
          <p:cNvPr id="106" name="Shape 106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3</a:t>
            </a:r>
          </a:p>
        </p:txBody>
      </p:sp>
      <p:sp>
        <p:nvSpPr>
          <p:cNvPr id="107" name="Shape 107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13" name="Shape 113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U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14" name="Shape 114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Admin Account</a:t>
            </a:r>
          </a:p>
        </p:txBody>
      </p:sp>
      <p:sp>
        <p:nvSpPr>
          <p:cNvPr id="115" name="Shape 115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absolute control so that I can manage the website</a:t>
            </a:r>
          </a:p>
        </p:txBody>
      </p:sp>
      <p:sp>
        <p:nvSpPr>
          <p:cNvPr id="116" name="Shape 116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log in through a different webpage than normal end-users (sees a different interface)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account can only be created by another admin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Admins can insert and modify information</a:t>
            </a:r>
          </a:p>
        </p:txBody>
      </p:sp>
      <p:sp>
        <p:nvSpPr>
          <p:cNvPr id="117" name="Shape 117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rPr lang="en-A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5</a:t>
            </a:r>
          </a:p>
        </p:txBody>
      </p:sp>
      <p:sp>
        <p:nvSpPr>
          <p:cNvPr id="118" name="Shape 118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admin - Susan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</a:t>
            </a:r>
          </a:p>
        </p:txBody>
      </p:sp>
      <p:sp>
        <p:nvSpPr>
          <p:cNvPr id="124" name="Shape 124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U4</a:t>
            </a:r>
          </a:p>
        </p:txBody>
      </p:sp>
      <p:sp>
        <p:nvSpPr>
          <p:cNvPr id="125" name="Shape 125"/>
          <p:cNvSpPr/>
          <p:nvPr/>
        </p:nvSpPr>
        <p:spPr>
          <a:xfrm>
            <a:off x="831150" y="109400"/>
            <a:ext cx="66141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earch functions</a:t>
            </a:r>
          </a:p>
        </p:txBody>
      </p:sp>
      <p:sp>
        <p:nvSpPr>
          <p:cNvPr id="126" name="Shape 126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user, I should be able to search by keywords so that the search is narrowed down and more specific to what I am looking for</a:t>
            </a:r>
          </a:p>
        </p:txBody>
      </p:sp>
      <p:sp>
        <p:nvSpPr>
          <p:cNvPr id="127" name="Shape 127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Ensuring all relevant information associated with the keyword is presented 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Enables user to select their preferred link or extend into their search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Sorting of results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previous search upon new search</a:t>
            </a:r>
          </a:p>
        </p:txBody>
      </p:sp>
      <p:sp>
        <p:nvSpPr>
          <p:cNvPr id="128" name="Shape 128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4</a:t>
            </a:r>
          </a:p>
        </p:txBody>
      </p:sp>
      <p:sp>
        <p:nvSpPr>
          <p:cNvPr id="129" name="Shape 129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REGEX tool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35" name="Shape 135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U5</a:t>
            </a:r>
          </a:p>
        </p:txBody>
      </p:sp>
      <p:sp>
        <p:nvSpPr>
          <p:cNvPr id="136" name="Shape 136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Logging out of account</a:t>
            </a:r>
          </a:p>
        </p:txBody>
      </p:sp>
      <p:sp>
        <p:nvSpPr>
          <p:cNvPr id="137" name="Shape 137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want to be able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log out of my account when needed s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that my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privacy is protected</a:t>
            </a:r>
          </a:p>
        </p:txBody>
      </p:sp>
      <p:sp>
        <p:nvSpPr>
          <p:cNvPr id="138" name="Shape 138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to logout clearly visible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Refreshes back to homepage or acknowledge that user has logged out successfully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Logging out as an admin prevents other potential unapproved modifications by unapproved user</a:t>
            </a:r>
          </a:p>
        </p:txBody>
      </p:sp>
      <p:sp>
        <p:nvSpPr>
          <p:cNvPr id="139" name="Shape 139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1</a:t>
            </a:r>
          </a:p>
        </p:txBody>
      </p:sp>
      <p:sp>
        <p:nvSpPr>
          <p:cNvPr id="140" name="Shape 140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46" name="Shape 146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U6</a:t>
            </a:r>
          </a:p>
        </p:txBody>
      </p:sp>
      <p:sp>
        <p:nvSpPr>
          <p:cNvPr id="147" name="Shape 147"/>
          <p:cNvSpPr/>
          <p:nvPr/>
        </p:nvSpPr>
        <p:spPr>
          <a:xfrm>
            <a:off x="831150" y="109400"/>
            <a:ext cx="66369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Logging in to account</a:t>
            </a:r>
          </a:p>
        </p:txBody>
      </p:sp>
      <p:sp>
        <p:nvSpPr>
          <p:cNvPr id="148" name="Shape 148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want to be able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log in to my account when needed s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that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can get personalised view of city information</a:t>
            </a:r>
          </a:p>
        </p:txBody>
      </p:sp>
      <p:sp>
        <p:nvSpPr>
          <p:cNvPr id="149" name="Shape 149"/>
          <p:cNvSpPr/>
          <p:nvPr/>
        </p:nvSpPr>
        <p:spPr>
          <a:xfrm>
            <a:off x="39150" y="3335525"/>
            <a:ext cx="9828000" cy="25512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to login clearly visible. Login using unique username and password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logged in:</a:t>
            </a:r>
          </a:p>
          <a:p>
            <a:pPr indent="-228600" lvl="1" marL="914400" rtl="0">
              <a:spcBef>
                <a:spcPts val="0"/>
              </a:spcBef>
              <a:buFont typeface="Calibri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Tourist user - personalised view for city and hotel information</a:t>
            </a:r>
          </a:p>
          <a:p>
            <a:pPr indent="-228600" lvl="1" marL="914400" rtl="0">
              <a:spcBef>
                <a:spcPts val="0"/>
              </a:spcBef>
              <a:buFont typeface="Calibri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user - personalised view for colleges, libraries and city information</a:t>
            </a:r>
          </a:p>
          <a:p>
            <a:pPr indent="-228600" lvl="1" marL="914400" rtl="0">
              <a:spcBef>
                <a:spcPts val="0"/>
              </a:spcBef>
              <a:buFont typeface="Calibri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Businessman - personalised view for hotels, industries and city information</a:t>
            </a:r>
          </a:p>
          <a:p>
            <a:pPr indent="-228600" lvl="1" marL="914400" rtl="0">
              <a:spcBef>
                <a:spcPts val="0"/>
              </a:spcBef>
              <a:buFont typeface="Calibri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 - non-personalised information</a:t>
            </a:r>
          </a:p>
          <a:p>
            <a:pPr indent="-355600" lvl="1" marL="9144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- a separate web page (different from customer)</a:t>
            </a:r>
          </a:p>
        </p:txBody>
      </p:sp>
      <p:sp>
        <p:nvSpPr>
          <p:cNvPr id="150" name="Shape 150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1</a:t>
            </a:r>
          </a:p>
        </p:txBody>
      </p:sp>
      <p:sp>
        <p:nvSpPr>
          <p:cNvPr id="151" name="Shape 151"/>
          <p:cNvSpPr/>
          <p:nvPr/>
        </p:nvSpPr>
        <p:spPr>
          <a:xfrm>
            <a:off x="39150" y="6059774"/>
            <a:ext cx="9828000" cy="688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57" name="Shape 157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S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58" name="Shape 158"/>
          <p:cNvSpPr/>
          <p:nvPr/>
        </p:nvSpPr>
        <p:spPr>
          <a:xfrm>
            <a:off x="831150" y="109400"/>
            <a:ext cx="66231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</a:p>
        </p:txBody>
      </p:sp>
      <p:sp>
        <p:nvSpPr>
          <p:cNvPr id="159" name="Shape 159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the home page to the website should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relevant information 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</a:t>
            </a: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 friendly so that 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navigate through the web page</a:t>
            </a:r>
          </a:p>
        </p:txBody>
      </p:sp>
      <p:sp>
        <p:nvSpPr>
          <p:cNvPr id="160" name="Shape 160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to create new account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latin typeface="Calibri"/>
                <a:ea typeface="Calibri"/>
                <a:cs typeface="Calibri"/>
                <a:sym typeface="Calibri"/>
              </a:rPr>
              <a:t>All categories of information presented in tiled format</a:t>
            </a:r>
          </a:p>
        </p:txBody>
      </p:sp>
      <p:sp>
        <p:nvSpPr>
          <p:cNvPr id="161" name="Shape 161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1</a:t>
            </a:r>
          </a:p>
        </p:txBody>
      </p:sp>
      <p:sp>
        <p:nvSpPr>
          <p:cNvPr id="162" name="Shape 162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Amazing design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</a:p>
          <a:p>
            <a:pPr indent="-179387" lvl="0" marL="179387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Aesthetically pleasing to the eyes (font, colour, attractiveness)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7535859" y="109400"/>
            <a:ext cx="1539300" cy="540000"/>
          </a:xfrm>
          <a:prstGeom prst="rect">
            <a:avLst/>
          </a:prstGeom>
          <a:solidFill>
            <a:srgbClr val="E5DFEC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Have</a:t>
            </a:r>
          </a:p>
        </p:txBody>
      </p:sp>
      <p:sp>
        <p:nvSpPr>
          <p:cNvPr id="168" name="Shape 168"/>
          <p:cNvSpPr/>
          <p:nvPr/>
        </p:nvSpPr>
        <p:spPr>
          <a:xfrm>
            <a:off x="39152" y="109409"/>
            <a:ext cx="720000" cy="5400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ID </a:t>
            </a: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</a:p>
        </p:txBody>
      </p:sp>
      <p:sp>
        <p:nvSpPr>
          <p:cNvPr id="169" name="Shape 169"/>
          <p:cNvSpPr/>
          <p:nvPr/>
        </p:nvSpPr>
        <p:spPr>
          <a:xfrm>
            <a:off x="831150" y="109400"/>
            <a:ext cx="6623100" cy="540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City information webpages	</a:t>
            </a:r>
          </a:p>
        </p:txBody>
      </p:sp>
      <p:sp>
        <p:nvSpPr>
          <p:cNvPr id="170" name="Shape 170"/>
          <p:cNvSpPr/>
          <p:nvPr/>
        </p:nvSpPr>
        <p:spPr>
          <a:xfrm>
            <a:off x="39152" y="822470"/>
            <a:ext cx="9828000" cy="2340000"/>
          </a:xfrm>
          <a:prstGeom prst="rect">
            <a:avLst/>
          </a:prstGeom>
          <a:solidFill>
            <a:srgbClr val="C5D8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user, any information I access should have details of their name, address, number,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 and email address.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39152" y="3335530"/>
            <a:ext cx="9828000" cy="1620000"/>
          </a:xfrm>
          <a:prstGeom prst="rect">
            <a:avLst/>
          </a:prstGeom>
          <a:solidFill>
            <a:srgbClr val="DAE5F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information provided displayed on requested page</a:t>
            </a:r>
          </a:p>
          <a:p>
            <a:pPr indent="-1793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 and updated regularly</a:t>
            </a:r>
          </a:p>
        </p:txBody>
      </p:sp>
      <p:sp>
        <p:nvSpPr>
          <p:cNvPr id="172" name="Shape 172"/>
          <p:cNvSpPr/>
          <p:nvPr/>
        </p:nvSpPr>
        <p:spPr>
          <a:xfrm>
            <a:off x="9147153" y="109409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0" rIns="0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Points: 3</a:t>
            </a:r>
          </a:p>
        </p:txBody>
      </p:sp>
      <p:sp>
        <p:nvSpPr>
          <p:cNvPr id="173" name="Shape 173"/>
          <p:cNvSpPr/>
          <p:nvPr/>
        </p:nvSpPr>
        <p:spPr>
          <a:xfrm>
            <a:off x="39152" y="5128589"/>
            <a:ext cx="9828000" cy="162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4406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</a:p>
          <a:p>
            <a:pPr indent="-166687" lvl="0" marL="179387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Information is defined by city information, hotel, libraries, industries and colleges.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