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59340" y="885858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Type of roles: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AU" sz="2000"/>
              <a:t>Customers - Tourists, Businessmen, Students, Guests</a:t>
            </a:r>
          </a:p>
          <a:p>
            <a:pPr indent="-355600" lvl="0" marL="457200" marR="0" rtl="0" algn="l">
              <a:spcBef>
                <a:spcPts val="900"/>
              </a:spcBef>
              <a:buSzPct val="100000"/>
              <a:buAutoNum type="arabicPeriod"/>
            </a:pPr>
            <a:r>
              <a:rPr lang="en-AU" sz="2000"/>
              <a:t>Administrators</a:t>
            </a:r>
          </a:p>
          <a:p>
            <a:pPr indent="0" lvl="0" marL="0" marR="0" rtl="0" algn="l">
              <a:spcBef>
                <a:spcPts val="900"/>
              </a:spcBef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900"/>
              </a:spcBef>
              <a:buNone/>
            </a:pPr>
            <a:r>
              <a:rPr b="1" lang="en-AU" sz="2000"/>
              <a:t>Story card categories: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U - User end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S - System administration end 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O - Additional features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179" name="Shape 17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</a:p>
        </p:txBody>
      </p:sp>
      <p:sp>
        <p:nvSpPr>
          <p:cNvPr id="180" name="Shape 180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Uploading a map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admin, I should be able to upload a map of the city to the system so that people can see a map.</a:t>
            </a:r>
          </a:p>
        </p:txBody>
      </p:sp>
      <p:sp>
        <p:nvSpPr>
          <p:cNvPr id="182" name="Shape 18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should show whole city in any information item page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can pinpoint individual or multiple locations from the category of information chosen</a:t>
            </a:r>
          </a:p>
        </p:txBody>
      </p:sp>
      <p:sp>
        <p:nvSpPr>
          <p:cNvPr id="183" name="Shape 18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190" name="Shape 19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Favourites tool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 to save my favourite information available from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website so that I can gain easy and quick access to it.</a:t>
            </a:r>
          </a:p>
        </p:txBody>
      </p:sp>
      <p:sp>
        <p:nvSpPr>
          <p:cNvPr id="193" name="Shape 1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duplication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favourite or bookmark specific web page in user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accessible area to re-select bookmarked item</a:t>
            </a:r>
          </a:p>
        </p:txBody>
      </p:sp>
      <p:sp>
        <p:nvSpPr>
          <p:cNvPr id="194" name="Shape 19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01" name="Shape 20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2" name="Shape 202"/>
          <p:cNvSpPr/>
          <p:nvPr/>
        </p:nvSpPr>
        <p:spPr>
          <a:xfrm>
            <a:off x="831150" y="109400"/>
            <a:ext cx="6646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options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view the site in my preferred language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for me to understand the website</a:t>
            </a:r>
          </a:p>
        </p:txBody>
      </p:sp>
      <p:sp>
        <p:nvSpPr>
          <p:cNvPr id="204" name="Shape 20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Majority of site text in selected language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Translated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selected language (not in French when Mandarin is selected)</a:t>
            </a:r>
          </a:p>
        </p:txBody>
      </p:sp>
      <p:sp>
        <p:nvSpPr>
          <p:cNvPr id="205" name="Shape 20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options are limited 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different types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(specified by client)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O3</a:t>
            </a:r>
          </a:p>
        </p:txBody>
      </p:sp>
      <p:sp>
        <p:nvSpPr>
          <p:cNvPr id="212" name="Shape 212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Page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be able to leave feedback so that I can suggest improvements or address an issue.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 a t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extbox for name, and description of feedback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 button to send feedback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Validate user that feedback has been delivered </a:t>
            </a:r>
          </a:p>
        </p:txBody>
      </p:sp>
      <p:sp>
        <p:nvSpPr>
          <p:cNvPr id="218" name="Shape 218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O4</a:t>
            </a:r>
          </a:p>
        </p:txBody>
      </p:sp>
      <p:sp>
        <p:nvSpPr>
          <p:cNvPr id="225" name="Shape 225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variety of information</a:t>
            </a:r>
          </a:p>
        </p:txBody>
      </p:sp>
      <p:sp>
        <p:nvSpPr>
          <p:cNvPr id="226" name="Shape 22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get access to more variety of inf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ormation on available city services so that I do not have to look for those information elsewhere.</a:t>
            </a:r>
          </a:p>
        </p:txBody>
      </p:sp>
      <p:sp>
        <p:nvSpPr>
          <p:cNvPr id="227" name="Shape 22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 scalability to include variety of services such as public transport services, health services and much more.</a:t>
            </a:r>
          </a:p>
        </p:txBody>
      </p:sp>
      <p:sp>
        <p:nvSpPr>
          <p:cNvPr id="228" name="Shape 22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229" name="Shape 2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O5</a:t>
            </a:r>
          </a:p>
        </p:txBody>
      </p:sp>
      <p:sp>
        <p:nvSpPr>
          <p:cNvPr id="236" name="Shape 236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cities</a:t>
            </a:r>
          </a:p>
        </p:txBody>
      </p:sp>
      <p:sp>
        <p:nvSpPr>
          <p:cNvPr id="237" name="Shape 23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user, I should be able to get similar information about other cities so that I can travel the country</a:t>
            </a:r>
          </a:p>
        </p:txBody>
      </p:sp>
      <p:sp>
        <p:nvSpPr>
          <p:cNvPr id="238" name="Shape 23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all information on any cities in Australia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 information presented in the same format as with “Discover Brisbane”</a:t>
            </a:r>
          </a:p>
        </p:txBody>
      </p:sp>
      <p:sp>
        <p:nvSpPr>
          <p:cNvPr id="239" name="Shape 23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240" name="Shape 2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U1</a:t>
            </a:r>
          </a:p>
        </p:txBody>
      </p:sp>
      <p:sp>
        <p:nvSpPr>
          <p:cNvPr id="91" name="Shape 9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an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92" name="Shape 92"/>
          <p:cNvSpPr/>
          <p:nvPr/>
        </p:nvSpPr>
        <p:spPr>
          <a:xfrm>
            <a:off x="831150" y="109400"/>
            <a:ext cx="6632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accounts</a:t>
            </a:r>
          </a:p>
        </p:txBody>
      </p:sp>
      <p:sp>
        <p:nvSpPr>
          <p:cNvPr id="93" name="Shape 93"/>
          <p:cNvSpPr/>
          <p:nvPr/>
        </p:nvSpPr>
        <p:spPr>
          <a:xfrm>
            <a:off x="39150" y="3335523"/>
            <a:ext cx="9828000" cy="2193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requires a name, unique username, password and account type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95" name="Shape 95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96" name="Shape 96"/>
          <p:cNvSpPr/>
          <p:nvPr/>
        </p:nvSpPr>
        <p:spPr>
          <a:xfrm>
            <a:off x="39150" y="5583595"/>
            <a:ext cx="9828000" cy="1164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02" name="Shape 10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U2</a:t>
            </a:r>
          </a:p>
        </p:txBody>
      </p:sp>
      <p:sp>
        <p:nvSpPr>
          <p:cNvPr id="103" name="Shape 103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Viewing other information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account user I want to be able to view other non-personalised city information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panel to view non-personalised information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switches to selected information and previous content hidden or cleared</a:t>
            </a:r>
          </a:p>
        </p:txBody>
      </p:sp>
      <p:sp>
        <p:nvSpPr>
          <p:cNvPr id="106" name="Shape 10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13" name="Shape 11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4" name="Shape 114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Account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absolute control so that I can manage the website</a:t>
            </a:r>
          </a:p>
        </p:txBody>
      </p:sp>
      <p:sp>
        <p:nvSpPr>
          <p:cNvPr id="116" name="Shape 11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 in through a different webpage than normal end-users (sees a different interface)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 can only be created by another admin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Admins can insert and modify information</a:t>
            </a:r>
          </a:p>
        </p:txBody>
      </p:sp>
      <p:sp>
        <p:nvSpPr>
          <p:cNvPr id="117" name="Shape 11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admin - Susan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124" name="Shape 12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U4</a:t>
            </a:r>
          </a:p>
        </p:txBody>
      </p:sp>
      <p:sp>
        <p:nvSpPr>
          <p:cNvPr id="125" name="Shape 125"/>
          <p:cNvSpPr/>
          <p:nvPr/>
        </p:nvSpPr>
        <p:spPr>
          <a:xfrm>
            <a:off x="831150" y="109400"/>
            <a:ext cx="6614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earch functions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 I should be able to search by keywords so that the search is narrowed down and more specific to what I am looking for</a:t>
            </a:r>
          </a:p>
        </p:txBody>
      </p:sp>
      <p:sp>
        <p:nvSpPr>
          <p:cNvPr id="127" name="Shape 12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all relevant information associated with the keyword is presented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user to select their preferred link or extend into their search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of results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previous search upon new search</a:t>
            </a:r>
          </a:p>
        </p:txBody>
      </p:sp>
      <p:sp>
        <p:nvSpPr>
          <p:cNvPr id="128" name="Shape 12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REGEX tool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U5</a:t>
            </a:r>
          </a:p>
        </p:txBody>
      </p:sp>
      <p:sp>
        <p:nvSpPr>
          <p:cNvPr id="136" name="Shape 136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out of account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out of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 my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is protected</a:t>
            </a:r>
          </a:p>
        </p:txBody>
      </p:sp>
      <p:sp>
        <p:nvSpPr>
          <p:cNvPr id="138" name="Shape 13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logout clearly visible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Refreshes back to homepage or acknowledge that user has logged out successfully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out as an admin prevents other potential unapproved modifications by unapproved user</a:t>
            </a:r>
          </a:p>
        </p:txBody>
      </p:sp>
      <p:sp>
        <p:nvSpPr>
          <p:cNvPr id="139" name="Shape 13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46" name="Shape 14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U6</a:t>
            </a:r>
          </a:p>
        </p:txBody>
      </p:sp>
      <p:sp>
        <p:nvSpPr>
          <p:cNvPr id="147" name="Shape 147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in to account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 to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get personalised view of city information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39150" y="3335525"/>
            <a:ext cx="9828000" cy="2551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login clearly visible. Login using unique username and password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logged in: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user - personalised view for city and hotel information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 - personalised view for colleges, libraries and city information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Businessman - personalised view for hotels, industries and city information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- non-personalised information</a:t>
            </a:r>
          </a:p>
          <a:p>
            <a:pPr indent="-3556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- a separate web page (different from customer)</a:t>
            </a:r>
          </a:p>
        </p:txBody>
      </p:sp>
      <p:sp>
        <p:nvSpPr>
          <p:cNvPr id="150" name="Shape 15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0" y="6059774"/>
            <a:ext cx="9828000" cy="688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57" name="Shape 15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8" name="Shape 158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the home page to the website should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relevant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friendly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navigate through the web page</a:t>
            </a:r>
          </a:p>
        </p:txBody>
      </p:sp>
      <p:sp>
        <p:nvSpPr>
          <p:cNvPr id="160" name="Shape 16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create new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All categories of information presented in tiled format</a:t>
            </a:r>
          </a:p>
        </p:txBody>
      </p:sp>
      <p:sp>
        <p:nvSpPr>
          <p:cNvPr id="161" name="Shape 16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Amazing design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Aesthetically pleasing to the eyes (font, colour, attractiveness)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68" name="Shape 16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169" name="Shape 169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webpages	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any information I access should have details of their name, address, number,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and email address.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provided displayed on requested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and updated regularly</a:t>
            </a:r>
          </a:p>
        </p:txBody>
      </p:sp>
      <p:sp>
        <p:nvSpPr>
          <p:cNvPr id="172" name="Shape 17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is defined by city information, hotel, libraries, industries and colleges.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