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Group 101</a:t>
            </a:r>
          </a:p>
          <a:p>
            <a:pPr lvl="0">
              <a:spcBef>
                <a:spcPts val="0"/>
              </a:spcBef>
              <a:buNone/>
            </a:pPr>
            <a:r>
              <a:rPr lang="en-AU"/>
              <a:t>Tutor: Jesse St. Germain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AU">
                <a:solidFill>
                  <a:srgbClr val="FF0000"/>
                </a:solidFill>
              </a:rPr>
              <a:t>**Disclaimer**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95300" y="1600201"/>
            <a:ext cx="89154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AU"/>
              <a:t>Only story cards relevant to Sprint 2 has been corrected or altered (as coloured in </a:t>
            </a:r>
            <a:r>
              <a:rPr lang="en-AU">
                <a:solidFill>
                  <a:srgbClr val="38761D"/>
                </a:solidFill>
              </a:rPr>
              <a:t>green</a:t>
            </a:r>
            <a:r>
              <a:rPr lang="en-AU"/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-AU" sz="2400"/>
              <a:t>Note: 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AU" sz="2400"/>
              <a:t>‘Viewing other information’ (U2) story card has been renamed to ‘Personalised’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-AU" sz="2400"/>
              <a:t>‘User accounts’ (U1) story card has been renamed to ‘Registration’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74" name="Shape 17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</p:txBody>
      </p:sp>
      <p:sp>
        <p:nvSpPr>
          <p:cNvPr id="175" name="Shape 175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 webpages	</a:t>
            </a:r>
          </a:p>
        </p:txBody>
      </p:sp>
      <p:sp>
        <p:nvSpPr>
          <p:cNvPr id="176" name="Shape 17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any information I access should have details of their name, address, number,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 and email address.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information provided displayed on requested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and updated regularly</a:t>
            </a:r>
          </a:p>
        </p:txBody>
      </p:sp>
      <p:sp>
        <p:nvSpPr>
          <p:cNvPr id="178" name="Shape 17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79" name="Shape 17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is defined by city information, hotel, libraries, industries and colleges.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185" name="Shape 18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</a:p>
        </p:txBody>
      </p:sp>
      <p:sp>
        <p:nvSpPr>
          <p:cNvPr id="186" name="Shape 186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Uploading a map</a:t>
            </a:r>
          </a:p>
        </p:txBody>
      </p:sp>
      <p:sp>
        <p:nvSpPr>
          <p:cNvPr id="187" name="Shape 18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admin, I should be able to upload a map of the city to the system so that people can see a map.</a:t>
            </a:r>
          </a:p>
        </p:txBody>
      </p:sp>
      <p:sp>
        <p:nvSpPr>
          <p:cNvPr id="188" name="Shape 188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should show whole city in any information item page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can pinpoint individual or multiple locations from the category of information chosen</a:t>
            </a:r>
          </a:p>
        </p:txBody>
      </p:sp>
      <p:sp>
        <p:nvSpPr>
          <p:cNvPr id="189" name="Shape 18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90" name="Shape 190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196" name="Shape 19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Favourites tool</a:t>
            </a:r>
          </a:p>
        </p:txBody>
      </p:sp>
      <p:sp>
        <p:nvSpPr>
          <p:cNvPr id="198" name="Shape 19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 to save my favourite information available from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website so that I can gain easy and quick access to it.</a:t>
            </a:r>
          </a:p>
        </p:txBody>
      </p:sp>
      <p:sp>
        <p:nvSpPr>
          <p:cNvPr id="199" name="Shape 199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duplication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favourite or bookmark specific web page in user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accessible area to re-select bookmarked item</a:t>
            </a:r>
          </a:p>
        </p:txBody>
      </p:sp>
      <p:sp>
        <p:nvSpPr>
          <p:cNvPr id="200" name="Shape 20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201" name="Shape 201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207" name="Shape 20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8" name="Shape 208"/>
          <p:cNvSpPr/>
          <p:nvPr/>
        </p:nvSpPr>
        <p:spPr>
          <a:xfrm>
            <a:off x="831150" y="109400"/>
            <a:ext cx="6646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options</a:t>
            </a:r>
          </a:p>
        </p:txBody>
      </p:sp>
      <p:sp>
        <p:nvSpPr>
          <p:cNvPr id="209" name="Shape 20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view the site in my preferred language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easier for me to understand the website</a:t>
            </a:r>
          </a:p>
        </p:txBody>
      </p:sp>
      <p:sp>
        <p:nvSpPr>
          <p:cNvPr id="210" name="Shape 210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Majority of site text in selected language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Translated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selected language (not in French when Mandarin is selected)</a:t>
            </a:r>
          </a:p>
        </p:txBody>
      </p:sp>
      <p:sp>
        <p:nvSpPr>
          <p:cNvPr id="211" name="Shape 21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</a:p>
        </p:txBody>
      </p:sp>
      <p:sp>
        <p:nvSpPr>
          <p:cNvPr id="212" name="Shape 2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options are limited to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different types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(specified by client)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O3</a:t>
            </a:r>
          </a:p>
        </p:txBody>
      </p:sp>
      <p:sp>
        <p:nvSpPr>
          <p:cNvPr id="218" name="Shape 218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 Page</a:t>
            </a:r>
          </a:p>
        </p:txBody>
      </p:sp>
      <p:sp>
        <p:nvSpPr>
          <p:cNvPr id="219" name="Shape 21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user, I want to be able to leave feedback so that I can suggest improvements or address an issue.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39150" y="3335522"/>
            <a:ext cx="9828000" cy="2450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Textboxes to take in user details (i.e. email) and message content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Buttons for submission and to cancel form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Once successfully submitted, user is redirected to homepage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Optional: incorporate pop up message to tell user when form has been submitted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Create database link to store form submission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admin can access and view messages</a:t>
            </a:r>
          </a:p>
        </p:txBody>
      </p:sp>
      <p:sp>
        <p:nvSpPr>
          <p:cNvPr id="221" name="Shape 22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</a:p>
        </p:txBody>
      </p:sp>
      <p:sp>
        <p:nvSpPr>
          <p:cNvPr id="222" name="Shape 22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23" name="Shape 223"/>
          <p:cNvSpPr/>
          <p:nvPr/>
        </p:nvSpPr>
        <p:spPr>
          <a:xfrm>
            <a:off x="39150" y="5980045"/>
            <a:ext cx="9828000" cy="76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224" name="Shape 224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230" name="Shape 23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O4</a:t>
            </a:r>
          </a:p>
        </p:txBody>
      </p:sp>
      <p:sp>
        <p:nvSpPr>
          <p:cNvPr id="231" name="Shape 231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variety of information</a:t>
            </a:r>
          </a:p>
        </p:txBody>
      </p:sp>
      <p:sp>
        <p:nvSpPr>
          <p:cNvPr id="232" name="Shape 23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be able to get access to more variety of inf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ormation on available city services so that I do not have to look for those information elsewhere.</a:t>
            </a:r>
          </a:p>
        </p:txBody>
      </p:sp>
      <p:sp>
        <p:nvSpPr>
          <p:cNvPr id="233" name="Shape 23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Ensure scalability to include variety of services such as public transport services, health services and much more.</a:t>
            </a:r>
          </a:p>
        </p:txBody>
      </p:sp>
      <p:sp>
        <p:nvSpPr>
          <p:cNvPr id="234" name="Shape 23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235" name="Shape 235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41" name="Shape 24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O5</a:t>
            </a:r>
          </a:p>
        </p:txBody>
      </p:sp>
      <p:sp>
        <p:nvSpPr>
          <p:cNvPr id="242" name="Shape 242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cities</a:t>
            </a:r>
          </a:p>
        </p:txBody>
      </p:sp>
      <p:sp>
        <p:nvSpPr>
          <p:cNvPr id="243" name="Shape 243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user, I should be able to get similar information about other cities so that I can travel the country</a:t>
            </a:r>
          </a:p>
        </p:txBody>
      </p:sp>
      <p:sp>
        <p:nvSpPr>
          <p:cNvPr id="244" name="Shape 244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all information on any cities in Australia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or information presented in the same format as with “Discover Brisbane”</a:t>
            </a:r>
          </a:p>
        </p:txBody>
      </p:sp>
      <p:sp>
        <p:nvSpPr>
          <p:cNvPr id="245" name="Shape 24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246" name="Shape 24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59340" y="885859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Type of roles: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AU" sz="2000"/>
              <a:t>Customers - Tourists, Businessmen, Students, Guests</a:t>
            </a:r>
          </a:p>
          <a:p>
            <a:pPr indent="-355600" lvl="0" marL="457200" marR="0" rtl="0" algn="l">
              <a:spcBef>
                <a:spcPts val="900"/>
              </a:spcBef>
              <a:buSzPct val="100000"/>
              <a:buAutoNum type="arabicPeriod"/>
            </a:pPr>
            <a:r>
              <a:rPr lang="en-AU" sz="2000"/>
              <a:t>Administrators</a:t>
            </a:r>
          </a:p>
          <a:p>
            <a:pPr indent="0" lvl="0" marL="0" marR="0" rtl="0" algn="l">
              <a:spcBef>
                <a:spcPts val="900"/>
              </a:spcBef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900"/>
              </a:spcBef>
              <a:buNone/>
            </a:pPr>
            <a:r>
              <a:rPr b="1" lang="en-AU" sz="2000"/>
              <a:t>Story card categories: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U - User end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S - System administration end 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O - Additional features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91" name="Shape 91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U1</a:t>
            </a:r>
          </a:p>
        </p:txBody>
      </p:sp>
      <p:sp>
        <p:nvSpPr>
          <p:cNvPr id="97" name="Shape 97"/>
          <p:cNvSpPr/>
          <p:nvPr/>
        </p:nvSpPr>
        <p:spPr>
          <a:xfrm>
            <a:off x="39150" y="822473"/>
            <a:ext cx="9828000" cy="1198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an account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personalised city information</a:t>
            </a:r>
          </a:p>
        </p:txBody>
      </p:sp>
      <p:sp>
        <p:nvSpPr>
          <p:cNvPr id="98" name="Shape 98"/>
          <p:cNvSpPr/>
          <p:nvPr/>
        </p:nvSpPr>
        <p:spPr>
          <a:xfrm>
            <a:off x="831150" y="109400"/>
            <a:ext cx="6632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39150" y="2087225"/>
            <a:ext cx="9828000" cy="37107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design is professional and aesthetically pleasing (consistent with main homepage design)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requires a name, unique username, password and account type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allow mobile number, email, address entry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Data entry must be validated for entry format (such as email) and both password entry are identical 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Account or user details, once successfully submitted, must be stored in the database 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Message on entry form when an error occurs or when account has been successfully created</a:t>
            </a:r>
          </a:p>
        </p:txBody>
      </p:sp>
      <p:sp>
        <p:nvSpPr>
          <p:cNvPr id="100" name="Shape 10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r>
              <a:rPr lang="en-AU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1" name="Shape 101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02" name="Shape 102"/>
          <p:cNvSpPr/>
          <p:nvPr/>
        </p:nvSpPr>
        <p:spPr>
          <a:xfrm>
            <a:off x="39150" y="5797824"/>
            <a:ext cx="9828000" cy="950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08" name="Shape 10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U2</a:t>
            </a:r>
          </a:p>
        </p:txBody>
      </p:sp>
      <p:sp>
        <p:nvSpPr>
          <p:cNvPr id="109" name="Shape 109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Personalised views</a:t>
            </a:r>
          </a:p>
        </p:txBody>
      </p:sp>
      <p:sp>
        <p:nvSpPr>
          <p:cNvPr id="110" name="Shape 110"/>
          <p:cNvSpPr/>
          <p:nvPr/>
        </p:nvSpPr>
        <p:spPr>
          <a:xfrm>
            <a:off x="39150" y="822472"/>
            <a:ext cx="9828000" cy="10992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view personalised information according to my user type after logging into my account </a:t>
            </a:r>
          </a:p>
        </p:txBody>
      </p:sp>
      <p:sp>
        <p:nvSpPr>
          <p:cNvPr id="111" name="Shape 111"/>
          <p:cNvSpPr/>
          <p:nvPr/>
        </p:nvSpPr>
        <p:spPr>
          <a:xfrm>
            <a:off x="39150" y="2004400"/>
            <a:ext cx="9828000" cy="36609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design is professional and aesthetically pleasing (consistent with main homepage design) 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logged in, direct users to personalised views: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 user - personalised view for city and hotel information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 - personalised view for colleges, libraries and city information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Businessman - personalised view for hotels, industries and city information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*All users have access to categories of information not personalised to their user type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Integrate database to website to display relevant and updated information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Breadcrumb links - to guide user back to previous pages (i.e. homepage)</a:t>
            </a:r>
          </a:p>
        </p:txBody>
      </p:sp>
      <p:sp>
        <p:nvSpPr>
          <p:cNvPr id="112" name="Shape 11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</a:p>
        </p:txBody>
      </p:sp>
      <p:sp>
        <p:nvSpPr>
          <p:cNvPr id="113" name="Shape 113"/>
          <p:cNvSpPr/>
          <p:nvPr/>
        </p:nvSpPr>
        <p:spPr>
          <a:xfrm>
            <a:off x="39150" y="5748025"/>
            <a:ext cx="9828000" cy="1000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U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0" name="Shape 120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Account</a:t>
            </a:r>
          </a:p>
        </p:txBody>
      </p:sp>
      <p:sp>
        <p:nvSpPr>
          <p:cNvPr id="121" name="Shape 12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absolute control so that I can manage the website</a:t>
            </a:r>
          </a:p>
        </p:txBody>
      </p:sp>
      <p:sp>
        <p:nvSpPr>
          <p:cNvPr id="122" name="Shape 122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 in through a different webpage than normal end-users (sees a different interface)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account can only be created by another admin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Admins can insert and modify information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</a:p>
        </p:txBody>
      </p:sp>
      <p:sp>
        <p:nvSpPr>
          <p:cNvPr id="124" name="Shape 124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admin - Susan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130" name="Shape 13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U4</a:t>
            </a:r>
          </a:p>
        </p:txBody>
      </p:sp>
      <p:sp>
        <p:nvSpPr>
          <p:cNvPr id="131" name="Shape 131"/>
          <p:cNvSpPr/>
          <p:nvPr/>
        </p:nvSpPr>
        <p:spPr>
          <a:xfrm>
            <a:off x="831150" y="109400"/>
            <a:ext cx="6614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earch functions</a:t>
            </a:r>
          </a:p>
        </p:txBody>
      </p:sp>
      <p:sp>
        <p:nvSpPr>
          <p:cNvPr id="132" name="Shape 13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 I should be able to search by keywords so that the search is narrowed down and more specific to what I am looking for</a:t>
            </a:r>
          </a:p>
        </p:txBody>
      </p:sp>
      <p:sp>
        <p:nvSpPr>
          <p:cNvPr id="133" name="Shape 133"/>
          <p:cNvSpPr/>
          <p:nvPr/>
        </p:nvSpPr>
        <p:spPr>
          <a:xfrm>
            <a:off x="39150" y="3335523"/>
            <a:ext cx="9828000" cy="21189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all relevant information associated with the keyword is presented 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Form for searching information available in any views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Search presented in a professional and is aesthetically pleasing (consistent with homepage design)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INtegration of database to retrieve correct information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</a:t>
            </a: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5" name="Shape 135"/>
          <p:cNvSpPr/>
          <p:nvPr/>
        </p:nvSpPr>
        <p:spPr>
          <a:xfrm>
            <a:off x="39150" y="5632172"/>
            <a:ext cx="9828000" cy="1116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REGEX tool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41" name="Shape 14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U5</a:t>
            </a:r>
          </a:p>
        </p:txBody>
      </p:sp>
      <p:sp>
        <p:nvSpPr>
          <p:cNvPr id="142" name="Shape 142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out of account</a:t>
            </a:r>
          </a:p>
        </p:txBody>
      </p:sp>
      <p:sp>
        <p:nvSpPr>
          <p:cNvPr id="143" name="Shape 143"/>
          <p:cNvSpPr/>
          <p:nvPr/>
        </p:nvSpPr>
        <p:spPr>
          <a:xfrm>
            <a:off x="39150" y="822478"/>
            <a:ext cx="9828000" cy="1932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out of my account when needed 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 my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is protected</a:t>
            </a:r>
          </a:p>
        </p:txBody>
      </p:sp>
      <p:sp>
        <p:nvSpPr>
          <p:cNvPr id="144" name="Shape 144"/>
          <p:cNvSpPr/>
          <p:nvPr/>
        </p:nvSpPr>
        <p:spPr>
          <a:xfrm>
            <a:off x="39150" y="2882353"/>
            <a:ext cx="9828000" cy="20733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design is professional and aesthetically pleasing (consistent with main homepage design)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logout clearly visible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Refreshes back to homepage after logging out</a:t>
            </a:r>
          </a:p>
        </p:txBody>
      </p:sp>
      <p:sp>
        <p:nvSpPr>
          <p:cNvPr id="145" name="Shape 14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</a:t>
            </a:r>
          </a:p>
        </p:txBody>
      </p:sp>
      <p:sp>
        <p:nvSpPr>
          <p:cNvPr id="146" name="Shape 14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52" name="Shape 15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U6</a:t>
            </a:r>
          </a:p>
        </p:txBody>
      </p:sp>
      <p:sp>
        <p:nvSpPr>
          <p:cNvPr id="153" name="Shape 153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in to account</a:t>
            </a:r>
          </a:p>
        </p:txBody>
      </p:sp>
      <p:sp>
        <p:nvSpPr>
          <p:cNvPr id="154" name="Shape 154"/>
          <p:cNvSpPr/>
          <p:nvPr/>
        </p:nvSpPr>
        <p:spPr>
          <a:xfrm>
            <a:off x="39150" y="822477"/>
            <a:ext cx="9828000" cy="18942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in to my account when needed 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get personalised view of city information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39150" y="2816100"/>
            <a:ext cx="9828000" cy="27003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design is professional and aesthetically pleasing (consistent with main homepage design) </a:t>
            </a:r>
          </a:p>
          <a:p>
            <a:pPr indent="-179387" lvl="0" marL="179387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Textboxes for user inputs, buttons for submit and cancel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login clearly visible on homepage. Login using user’s registered email and password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appropriate security measure (ensure encrypted password)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Integrate database to connect and verify login details </a:t>
            </a:r>
          </a:p>
        </p:txBody>
      </p:sp>
      <p:sp>
        <p:nvSpPr>
          <p:cNvPr id="156" name="Shape 15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</a:p>
        </p:txBody>
      </p:sp>
      <p:sp>
        <p:nvSpPr>
          <p:cNvPr id="157" name="Shape 157"/>
          <p:cNvSpPr/>
          <p:nvPr/>
        </p:nvSpPr>
        <p:spPr>
          <a:xfrm>
            <a:off x="39150" y="5715000"/>
            <a:ext cx="9828000" cy="103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63" name="Shape 16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S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4" name="Shape 164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</a:p>
        </p:txBody>
      </p:sp>
      <p:sp>
        <p:nvSpPr>
          <p:cNvPr id="165" name="Shape 16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the home page to the website should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relevant information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friendly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navigate through the web page</a:t>
            </a:r>
          </a:p>
        </p:txBody>
      </p:sp>
      <p:sp>
        <p:nvSpPr>
          <p:cNvPr id="166" name="Shape 16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create new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All categories of information presented in tiled format</a:t>
            </a:r>
          </a:p>
        </p:txBody>
      </p:sp>
      <p:sp>
        <p:nvSpPr>
          <p:cNvPr id="167" name="Shape 16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68" name="Shape 16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Amazing design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Aesthetically pleasing to the eyes (font, colour, attractiveness)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