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Group 101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Tutor: Jesse St. Germain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b="1">
                <a:solidFill>
                  <a:srgbClr val="FF0000"/>
                </a:solidFill>
              </a:rPr>
              <a:t>**Disclaimer**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sz="2400"/>
              <a:t>Story cards that have been corrected or altered are coloured in</a:t>
            </a:r>
          </a:p>
          <a:p>
            <a:pPr lvl="0">
              <a:spcBef>
                <a:spcPts val="0"/>
              </a:spcBef>
              <a:buNone/>
            </a:pPr>
            <a:r>
              <a:rPr lang="en-AU" sz="2400">
                <a:solidFill>
                  <a:srgbClr val="38761D"/>
                </a:solidFill>
              </a:rPr>
              <a:t>green</a:t>
            </a:r>
            <a:r>
              <a:rPr lang="en-AU" sz="2400">
                <a:solidFill>
                  <a:srgbClr val="000000"/>
                </a:solidFill>
              </a:rPr>
              <a:t>. All except for Sprint 1’s [completed stories] story points have</a:t>
            </a:r>
          </a:p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rgbClr val="000000"/>
                </a:solidFill>
              </a:rPr>
              <a:t>been corrected and altered for Sprint 2 and beyond.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AU" sz="1800" b="1"/>
              <a:t>Note: 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AU" sz="1800"/>
              <a:t>‘User accounts’ (U1) story card has been renamed to ‘Client registration’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AU" sz="1800"/>
              <a:t>‘Viewing other information’ (U2) story card has been renamed to ‘Personalised views’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5" name="Shape 175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76" name="Shape 17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77" name="Shape 177"/>
          <p:cNvSpPr/>
          <p:nvPr/>
        </p:nvSpPr>
        <p:spPr>
          <a:xfrm>
            <a:off x="39150" y="3335525"/>
            <a:ext cx="9828000" cy="234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register and login are accessible at the top right hand corner of the webpage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All categories of information presented in tiled format </a:t>
            </a: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(separating city information from colleges, industries, libraries and hotels into 2 areas on the homepage)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Each tile represents a category, with a relevant picture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Upon clicking on the selected tiled category, user will be directed to a list of locations from that category  </a:t>
            </a:r>
          </a:p>
        </p:txBody>
      </p:sp>
      <p:sp>
        <p:nvSpPr>
          <p:cNvPr id="178" name="Shape 17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0" y="5781250"/>
            <a:ext cx="9828000" cy="9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is aesthetically pleasing where it professional and easy to use. White background with simple black font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186" name="Shape 186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webpages	</a:t>
            </a:r>
          </a:p>
        </p:txBody>
      </p:sp>
      <p:sp>
        <p:nvSpPr>
          <p:cNvPr id="187" name="Shape 18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9150" y="3335522"/>
            <a:ext cx="9828000" cy="2499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Webpage design is consistent with homepage - simple but professional, containing 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all details as listed above are presented on the webpage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All details of each location and its categories will be stored in a database and dynamically accessed and updates the page depending on category chosen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Breadcrumbs to lead user back to previous page and to homepage</a:t>
            </a:r>
          </a:p>
        </p:txBody>
      </p:sp>
      <p:sp>
        <p:nvSpPr>
          <p:cNvPr id="189" name="Shape 18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0" y="5963470"/>
            <a:ext cx="9828000" cy="78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666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197" name="Shape 197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 a map</a:t>
            </a:r>
          </a:p>
        </p:txBody>
      </p:sp>
      <p:sp>
        <p:nvSpPr>
          <p:cNvPr id="198" name="Shape 19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admin, I should be able to upload a map of the city to the system so that people can see a map.</a:t>
            </a:r>
          </a:p>
        </p:txBody>
      </p:sp>
      <p:sp>
        <p:nvSpPr>
          <p:cNvPr id="199" name="Shape 199"/>
          <p:cNvSpPr/>
          <p:nvPr/>
        </p:nvSpPr>
        <p:spPr>
          <a:xfrm>
            <a:off x="39150" y="3335525"/>
            <a:ext cx="9828000" cy="249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Map can be retrieved on any specific location page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Store all location latitude and longitude details in database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 map icon on location page which will extend page and open up to show map and pinpoint location of the location being viewed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Map should be able to minimise back into the icon view when re-clicks the map icon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0" y="5963470"/>
            <a:ext cx="9828000" cy="78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</a:p>
        </p:txBody>
      </p:sp>
      <p:sp>
        <p:nvSpPr>
          <p:cNvPr id="208" name="Shape 208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Expand category list</a:t>
            </a:r>
          </a:p>
        </p:txBody>
      </p:sp>
      <p:sp>
        <p:nvSpPr>
          <p:cNvPr id="209" name="Shape 20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admin, I want to be able to expand my category list or type of information offered so that our clients can get a larger variety of information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39150" y="3335522"/>
            <a:ext cx="9828000" cy="249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admin page allows for inserting new category of information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table in database stores new category when added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webpages reflect the number of category listed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webpages organise all category of information, scaling or accommodating to the increased number of categories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is well-presented and design is consistent with the homepage</a:t>
            </a:r>
          </a:p>
        </p:txBody>
      </p:sp>
      <p:sp>
        <p:nvSpPr>
          <p:cNvPr id="211" name="Shape 21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212" name="Shape 212"/>
          <p:cNvSpPr/>
          <p:nvPr/>
        </p:nvSpPr>
        <p:spPr>
          <a:xfrm>
            <a:off x="39150" y="5963470"/>
            <a:ext cx="9828000" cy="78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18" name="Shape 21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220" name="Shape 22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it.</a:t>
            </a:r>
          </a:p>
        </p:txBody>
      </p:sp>
      <p:sp>
        <p:nvSpPr>
          <p:cNvPr id="221" name="Shape 221"/>
          <p:cNvSpPr/>
          <p:nvPr/>
        </p:nvSpPr>
        <p:spPr>
          <a:xfrm>
            <a:off x="39150" y="3335525"/>
            <a:ext cx="9828000" cy="27816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Favourite ‘star’ icon is available on specific location page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Each location favourited means all data about that specific location will be stored in the database related to the user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List of favourite locations will be accessible via another web page, through a menu panel on the page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User deselecting ‘star’ icon will delete the information from the database</a:t>
            </a:r>
          </a:p>
        </p:txBody>
      </p:sp>
      <p:sp>
        <p:nvSpPr>
          <p:cNvPr id="222" name="Shape 22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5</a:t>
            </a:r>
          </a:p>
        </p:txBody>
      </p:sp>
      <p:sp>
        <p:nvSpPr>
          <p:cNvPr id="223" name="Shape 223"/>
          <p:cNvSpPr/>
          <p:nvPr/>
        </p:nvSpPr>
        <p:spPr>
          <a:xfrm>
            <a:off x="39150" y="6311348"/>
            <a:ext cx="9828000" cy="437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0" name="Shape 230"/>
          <p:cNvSpPr/>
          <p:nvPr/>
        </p:nvSpPr>
        <p:spPr>
          <a:xfrm>
            <a:off x="831150" y="109400"/>
            <a:ext cx="66462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options</a:t>
            </a:r>
          </a:p>
        </p:txBody>
      </p:sp>
      <p:sp>
        <p:nvSpPr>
          <p:cNvPr id="231" name="Shape 23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preferred language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32" name="Shape 232"/>
          <p:cNvSpPr/>
          <p:nvPr/>
        </p:nvSpPr>
        <p:spPr>
          <a:xfrm>
            <a:off x="39150" y="3335522"/>
            <a:ext cx="9828000" cy="2541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User can select language option at the top of the page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Selecting a specific language will direct user to a webpage version of the selected language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All information are accurately translated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in French when Mandarin is selected)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All functions should be present as per original language (i.e. English)</a:t>
            </a:r>
          </a:p>
        </p:txBody>
      </p:sp>
      <p:sp>
        <p:nvSpPr>
          <p:cNvPr id="233" name="Shape 23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10</a:t>
            </a:r>
          </a:p>
        </p:txBody>
      </p:sp>
      <p:sp>
        <p:nvSpPr>
          <p:cNvPr id="234" name="Shape 234"/>
          <p:cNvSpPr/>
          <p:nvPr/>
        </p:nvSpPr>
        <p:spPr>
          <a:xfrm>
            <a:off x="39150" y="6013169"/>
            <a:ext cx="9828000" cy="73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are limited to three different types (specified by client)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40" name="Shape 240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 improvements or address an issue.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9150" y="3335522"/>
            <a:ext cx="9828000" cy="2450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Textboxes to take in user details (i.e. email) and message content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Buttons for submission and to cancel form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Once successfully submitted, user is redirected to homepage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Optional: incorporate pop up message to tell user when form has been submitted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Create database link to store form submission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admin can access and view messages</a:t>
            </a:r>
          </a:p>
        </p:txBody>
      </p:sp>
      <p:sp>
        <p:nvSpPr>
          <p:cNvPr id="243" name="Shape 24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244" name="Shape 24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45" name="Shape 245"/>
          <p:cNvSpPr/>
          <p:nvPr/>
        </p:nvSpPr>
        <p:spPr>
          <a:xfrm>
            <a:off x="39150" y="5980045"/>
            <a:ext cx="9828000" cy="76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46" name="Shape 246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52" name="Shape 25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53" name="Shape 253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variety of information</a:t>
            </a:r>
          </a:p>
        </p:txBody>
      </p:sp>
      <p:sp>
        <p:nvSpPr>
          <p:cNvPr id="254" name="Shape 25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get access to more variety of inf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ormation on available city services (not just about locations) so that I do not have to look for those information elsewhere.</a:t>
            </a:r>
          </a:p>
        </p:txBody>
      </p:sp>
      <p:sp>
        <p:nvSpPr>
          <p:cNvPr id="255" name="Shape 255"/>
          <p:cNvSpPr/>
          <p:nvPr/>
        </p:nvSpPr>
        <p:spPr>
          <a:xfrm>
            <a:off x="39150" y="3335522"/>
            <a:ext cx="9828000" cy="2499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scalability to include variety of services such as public transport services, health services and much more </a:t>
            </a: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(not just about locations)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Tables in database should be normalised and linked via reference key, to allow dynamic use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Any addition of category of information will be reflected on website, as information refreshes from the database</a:t>
            </a:r>
          </a:p>
        </p:txBody>
      </p:sp>
      <p:sp>
        <p:nvSpPr>
          <p:cNvPr id="256" name="Shape 25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Points:5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0" y="6013169"/>
            <a:ext cx="9828000" cy="73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63" name="Shape 26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</a:t>
            </a:r>
          </a:p>
        </p:txBody>
      </p:sp>
      <p:sp>
        <p:nvSpPr>
          <p:cNvPr id="264" name="Shape 264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cities</a:t>
            </a:r>
          </a:p>
        </p:txBody>
      </p:sp>
      <p:sp>
        <p:nvSpPr>
          <p:cNvPr id="265" name="Shape 26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I should be able to get similar information about other cities so that I can travel the country</a:t>
            </a:r>
          </a:p>
        </p:txBody>
      </p:sp>
      <p:sp>
        <p:nvSpPr>
          <p:cNvPr id="266" name="Shape 266"/>
          <p:cNvSpPr/>
          <p:nvPr/>
        </p:nvSpPr>
        <p:spPr>
          <a:xfrm>
            <a:off x="39150" y="3335522"/>
            <a:ext cx="9828000" cy="249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all information on any cities in Australia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information presented in the same format as with “Discover Brisbane”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full scale scalability, enable utilisation of the same backbone for “Discover Brisbane” for other cities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Create new database for other cities with same type information stored for “Discover Brisbane” </a:t>
            </a:r>
          </a:p>
        </p:txBody>
      </p:sp>
      <p:sp>
        <p:nvSpPr>
          <p:cNvPr id="267" name="Shape 26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0" y="5963470"/>
            <a:ext cx="9828000" cy="78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9340" y="88585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b="1"/>
              <a:t>Type of roles: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AU" sz="2000"/>
              <a:t>Customers - Tourists, Businessmen, Students, Guests</a:t>
            </a:r>
          </a:p>
          <a:p>
            <a:pPr marL="457200" marR="0" lvl="0" indent="-355600" algn="l" rtl="0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Administrators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2000"/>
          </a:p>
          <a:p>
            <a:pPr marL="0" marR="0" lvl="0" indent="0" algn="l" rtl="0">
              <a:spcBef>
                <a:spcPts val="900"/>
              </a:spcBef>
              <a:buNone/>
            </a:pPr>
            <a:r>
              <a:rPr lang="en-AU" sz="2000" b="1"/>
              <a:t>Story card categories: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administration end 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/>
          </a:p>
        </p:txBody>
      </p:sp>
      <p:sp>
        <p:nvSpPr>
          <p:cNvPr id="91" name="Shape 91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7" name="Shape 97"/>
          <p:cNvSpPr/>
          <p:nvPr/>
        </p:nvSpPr>
        <p:spPr>
          <a:xfrm>
            <a:off x="39150" y="822473"/>
            <a:ext cx="9828000" cy="1198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 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831150" y="109400"/>
            <a:ext cx="66321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Registration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9150" y="2087225"/>
            <a:ext cx="9828000" cy="3710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username, password and account type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Data entry must be validated for entry format (such as email) and both password entry are identical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Account or user details, once successfully submitted, must be stored in the database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Message on entry form when an error occurs or when account has been successfully created</a:t>
            </a:r>
          </a:p>
        </p:txBody>
      </p:sp>
      <p:sp>
        <p:nvSpPr>
          <p:cNvPr id="100" name="Shape 10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1" name="Shape 10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0" y="5797824"/>
            <a:ext cx="9828000" cy="950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</a:t>
            </a:r>
          </a:p>
        </p:txBody>
      </p:sp>
      <p:sp>
        <p:nvSpPr>
          <p:cNvPr id="109" name="Shape 109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Personalised views</a:t>
            </a:r>
          </a:p>
        </p:txBody>
      </p:sp>
      <p:sp>
        <p:nvSpPr>
          <p:cNvPr id="110" name="Shape 110"/>
          <p:cNvSpPr/>
          <p:nvPr/>
        </p:nvSpPr>
        <p:spPr>
          <a:xfrm>
            <a:off x="39150" y="822472"/>
            <a:ext cx="9828000" cy="1099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view personalised information according to my user type after logging into my account </a:t>
            </a:r>
          </a:p>
        </p:txBody>
      </p:sp>
      <p:sp>
        <p:nvSpPr>
          <p:cNvPr id="111" name="Shape 111"/>
          <p:cNvSpPr/>
          <p:nvPr/>
        </p:nvSpPr>
        <p:spPr>
          <a:xfrm>
            <a:off x="39150" y="2004400"/>
            <a:ext cx="9828000" cy="3660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in, direct users to personalised views: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user - personalised view for city and hotel information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- personalised view for colleges, libraries and city information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Businessman - personalised view for hotels, industries and city information</a:t>
            </a:r>
          </a:p>
          <a:p>
            <a:pPr marL="457200" lvl="0" indent="-6985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*All users have access to categories of information not personalised to their user type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Integrate database to website to display relevant and updated information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Each user type’s page has its own design (i.e. different colour scheme)</a:t>
            </a:r>
          </a:p>
        </p:txBody>
      </p:sp>
      <p:sp>
        <p:nvSpPr>
          <p:cNvPr id="112" name="Shape 11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0" y="5748025"/>
            <a:ext cx="9828000" cy="1000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0" name="Shape 120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absolute control so that I can manage the website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50" y="3215525"/>
            <a:ext cx="9828000" cy="2810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log in through a different webpage than normal end-users (sees a different interface)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Utilise Django’s automatic admin feature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Admin can apply different privileges to different admin type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Admin can access all information, insert, delete and modify information on the main website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Client user cannot log into admin page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0" y="6102074"/>
            <a:ext cx="9828000" cy="646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30" name="Shape 1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31" name="Shape 131"/>
          <p:cNvSpPr/>
          <p:nvPr/>
        </p:nvSpPr>
        <p:spPr>
          <a:xfrm>
            <a:off x="831150" y="109400"/>
            <a:ext cx="66141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50" y="3335523"/>
            <a:ext cx="9828000" cy="2118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Form for searching information available in any views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Search bar strategically placed at the top of the webpage, available in multiple views and is presented professionally 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Integration of database to retrieve correct information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0" y="5632172"/>
            <a:ext cx="9828000" cy="111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41" name="Shape 1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U5</a:t>
            </a:r>
          </a:p>
        </p:txBody>
      </p:sp>
      <p:sp>
        <p:nvSpPr>
          <p:cNvPr id="142" name="Shape 142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43" name="Shape 143"/>
          <p:cNvSpPr/>
          <p:nvPr/>
        </p:nvSpPr>
        <p:spPr>
          <a:xfrm>
            <a:off x="39150" y="822478"/>
            <a:ext cx="9828000" cy="1932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my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is protected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39150" y="2882353"/>
            <a:ext cx="9828000" cy="2073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66687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button design has the same design applied to login button</a:t>
            </a:r>
          </a:p>
          <a:p>
            <a:pPr marL="179387" marR="0" lvl="0" indent="-1666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logout clearly visible</a:t>
            </a:r>
            <a:r>
              <a:rPr lang="en-AU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at top right corner of webpage</a:t>
            </a:r>
          </a:p>
          <a:p>
            <a:pPr marL="179387" marR="0" lvl="0" indent="-1666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Button to logout is accessible from multiple views</a:t>
            </a:r>
          </a:p>
          <a:p>
            <a:pPr marL="179387" marR="0" lvl="0" indent="-1666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Logging out will end session and will direct user back to homepage </a:t>
            </a:r>
          </a:p>
        </p:txBody>
      </p:sp>
      <p:sp>
        <p:nvSpPr>
          <p:cNvPr id="145" name="Shape 1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2" name="Shape 15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</a:t>
            </a:r>
          </a:p>
        </p:txBody>
      </p:sp>
      <p:sp>
        <p:nvSpPr>
          <p:cNvPr id="153" name="Shape 153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in to account</a:t>
            </a:r>
          </a:p>
        </p:txBody>
      </p:sp>
      <p:sp>
        <p:nvSpPr>
          <p:cNvPr id="154" name="Shape 154"/>
          <p:cNvSpPr/>
          <p:nvPr/>
        </p:nvSpPr>
        <p:spPr>
          <a:xfrm>
            <a:off x="39150" y="822477"/>
            <a:ext cx="9828000" cy="1894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to my account when needed s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get personalised view of city information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39150" y="2816100"/>
            <a:ext cx="9828000" cy="2700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marL="179387" lvl="0" indent="-179387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Textboxes for user inputs, buttons for submit and cancel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login clearly visible on homepage, </a:t>
            </a:r>
            <a:r>
              <a:rPr lang="en-AU" sz="20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at the top right hand corner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using user’s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 username </a:t>
            </a: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password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appropriate security measure (ensure encrypted password)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Integrate database to connect and verify login details </a:t>
            </a:r>
          </a:p>
        </p:txBody>
      </p:sp>
      <p:sp>
        <p:nvSpPr>
          <p:cNvPr id="156" name="Shape 15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0" y="5715000"/>
            <a:ext cx="9828000" cy="103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3" name="Shape 16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U7</a:t>
            </a:r>
          </a:p>
        </p:txBody>
      </p:sp>
      <p:sp>
        <p:nvSpPr>
          <p:cNvPr id="164" name="Shape 164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Category list of locations</a:t>
            </a:r>
          </a:p>
        </p:txBody>
      </p:sp>
      <p:sp>
        <p:nvSpPr>
          <p:cNvPr id="165" name="Shape 165"/>
          <p:cNvSpPr/>
          <p:nvPr/>
        </p:nvSpPr>
        <p:spPr>
          <a:xfrm>
            <a:off x="39150" y="822477"/>
            <a:ext cx="9828000" cy="1894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to get a complete list of locations depending on category selected s</a:t>
            </a:r>
            <a:r>
              <a:rPr lang="en-AU" sz="24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 can browse through them</a:t>
            </a:r>
          </a:p>
        </p:txBody>
      </p:sp>
      <p:sp>
        <p:nvSpPr>
          <p:cNvPr id="166" name="Shape 166"/>
          <p:cNvSpPr/>
          <p:nvPr/>
        </p:nvSpPr>
        <p:spPr>
          <a:xfrm>
            <a:off x="39150" y="2816100"/>
            <a:ext cx="9828000" cy="2700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marL="179387" lvl="0" indent="-179387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Reuse code for retrieving location result from database across all categories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all information presented are relevant to category selected</a:t>
            </a:r>
          </a:p>
          <a:p>
            <a:pPr marL="179387" marR="0" lvl="0" indent="-179387" algn="l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When users select a location, they will be directed to another webpage detailing further information about that location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0" y="5715000"/>
            <a:ext cx="9828000" cy="103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Microsoft Office PowerPoint</Application>
  <PresentationFormat>A4 Paper (210x297 mm)</PresentationFormat>
  <Paragraphs>222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**Disclaimer**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**Disclaimer**</dc:title>
  <cp:lastModifiedBy>Eelyn</cp:lastModifiedBy>
  <cp:revision>1</cp:revision>
  <dcterms:modified xsi:type="dcterms:W3CDTF">2017-10-22T14:33:59Z</dcterms:modified>
</cp:coreProperties>
</file>