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690018" y="-594517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70512" y="2085976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830262" y="-60323"/>
            <a:ext cx="5851525" cy="6521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742950" y="2130425"/>
            <a:ext cx="8420099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82506" y="4406901"/>
            <a:ext cx="8420099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82506" y="2906713"/>
            <a:ext cx="84200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Char char="●"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Char char="○"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Char char="■"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Char char="●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Char char="○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Char char="■"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95300" y="1600200"/>
            <a:ext cx="437514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5035550" y="1600200"/>
            <a:ext cx="437514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95300" y="1535112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○"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Char char="■"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5300" y="2174875"/>
            <a:ext cx="4376870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032110" y="1535112"/>
            <a:ext cx="4378589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Char char="●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Char char="○"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Char char="■"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Char char="●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Char char="○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Char char="■"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5032110" y="2174875"/>
            <a:ext cx="4378589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95300" y="273050"/>
            <a:ext cx="3259005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72971" y="273051"/>
            <a:ext cx="5537729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95300" y="1435100"/>
            <a:ext cx="3259005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Char char="■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941644" y="4800600"/>
            <a:ext cx="59435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941644" y="612775"/>
            <a:ext cx="59435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941644" y="5367337"/>
            <a:ext cx="59435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Char char="■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Char char="●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Char char="○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Char char="■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59340" y="885858"/>
            <a:ext cx="95856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AU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 1</a:t>
            </a: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AU" sz="2000"/>
              <a:t>Customers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AU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 2</a:t>
            </a: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Brief description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000"/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/>
              <a:t>A - front end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/>
              <a:t>B - System and database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/>
              <a:t>C - </a:t>
            </a:r>
          </a:p>
        </p:txBody>
      </p:sp>
      <p:sp>
        <p:nvSpPr>
          <p:cNvPr id="85" name="Shape 85"/>
          <p:cNvSpPr/>
          <p:nvPr/>
        </p:nvSpPr>
        <p:spPr>
          <a:xfrm>
            <a:off x="101504" y="109409"/>
            <a:ext cx="969117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Roles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B5</a:t>
            </a:r>
          </a:p>
        </p:txBody>
      </p:sp>
      <p:sp>
        <p:nvSpPr>
          <p:cNvPr id="179" name="Shape 179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Individual web pages of data</a:t>
            </a:r>
          </a:p>
        </p:txBody>
      </p:sp>
      <p:sp>
        <p:nvSpPr>
          <p:cNvPr id="180" name="Shape 180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any information I access should have details of their name, address, number,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type and email address. Information is defined by city information, hotel, libraries, industries and colleges.</a:t>
            </a:r>
          </a:p>
        </p:txBody>
      </p:sp>
      <p:sp>
        <p:nvSpPr>
          <p:cNvPr id="181" name="Shape 181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 information provided on requested page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Accurate and updated regularly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Optional: photos of item called</a:t>
            </a:r>
          </a:p>
        </p:txBody>
      </p:sp>
      <p:sp>
        <p:nvSpPr>
          <p:cNvPr id="182" name="Shape 182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183" name="Shape 183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</a:p>
        </p:txBody>
      </p:sp>
      <p:sp>
        <p:nvSpPr>
          <p:cNvPr id="184" name="Shape 184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B6</a:t>
            </a:r>
          </a:p>
        </p:txBody>
      </p:sp>
      <p:sp>
        <p:nvSpPr>
          <p:cNvPr id="190" name="Shape 190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Logging out of account</a:t>
            </a:r>
          </a:p>
        </p:txBody>
      </p:sp>
      <p:sp>
        <p:nvSpPr>
          <p:cNvPr id="191" name="Shape 191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want to be able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log out of my account when needed s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confidentiality is protected</a:t>
            </a:r>
          </a:p>
        </p:txBody>
      </p:sp>
      <p:sp>
        <p:nvSpPr>
          <p:cNvPr id="192" name="Shape 192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Button to log out clearly visible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Refreshes back to homepage or acknowledge that user has logged out successfully</a:t>
            </a:r>
          </a:p>
        </p:txBody>
      </p:sp>
      <p:sp>
        <p:nvSpPr>
          <p:cNvPr id="193" name="Shape 193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194" name="Shape 194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</a:p>
        </p:txBody>
      </p:sp>
      <p:sp>
        <p:nvSpPr>
          <p:cNvPr id="195" name="Shape 195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B7</a:t>
            </a:r>
          </a:p>
        </p:txBody>
      </p:sp>
      <p:sp>
        <p:nvSpPr>
          <p:cNvPr id="201" name="Shape 201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</a:p>
        </p:txBody>
      </p:sp>
      <p:sp>
        <p:nvSpPr>
          <p:cNvPr id="202" name="Shape 202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web pages of search results should be sourced from a single database so that... </a:t>
            </a:r>
          </a:p>
        </p:txBody>
      </p:sp>
      <p:sp>
        <p:nvSpPr>
          <p:cNvPr id="203" name="Shape 20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database of all categories of data (i.e. user type, favourites, places)</a:t>
            </a:r>
          </a:p>
        </p:txBody>
      </p:sp>
      <p:sp>
        <p:nvSpPr>
          <p:cNvPr id="204" name="Shape 204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205" name="Shape 205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206" name="Shape 20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212" name="Shape 212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Title</a:t>
            </a:r>
          </a:p>
        </p:txBody>
      </p:sp>
      <p:sp>
        <p:nvSpPr>
          <p:cNvPr id="213" name="Shape 213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… I want … so that …</a:t>
            </a:r>
          </a:p>
        </p:txBody>
      </p:sp>
      <p:sp>
        <p:nvSpPr>
          <p:cNvPr id="214" name="Shape 214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15" name="Shape 215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216" name="Shape 216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217" name="Shape 217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223" name="Shape 223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Title</a:t>
            </a:r>
          </a:p>
        </p:txBody>
      </p:sp>
      <p:sp>
        <p:nvSpPr>
          <p:cNvPr id="224" name="Shape 224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… I want … so that …</a:t>
            </a:r>
          </a:p>
        </p:txBody>
      </p:sp>
      <p:sp>
        <p:nvSpPr>
          <p:cNvPr id="225" name="Shape 225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26" name="Shape 226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227" name="Shape 227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228" name="Shape 228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234" name="Shape 234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Title</a:t>
            </a:r>
          </a:p>
        </p:txBody>
      </p:sp>
      <p:sp>
        <p:nvSpPr>
          <p:cNvPr id="235" name="Shape 235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… I want … so that …</a:t>
            </a:r>
          </a:p>
        </p:txBody>
      </p:sp>
      <p:sp>
        <p:nvSpPr>
          <p:cNvPr id="236" name="Shape 236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37" name="Shape 237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238" name="Shape 238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239" name="Shape 239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245" name="Shape 245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Title</a:t>
            </a:r>
          </a:p>
        </p:txBody>
      </p:sp>
      <p:sp>
        <p:nvSpPr>
          <p:cNvPr id="246" name="Shape 246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… I want … so that …</a:t>
            </a:r>
          </a:p>
        </p:txBody>
      </p:sp>
      <p:sp>
        <p:nvSpPr>
          <p:cNvPr id="247" name="Shape 247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48" name="Shape 248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249" name="Shape 249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250" name="Shape 250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256" name="Shape 256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Title</a:t>
            </a:r>
          </a:p>
        </p:txBody>
      </p:sp>
      <p:sp>
        <p:nvSpPr>
          <p:cNvPr id="257" name="Shape 257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… I want … so that …</a:t>
            </a:r>
          </a:p>
        </p:txBody>
      </p:sp>
      <p:sp>
        <p:nvSpPr>
          <p:cNvPr id="258" name="Shape 258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59" name="Shape 259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260" name="Shape 260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261" name="Shape 261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267" name="Shape 267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Title</a:t>
            </a:r>
          </a:p>
        </p:txBody>
      </p:sp>
      <p:sp>
        <p:nvSpPr>
          <p:cNvPr id="268" name="Shape 268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… I want … so that …</a:t>
            </a:r>
          </a:p>
        </p:txBody>
      </p:sp>
      <p:sp>
        <p:nvSpPr>
          <p:cNvPr id="269" name="Shape 269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70" name="Shape 270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271" name="Shape 271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272" name="Shape 272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278" name="Shape 278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Title</a:t>
            </a:r>
          </a:p>
        </p:txBody>
      </p:sp>
      <p:sp>
        <p:nvSpPr>
          <p:cNvPr id="279" name="Shape 279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… I want … so that …</a:t>
            </a:r>
          </a:p>
        </p:txBody>
      </p:sp>
      <p:sp>
        <p:nvSpPr>
          <p:cNvPr id="280" name="Shape 280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81" name="Shape 281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282" name="Shape 282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283" name="Shape 283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</a:p>
        </p:txBody>
      </p:sp>
      <p:sp>
        <p:nvSpPr>
          <p:cNvPr id="91" name="Shape 91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Tourist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able to create a tourist account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view personalised city information</a:t>
            </a:r>
          </a:p>
        </p:txBody>
      </p:sp>
      <p:sp>
        <p:nvSpPr>
          <p:cNvPr id="92" name="Shape 92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Tourist User</a:t>
            </a:r>
          </a:p>
        </p:txBody>
      </p:sp>
      <p:sp>
        <p:nvSpPr>
          <p:cNvPr id="93" name="Shape 9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creation should require a name, unique username and password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creation should allow mobile number, email, address entry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be able to view all information on the site by choice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display city information and attractions</a:t>
            </a:r>
          </a:p>
        </p:txBody>
      </p:sp>
      <p:sp>
        <p:nvSpPr>
          <p:cNvPr id="94" name="Shape 94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95" name="Shape 95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</a:p>
        </p:txBody>
      </p:sp>
      <p:sp>
        <p:nvSpPr>
          <p:cNvPr id="96" name="Shape 9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Validation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encryption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 for account setup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Designate certain information for different user types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289" name="Shape 289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Title</a:t>
            </a:r>
          </a:p>
        </p:txBody>
      </p:sp>
      <p:sp>
        <p:nvSpPr>
          <p:cNvPr id="290" name="Shape 290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… I want … so that …</a:t>
            </a:r>
          </a:p>
        </p:txBody>
      </p:sp>
      <p:sp>
        <p:nvSpPr>
          <p:cNvPr id="291" name="Shape 291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92" name="Shape 292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293" name="Shape 293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294" name="Shape 294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300" name="Shape 300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Title</a:t>
            </a:r>
          </a:p>
        </p:txBody>
      </p:sp>
      <p:sp>
        <p:nvSpPr>
          <p:cNvPr id="301" name="Shape 301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… I want … so that …</a:t>
            </a:r>
          </a:p>
        </p:txBody>
      </p:sp>
      <p:sp>
        <p:nvSpPr>
          <p:cNvPr id="302" name="Shape 302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03" name="Shape 303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304" name="Shape 304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305" name="Shape 305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311" name="Shape 311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Title</a:t>
            </a:r>
          </a:p>
        </p:txBody>
      </p:sp>
      <p:sp>
        <p:nvSpPr>
          <p:cNvPr id="312" name="Shape 312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… I want … so that …</a:t>
            </a:r>
          </a:p>
        </p:txBody>
      </p:sp>
      <p:sp>
        <p:nvSpPr>
          <p:cNvPr id="313" name="Shape 31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14" name="Shape 314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315" name="Shape 315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316" name="Shape 31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322" name="Shape 322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Title</a:t>
            </a:r>
          </a:p>
        </p:txBody>
      </p:sp>
      <p:sp>
        <p:nvSpPr>
          <p:cNvPr id="323" name="Shape 323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… I want … so that …</a:t>
            </a:r>
          </a:p>
        </p:txBody>
      </p:sp>
      <p:sp>
        <p:nvSpPr>
          <p:cNvPr id="324" name="Shape 324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25" name="Shape 325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326" name="Shape 326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327" name="Shape 327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333" name="Shape 333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Title</a:t>
            </a:r>
          </a:p>
        </p:txBody>
      </p:sp>
      <p:sp>
        <p:nvSpPr>
          <p:cNvPr id="334" name="Shape 334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… I want … so that …</a:t>
            </a:r>
          </a:p>
        </p:txBody>
      </p:sp>
      <p:sp>
        <p:nvSpPr>
          <p:cNvPr id="335" name="Shape 335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36" name="Shape 336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337" name="Shape 337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338" name="Shape 338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344" name="Shape 344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Title</a:t>
            </a:r>
          </a:p>
        </p:txBody>
      </p:sp>
      <p:sp>
        <p:nvSpPr>
          <p:cNvPr id="345" name="Shape 345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… I want … so that …</a:t>
            </a:r>
          </a:p>
        </p:txBody>
      </p:sp>
      <p:sp>
        <p:nvSpPr>
          <p:cNvPr id="346" name="Shape 346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47" name="Shape 347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348" name="Shape 348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349" name="Shape 349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355" name="Shape 355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Title</a:t>
            </a:r>
          </a:p>
        </p:txBody>
      </p:sp>
      <p:sp>
        <p:nvSpPr>
          <p:cNvPr id="356" name="Shape 356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… I want … so that …</a:t>
            </a:r>
          </a:p>
        </p:txBody>
      </p:sp>
      <p:sp>
        <p:nvSpPr>
          <p:cNvPr id="357" name="Shape 357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58" name="Shape 358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359" name="Shape 359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360" name="Shape 360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366" name="Shape 366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Title</a:t>
            </a:r>
          </a:p>
        </p:txBody>
      </p:sp>
      <p:sp>
        <p:nvSpPr>
          <p:cNvPr id="367" name="Shape 367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… I want … so that …</a:t>
            </a:r>
          </a:p>
        </p:txBody>
      </p:sp>
      <p:sp>
        <p:nvSpPr>
          <p:cNvPr id="368" name="Shape 368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69" name="Shape 369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370" name="Shape 370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371" name="Shape 371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377" name="Shape 377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Title</a:t>
            </a:r>
          </a:p>
        </p:txBody>
      </p:sp>
      <p:sp>
        <p:nvSpPr>
          <p:cNvPr id="378" name="Shape 378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… I want … so that …</a:t>
            </a:r>
          </a:p>
        </p:txBody>
      </p:sp>
      <p:sp>
        <p:nvSpPr>
          <p:cNvPr id="379" name="Shape 379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80" name="Shape 380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381" name="Shape 381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382" name="Shape 382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388" name="Shape 388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Title</a:t>
            </a:r>
          </a:p>
        </p:txBody>
      </p:sp>
      <p:sp>
        <p:nvSpPr>
          <p:cNvPr id="389" name="Shape 389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… I want … so that …</a:t>
            </a:r>
          </a:p>
        </p:txBody>
      </p:sp>
      <p:sp>
        <p:nvSpPr>
          <p:cNvPr id="390" name="Shape 390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91" name="Shape 391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392" name="Shape 392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393" name="Shape 393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</a:p>
        </p:txBody>
      </p:sp>
      <p:sp>
        <p:nvSpPr>
          <p:cNvPr id="102" name="Shape 102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Student user</a:t>
            </a:r>
          </a:p>
        </p:txBody>
      </p:sp>
      <p:sp>
        <p:nvSpPr>
          <p:cNvPr id="103" name="Shape 103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Student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able to create a student account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view personalised city information</a:t>
            </a:r>
          </a:p>
        </p:txBody>
      </p:sp>
      <p:sp>
        <p:nvSpPr>
          <p:cNvPr id="104" name="Shape 104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creation should require a name, unique username and password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creation should allow mobile number, email, address entry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be able to view all information on the site by choice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display Student user city information (colleges, libraries)</a:t>
            </a:r>
          </a:p>
        </p:txBody>
      </p:sp>
      <p:sp>
        <p:nvSpPr>
          <p:cNvPr id="105" name="Shape 105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106" name="Shape 106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</a:p>
        </p:txBody>
      </p:sp>
      <p:sp>
        <p:nvSpPr>
          <p:cNvPr id="107" name="Shape 107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Validation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encryption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 for account setup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Designate certain information for different user types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</a:t>
            </a:r>
          </a:p>
        </p:txBody>
      </p:sp>
      <p:sp>
        <p:nvSpPr>
          <p:cNvPr id="399" name="Shape 399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Story Title</a:t>
            </a:r>
          </a:p>
        </p:txBody>
      </p:sp>
      <p:sp>
        <p:nvSpPr>
          <p:cNvPr id="400" name="Shape 400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… I want … so that …</a:t>
            </a:r>
          </a:p>
        </p:txBody>
      </p:sp>
      <p:sp>
        <p:nvSpPr>
          <p:cNvPr id="401" name="Shape 401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402" name="Shape 402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403" name="Shape 403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404" name="Shape 404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type="ctrTitle"/>
          </p:nvPr>
        </p:nvSpPr>
        <p:spPr>
          <a:xfrm>
            <a:off x="742950" y="2130425"/>
            <a:ext cx="8420100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 txBox="1"/>
          <p:nvPr>
            <p:ph idx="1" type="subTitle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ctrTitle"/>
          </p:nvPr>
        </p:nvSpPr>
        <p:spPr>
          <a:xfrm>
            <a:off x="742950" y="2130425"/>
            <a:ext cx="8420100" cy="1470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 txBox="1"/>
          <p:nvPr>
            <p:ph idx="1" type="subTitle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</a:p>
        </p:txBody>
      </p:sp>
      <p:sp>
        <p:nvSpPr>
          <p:cNvPr id="113" name="Shape 113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Businessman User</a:t>
            </a:r>
          </a:p>
        </p:txBody>
      </p:sp>
      <p:sp>
        <p:nvSpPr>
          <p:cNvPr id="114" name="Shape 114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Business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able to create a business account so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view personalised city information</a:t>
            </a:r>
          </a:p>
        </p:txBody>
      </p:sp>
      <p:sp>
        <p:nvSpPr>
          <p:cNvPr id="115" name="Shape 115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creation should require a name, unique username and password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creation should allow mobile number, email, address entry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be able to view all information on the site by choice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display business user city information ( hotels, industries)</a:t>
            </a:r>
          </a:p>
        </p:txBody>
      </p:sp>
      <p:sp>
        <p:nvSpPr>
          <p:cNvPr id="116" name="Shape 116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117" name="Shape 117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</a:p>
        </p:txBody>
      </p:sp>
      <p:sp>
        <p:nvSpPr>
          <p:cNvPr id="118" name="Shape 118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Validation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encryption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 for account setup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Designate certain information for different user types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A2</a:t>
            </a:r>
          </a:p>
        </p:txBody>
      </p:sp>
      <p:sp>
        <p:nvSpPr>
          <p:cNvPr id="124" name="Shape 124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Admin User</a:t>
            </a:r>
          </a:p>
        </p:txBody>
      </p:sp>
      <p:sp>
        <p:nvSpPr>
          <p:cNvPr id="125" name="Shape 125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Admin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able to create and modify city information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information is displayed correctly</a:t>
            </a:r>
          </a:p>
        </p:txBody>
      </p:sp>
      <p:sp>
        <p:nvSpPr>
          <p:cNvPr id="126" name="Shape 126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be able to log in through a different webpage than normal end-users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account can only be created by another admin account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be able to alter city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 uploading of a map of the city to the system</a:t>
            </a:r>
          </a:p>
        </p:txBody>
      </p:sp>
      <p:sp>
        <p:nvSpPr>
          <p:cNvPr id="127" name="Shape 127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128" name="Shape 128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</a:p>
        </p:txBody>
      </p:sp>
      <p:sp>
        <p:nvSpPr>
          <p:cNvPr id="129" name="Shape 129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admin - Susan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B1</a:t>
            </a:r>
          </a:p>
        </p:txBody>
      </p:sp>
      <p:sp>
        <p:nvSpPr>
          <p:cNvPr id="135" name="Shape 135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earch functions</a:t>
            </a:r>
          </a:p>
        </p:txBody>
      </p:sp>
      <p:sp>
        <p:nvSpPr>
          <p:cNvPr id="136" name="Shape 136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user, I should be able to search by keywords so that the search is narrowed down and more specific to what I am looking for</a:t>
            </a:r>
          </a:p>
        </p:txBody>
      </p:sp>
      <p:sp>
        <p:nvSpPr>
          <p:cNvPr id="137" name="Shape 137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Ensuring all relevant information associated with the keyword is presented 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Enables user to select their preferred link or extend into their search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Sorting of results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previous search upon new search</a:t>
            </a:r>
          </a:p>
        </p:txBody>
      </p:sp>
      <p:sp>
        <p:nvSpPr>
          <p:cNvPr id="138" name="Shape 138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139" name="Shape 139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</a:p>
        </p:txBody>
      </p:sp>
      <p:sp>
        <p:nvSpPr>
          <p:cNvPr id="140" name="Shape 140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REGEX tool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B2</a:t>
            </a:r>
          </a:p>
        </p:txBody>
      </p:sp>
      <p:sp>
        <p:nvSpPr>
          <p:cNvPr id="146" name="Shape 146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</a:p>
        </p:txBody>
      </p:sp>
      <p:sp>
        <p:nvSpPr>
          <p:cNvPr id="147" name="Shape 147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the home page to the website should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relevant information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 friendly 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navigate through the web page</a:t>
            </a:r>
          </a:p>
        </p:txBody>
      </p:sp>
      <p:sp>
        <p:nvSpPr>
          <p:cNvPr id="148" name="Shape 148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Welcome message (who we are? what we offer?)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access to creating new account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bar easily located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Aesthetically pleasing to the eyes (font, colour, attractiveness)</a:t>
            </a:r>
          </a:p>
        </p:txBody>
      </p:sp>
      <p:sp>
        <p:nvSpPr>
          <p:cNvPr id="149" name="Shape 149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150" name="Shape 150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High</a:t>
            </a:r>
          </a:p>
        </p:txBody>
      </p:sp>
      <p:sp>
        <p:nvSpPr>
          <p:cNvPr id="151" name="Shape 151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Amazing design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B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57" name="Shape 157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Registration page</a:t>
            </a:r>
          </a:p>
        </p:txBody>
      </p:sp>
      <p:sp>
        <p:nvSpPr>
          <p:cNvPr id="158" name="Shape 158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want to be able to create an account based on a unique username and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</a:p>
        </p:txBody>
      </p:sp>
      <p:sp>
        <p:nvSpPr>
          <p:cNvPr id="159" name="Shape 159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type selection 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Textbox for name, username and password (Optional: email, address, mobile number)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Acknowledgement of successful registration or warning if information invalid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validate with correct information and refreshes back into homepage</a:t>
            </a:r>
          </a:p>
        </p:txBody>
      </p:sp>
      <p:sp>
        <p:nvSpPr>
          <p:cNvPr id="160" name="Shape 160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161" name="Shape 161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</a:p>
        </p:txBody>
      </p:sp>
      <p:sp>
        <p:nvSpPr>
          <p:cNvPr id="162" name="Shape 162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template for registration page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encryption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B4</a:t>
            </a:r>
          </a:p>
        </p:txBody>
      </p:sp>
      <p:sp>
        <p:nvSpPr>
          <p:cNvPr id="168" name="Shape 168"/>
          <p:cNvSpPr/>
          <p:nvPr/>
        </p:nvSpPr>
        <p:spPr>
          <a:xfrm>
            <a:off x="831153" y="109409"/>
            <a:ext cx="73800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Favourites tool</a:t>
            </a:r>
          </a:p>
        </p:txBody>
      </p:sp>
      <p:sp>
        <p:nvSpPr>
          <p:cNvPr id="169" name="Shape 169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want to be able to save my favourite information available from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website so that I can gain easy and quick access to it</a:t>
            </a:r>
          </a:p>
        </p:txBody>
      </p:sp>
      <p:sp>
        <p:nvSpPr>
          <p:cNvPr id="170" name="Shape 170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duplication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to favourite or bookmark specific web page in user account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Font typeface="Calibri"/>
              <a:buChar char="•"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</a:t>
            </a:r>
          </a:p>
        </p:txBody>
      </p:sp>
      <p:sp>
        <p:nvSpPr>
          <p:cNvPr id="172" name="Shape 172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</a:p>
        </p:txBody>
      </p:sp>
      <p:sp>
        <p:nvSpPr>
          <p:cNvPr id="173" name="Shape 173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the 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