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59340" y="885858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1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AU" sz="2000"/>
              <a:t>Customers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2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Brief description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U - User end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S - System designs 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O - Additional features</a:t>
            </a:r>
          </a:p>
        </p:txBody>
      </p:sp>
      <p:sp>
        <p:nvSpPr>
          <p:cNvPr id="85" name="Shape 85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 S2</a:t>
            </a:r>
          </a:p>
        </p:txBody>
      </p:sp>
      <p:sp>
        <p:nvSpPr>
          <p:cNvPr id="179" name="Shape 17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User - Insert</a:t>
            </a:r>
          </a:p>
        </p:txBody>
      </p:sp>
      <p:sp>
        <p:nvSpPr>
          <p:cNvPr id="180" name="Shape 18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new city information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information can be added at any time</a:t>
            </a:r>
          </a:p>
        </p:txBody>
      </p:sp>
      <p:sp>
        <p:nvSpPr>
          <p:cNvPr id="181" name="Shape 18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 log in through a different webpage than normal end-users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admin user to insert or create new city information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uploading of a map of the city to the system</a:t>
            </a:r>
          </a:p>
        </p:txBody>
      </p:sp>
      <p:sp>
        <p:nvSpPr>
          <p:cNvPr id="182" name="Shape 18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83" name="Shape 183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84" name="Shape 18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S3</a:t>
            </a:r>
          </a:p>
        </p:txBody>
      </p:sp>
      <p:sp>
        <p:nvSpPr>
          <p:cNvPr id="190" name="Shape 19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</a:p>
        </p:txBody>
      </p:sp>
      <p:sp>
        <p:nvSpPr>
          <p:cNvPr id="191" name="Shape 19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the home page to the website should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relevant information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friendly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navigate through the web page</a:t>
            </a:r>
          </a:p>
        </p:txBody>
      </p:sp>
      <p:sp>
        <p:nvSpPr>
          <p:cNvPr id="192" name="Shape 19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Welcome message (who we are? what we offer?)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access to creating new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Search bar easily located (does a user need to be logged on to use the site????????)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Aesthetically pleasing to the eyes (font, colour, attractiveness)</a:t>
            </a:r>
          </a:p>
        </p:txBody>
      </p:sp>
      <p:sp>
        <p:nvSpPr>
          <p:cNvPr id="193" name="Shape 19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94" name="Shape 194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High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Amazing design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S4</a:t>
            </a:r>
          </a:p>
        </p:txBody>
      </p:sp>
      <p:sp>
        <p:nvSpPr>
          <p:cNvPr id="201" name="Shape 20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Individual web pages of data</a:t>
            </a:r>
          </a:p>
        </p:txBody>
      </p:sp>
      <p:sp>
        <p:nvSpPr>
          <p:cNvPr id="202" name="Shape 20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any information I access should have details of their name, address, number,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 and email address.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information provided displayed on requested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and updated regularly</a:t>
            </a:r>
          </a:p>
        </p:txBody>
      </p:sp>
      <p:sp>
        <p:nvSpPr>
          <p:cNvPr id="204" name="Shape 20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05" name="Shape 205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206" name="Shape 20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is defined by city information, hotel, libraries, industries and colleges.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Favourites tool</a:t>
            </a:r>
          </a:p>
        </p:txBody>
      </p:sp>
      <p:sp>
        <p:nvSpPr>
          <p:cNvPr id="213" name="Shape 21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 to save my favourite information available from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website so that I can gain easy and quick access to it</a:t>
            </a:r>
          </a:p>
        </p:txBody>
      </p:sp>
      <p:sp>
        <p:nvSpPr>
          <p:cNvPr id="214" name="Shape 21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duplication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favourite or bookmark specific web page in user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accessible area to re-select bookmarked item</a:t>
            </a:r>
          </a:p>
        </p:txBody>
      </p:sp>
      <p:sp>
        <p:nvSpPr>
          <p:cNvPr id="215" name="Shape 21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16" name="Shape 21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</a:p>
        </p:txBody>
      </p:sp>
      <p:sp>
        <p:nvSpPr>
          <p:cNvPr id="217" name="Shape 21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additional feature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23" name="Shape 22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Multilingual UI</a:t>
            </a:r>
          </a:p>
        </p:txBody>
      </p:sp>
      <p:sp>
        <p:nvSpPr>
          <p:cNvPr id="224" name="Shape 22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view the site in my native language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easier for me to understand the website</a:t>
            </a:r>
          </a:p>
        </p:txBody>
      </p:sp>
      <p:sp>
        <p:nvSpPr>
          <p:cNvPr id="225" name="Shape 22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Majority of site text in selected language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Translated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selected language (not french when chinese selected)</a:t>
            </a:r>
          </a:p>
        </p:txBody>
      </p:sp>
      <p:sp>
        <p:nvSpPr>
          <p:cNvPr id="226" name="Shape 22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27" name="Shape 227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Low</a:t>
            </a:r>
          </a:p>
        </p:txBody>
      </p:sp>
      <p:sp>
        <p:nvSpPr>
          <p:cNvPr id="228" name="Shape 22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O3</a:t>
            </a:r>
          </a:p>
        </p:txBody>
      </p:sp>
      <p:sp>
        <p:nvSpPr>
          <p:cNvPr id="234" name="Shape 23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 Page</a:t>
            </a:r>
          </a:p>
        </p:txBody>
      </p:sp>
      <p:sp>
        <p:nvSpPr>
          <p:cNvPr id="235" name="Shape 23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user, I want to be able to leave feedback so that I can suggests improvements or address an issue.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Textbox for name, and description of feedback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</a:t>
            </a:r>
          </a:p>
        </p:txBody>
      </p:sp>
      <p:sp>
        <p:nvSpPr>
          <p:cNvPr id="237" name="Shape 23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38" name="Shape 238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39" name="Shape 23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O4</a:t>
            </a:r>
          </a:p>
        </p:txBody>
      </p:sp>
      <p:sp>
        <p:nvSpPr>
          <p:cNvPr id="245" name="Shape 24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Tour bookings</a:t>
            </a:r>
          </a:p>
        </p:txBody>
      </p:sp>
      <p:sp>
        <p:nvSpPr>
          <p:cNvPr id="246" name="Shape 24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be able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tours on the website so that I do not have to look for an external agent myself</a:t>
            </a:r>
          </a:p>
        </p:txBody>
      </p:sp>
      <p:sp>
        <p:nvSpPr>
          <p:cNvPr id="247" name="Shape 24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Link user straight through to a booking agent of choice</a:t>
            </a:r>
          </a:p>
        </p:txBody>
      </p:sp>
      <p:sp>
        <p:nvSpPr>
          <p:cNvPr id="248" name="Shape 24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49" name="Shape 249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Low</a:t>
            </a:r>
          </a:p>
        </p:txBody>
      </p:sp>
      <p:sp>
        <p:nvSpPr>
          <p:cNvPr id="250" name="Shape 25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256" name="Shape 25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257" name="Shape 25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258" name="Shape 25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59" name="Shape 25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60" name="Shape 260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Low</a:t>
            </a:r>
          </a:p>
        </p:txBody>
      </p:sp>
      <p:sp>
        <p:nvSpPr>
          <p:cNvPr id="261" name="Shape 26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267" name="Shape 26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268" name="Shape 26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269" name="Shape 26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70" name="Shape 27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71" name="Shape 271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72" name="Shape 27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278" name="Shape 27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279" name="Shape 27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280" name="Shape 28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81" name="Shape 28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82" name="Shape 282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83" name="Shape 28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U1</a:t>
            </a:r>
          </a:p>
        </p:txBody>
      </p:sp>
      <p:sp>
        <p:nvSpPr>
          <p:cNvPr id="91" name="Shape 9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 tourist account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personalised city information</a:t>
            </a:r>
          </a:p>
        </p:txBody>
      </p:sp>
      <p:sp>
        <p:nvSpPr>
          <p:cNvPr id="92" name="Shape 9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Tourist User</a:t>
            </a:r>
          </a:p>
        </p:txBody>
      </p:sp>
      <p:sp>
        <p:nvSpPr>
          <p:cNvPr id="93" name="Shape 9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requires a name, unique username and password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allow mobile number, email, address entry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display city information and attractions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</p:txBody>
      </p:sp>
      <p:sp>
        <p:nvSpPr>
          <p:cNvPr id="94" name="Shape 9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95" name="Shape 95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96" name="Shape 9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encryption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for account setup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Designate certain information for different user types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289" name="Shape 28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290" name="Shape 29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291" name="Shape 29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92" name="Shape 29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93" name="Shape 293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94" name="Shape 29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00" name="Shape 30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01" name="Shape 30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02" name="Shape 30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03" name="Shape 30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04" name="Shape 304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05" name="Shape 30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11" name="Shape 31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12" name="Shape 31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13" name="Shape 31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14" name="Shape 31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15" name="Shape 315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16" name="Shape 31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22" name="Shape 32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23" name="Shape 32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24" name="Shape 32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25" name="Shape 32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26" name="Shape 32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27" name="Shape 32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33" name="Shape 33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34" name="Shape 33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35" name="Shape 33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36" name="Shape 33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37" name="Shape 337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38" name="Shape 33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44" name="Shape 34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45" name="Shape 34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46" name="Shape 34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47" name="Shape 34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48" name="Shape 348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49" name="Shape 34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55" name="Shape 35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56" name="Shape 35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57" name="Shape 35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58" name="Shape 35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59" name="Shape 359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60" name="Shape 36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66" name="Shape 36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67" name="Shape 36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68" name="Shape 36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69" name="Shape 36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70" name="Shape 370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71" name="Shape 37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77" name="Shape 37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78" name="Shape 37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79" name="Shape 37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80" name="Shape 38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81" name="Shape 381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82" name="Shape 38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88" name="Shape 38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89" name="Shape 38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90" name="Shape 39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91" name="Shape 39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92" name="Shape 392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93" name="Shape 39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2" name="Shape 10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user</a:t>
            </a:r>
          </a:p>
        </p:txBody>
      </p:sp>
      <p:sp>
        <p:nvSpPr>
          <p:cNvPr id="103" name="Shape 10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 student account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personalised city information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requires a name, unique username and password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allow mobile number, email, address entry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display Student user city information (colleges, libraries)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06" name="Shape 10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07" name="Shape 10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encryption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for account setup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Designate certain information for different user types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99" name="Shape 39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400" name="Shape 40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401" name="Shape 40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02" name="Shape 40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403" name="Shape 403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404" name="Shape 40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410" name="Shape 41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411" name="Shape 41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412" name="Shape 41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13" name="Shape 41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414" name="Shape 414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415" name="Shape 41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ctrTitle"/>
          </p:nvPr>
        </p:nvSpPr>
        <p:spPr>
          <a:xfrm>
            <a:off x="742950" y="2130425"/>
            <a:ext cx="84201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ctrTitle"/>
          </p:nvPr>
        </p:nvSpPr>
        <p:spPr>
          <a:xfrm>
            <a:off x="742950" y="2130425"/>
            <a:ext cx="84201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3" name="Shape 11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Businessman User</a:t>
            </a:r>
          </a:p>
        </p:txBody>
      </p:sp>
      <p:sp>
        <p:nvSpPr>
          <p:cNvPr id="114" name="Shape 11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Business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 business account so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personalised city information</a:t>
            </a:r>
          </a:p>
        </p:txBody>
      </p:sp>
      <p:sp>
        <p:nvSpPr>
          <p:cNvPr id="115" name="Shape 11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requires a name, unique username and password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allow mobile number, email, address entry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display business user city information ( hotels, industries)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</p:txBody>
      </p:sp>
      <p:sp>
        <p:nvSpPr>
          <p:cNvPr id="116" name="Shape 11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17" name="Shape 117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18" name="Shape 11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encryption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for account setup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Designate certain information for different user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U4</a:t>
            </a:r>
          </a:p>
        </p:txBody>
      </p:sp>
      <p:sp>
        <p:nvSpPr>
          <p:cNvPr id="124" name="Shape 12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Viewing other information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account user I want to be able to view other non-personalised city information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 or links available to change views</a:t>
            </a:r>
          </a:p>
        </p:txBody>
      </p:sp>
      <p:sp>
        <p:nvSpPr>
          <p:cNvPr id="127" name="Shape 12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29" name="Shape 1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•"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U5</a:t>
            </a:r>
          </a:p>
        </p:txBody>
      </p:sp>
      <p:sp>
        <p:nvSpPr>
          <p:cNvPr id="135" name="Shape 13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Account Creation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account must require another admin account for creation so that regular users are not able to accidentally create an admin account</a:t>
            </a:r>
          </a:p>
        </p:txBody>
      </p:sp>
      <p:sp>
        <p:nvSpPr>
          <p:cNvPr id="137" name="Shape 13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 log in through a different webpage than normal end-users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account can only be created by another admin account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39" name="Shape 139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admin - Susan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46" name="Shape 14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earch functions</a:t>
            </a:r>
          </a:p>
        </p:txBody>
      </p:sp>
      <p:sp>
        <p:nvSpPr>
          <p:cNvPr id="147" name="Shape 14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 I should be able to search by keywords so that the search is narrowed down and more specific to what I am looking for</a:t>
            </a:r>
          </a:p>
        </p:txBody>
      </p:sp>
      <p:sp>
        <p:nvSpPr>
          <p:cNvPr id="148" name="Shape 14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all relevant information associated with the keyword is presented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user to select their preferred link or extend into their search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 of results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previous search upon new search</a:t>
            </a:r>
          </a:p>
        </p:txBody>
      </p:sp>
      <p:sp>
        <p:nvSpPr>
          <p:cNvPr id="149" name="Shape 14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50" name="Shape 150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51" name="Shape 15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REGEX tool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U7</a:t>
            </a:r>
          </a:p>
        </p:txBody>
      </p:sp>
      <p:sp>
        <p:nvSpPr>
          <p:cNvPr id="157" name="Shape 15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out of account</a:t>
            </a:r>
          </a:p>
        </p:txBody>
      </p:sp>
      <p:sp>
        <p:nvSpPr>
          <p:cNvPr id="158" name="Shape 15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out of my account when needed s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confidentiality is protected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 to log out clearly visible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Refreshes back to homepage or acknowledge that user has logged out successfully</a:t>
            </a:r>
          </a:p>
        </p:txBody>
      </p:sp>
      <p:sp>
        <p:nvSpPr>
          <p:cNvPr id="160" name="Shape 16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61" name="Shape 161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62" name="Shape 16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</a:p>
        </p:txBody>
      </p:sp>
      <p:sp>
        <p:nvSpPr>
          <p:cNvPr id="168" name="Shape 16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User - Modify</a:t>
            </a:r>
          </a:p>
        </p:txBody>
      </p:sp>
      <p:sp>
        <p:nvSpPr>
          <p:cNvPr id="169" name="Shape 16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modify city information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information is displayed correctly</a:t>
            </a:r>
          </a:p>
        </p:txBody>
      </p:sp>
      <p:sp>
        <p:nvSpPr>
          <p:cNvPr id="170" name="Shape 17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 log in through a different webpage than normal end-users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 alter city information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uploading of a map of the city to the system</a:t>
            </a:r>
          </a:p>
        </p:txBody>
      </p:sp>
      <p:sp>
        <p:nvSpPr>
          <p:cNvPr id="171" name="Shape 17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72" name="Shape 172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73" name="Shape 17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