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4F15E-4B7B-4326-AB85-9E4D15195C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D892BD-3784-4427-B0B4-7C12BE89BC42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cũ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Đà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Nẵng</a:t>
          </a:r>
        </a:p>
        <a:p>
          <a:r>
            <a:rPr lang="en-US" sz="13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CS Mart</a:t>
          </a:r>
        </a:p>
      </dgm:t>
    </dgm:pt>
    <dgm:pt modelId="{5B6FA560-A443-47BF-A742-4BD7EA6529BE}" type="parTrans" cxnId="{E8ACCD9D-A75F-430F-94A2-67CEF0EF08E3}">
      <dgm:prSet/>
      <dgm:spPr/>
      <dgm:t>
        <a:bodyPr/>
        <a:lstStyle/>
        <a:p>
          <a:endParaRPr lang="en-US"/>
        </a:p>
      </dgm:t>
    </dgm:pt>
    <dgm:pt modelId="{D3EE0771-3AD0-4A54-811B-48109035D07C}" type="sibTrans" cxnId="{E8ACCD9D-A75F-430F-94A2-67CEF0EF08E3}">
      <dgm:prSet/>
      <dgm:spPr/>
      <dgm:t>
        <a:bodyPr/>
        <a:lstStyle/>
        <a:p>
          <a:endParaRPr lang="en-US"/>
        </a:p>
      </dgm:t>
    </dgm:pt>
    <dgm:pt modelId="{D64862A3-3631-44F3-A1D0-14EB11A4AE52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Header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01B17-FFFF-4673-99B2-556D4A4B516F}" type="parTrans" cxnId="{3ADA6670-70AD-4E75-9C75-D790E8572A0E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CC3CA-987F-498F-A954-5C52EDEA5CF1}" type="sibTrans" cxnId="{3ADA6670-70AD-4E75-9C75-D790E8572A0E}">
      <dgm:prSet/>
      <dgm:spPr/>
      <dgm:t>
        <a:bodyPr/>
        <a:lstStyle/>
        <a:p>
          <a:endParaRPr lang="en-US"/>
        </a:p>
      </dgm:t>
    </dgm:pt>
    <dgm:pt modelId="{E9151018-9268-4C22-9120-886ABC56B6F7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Menu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EF7F90-BD3F-40A1-A42D-553AA0F28D55}" type="parTrans" cxnId="{36B64131-173D-4B8E-8F4B-7F5ECB7052F4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93EFCC-261E-4DFC-8ABB-29AD2826C948}" type="sibTrans" cxnId="{36B64131-173D-4B8E-8F4B-7F5ECB7052F4}">
      <dgm:prSet/>
      <dgm:spPr/>
      <dgm:t>
        <a:bodyPr/>
        <a:lstStyle/>
        <a:p>
          <a:endParaRPr lang="en-US"/>
        </a:p>
      </dgm:t>
    </dgm:pt>
    <dgm:pt modelId="{DBDDAC90-F482-4754-A860-EFB76174D2C5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Body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4238A3-CB48-4D40-B6B1-B2652898DE91}" type="parTrans" cxnId="{38F0D66B-5586-4669-82A2-B0195B4BE701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0B4D0-CB09-4DE2-AE1E-8DE43F46B7A9}" type="sibTrans" cxnId="{38F0D66B-5586-4669-82A2-B0195B4BE701}">
      <dgm:prSet/>
      <dgm:spPr/>
      <dgm:t>
        <a:bodyPr/>
        <a:lstStyle/>
        <a:p>
          <a:endParaRPr lang="en-US"/>
        </a:p>
      </dgm:t>
    </dgm:pt>
    <dgm:pt modelId="{061956E9-0321-46B3-B47B-35C07952C5B1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cửa hàng ( bố cục hiển thị )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507E86-280C-4518-A330-41EDD9DD9F3D}" type="parTrans" cxnId="{F58B950D-7B29-48E6-AAED-389A9F8EEDEF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A4E3C3-6375-4A5B-A59E-A59C9AA026F2}" type="sibTrans" cxnId="{F58B950D-7B29-48E6-AAED-389A9F8EEDEF}">
      <dgm:prSet/>
      <dgm:spPr/>
      <dgm:t>
        <a:bodyPr/>
        <a:lstStyle/>
        <a:p>
          <a:endParaRPr lang="en-US"/>
        </a:p>
      </dgm:t>
    </dgm:pt>
    <dgm:pt modelId="{C1D0D644-4028-45B6-9DF3-90B45B3B4251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Footer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B7D7C5-58DE-4134-B4EA-D51F05D54E7B}" type="parTrans" cxnId="{C9E5B5CA-8841-4C3E-9B1A-BC26A62AA0FF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F1474-2C1B-45B7-B82C-C705904609B4}" type="sibTrans" cxnId="{C9E5B5CA-8841-4C3E-9B1A-BC26A62AA0FF}">
      <dgm:prSet/>
      <dgm:spPr/>
      <dgm:t>
        <a:bodyPr/>
        <a:lstStyle/>
        <a:p>
          <a:endParaRPr lang="en-US"/>
        </a:p>
      </dgm:t>
    </dgm:pt>
    <dgm:pt modelId="{476B94D6-36B1-4980-A9F7-8DBE4DAD5E54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trang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riêng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0900BE-0111-4D09-AF7E-3DD48D6C5F5E}" type="parTrans" cxnId="{CB91E9F9-4118-4804-82B2-46C71AC1B518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0914F-10C8-4E65-B118-71A9C1C87F9C}" type="sibTrans" cxnId="{CB91E9F9-4118-4804-82B2-46C71AC1B518}">
      <dgm:prSet/>
      <dgm:spPr/>
      <dgm:t>
        <a:bodyPr/>
        <a:lstStyle/>
        <a:p>
          <a:endParaRPr lang="en-US"/>
        </a:p>
      </dgm:t>
    </dgm:pt>
    <dgm:pt modelId="{88CF22E1-7728-4C77-9948-55CC557FD1A3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banner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2AB5E4-D7C9-4F5A-A5D8-DC741B1175D6}" type="sibTrans" cxnId="{E8C92AFC-104C-4383-B895-F0623919C83E}">
      <dgm:prSet/>
      <dgm:spPr/>
      <dgm:t>
        <a:bodyPr/>
        <a:lstStyle/>
        <a:p>
          <a:endParaRPr lang="en-US"/>
        </a:p>
      </dgm:t>
    </dgm:pt>
    <dgm:pt modelId="{D30D5DAE-DA63-4172-A938-37E4410E3C5C}" type="parTrans" cxnId="{E8C92AFC-104C-4383-B895-F0623919C83E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A55D30-6C7C-4D9A-9A23-31170404C81D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logo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08A0AB-03CC-4A4F-A0C5-F7C08B6C307C}" type="parTrans" cxnId="{133BE802-0B59-49C5-99A8-D09B7A02E00F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FB192-F6D7-4021-9D48-4301491D57A1}" type="sibTrans" cxnId="{133BE802-0B59-49C5-99A8-D09B7A02E00F}">
      <dgm:prSet/>
      <dgm:spPr/>
      <dgm:t>
        <a:bodyPr/>
        <a:lstStyle/>
        <a:p>
          <a:endParaRPr lang="en-US"/>
        </a:p>
      </dgm:t>
    </dgm:pt>
    <dgm:pt modelId="{74CEAC9A-8067-4AB7-9E3A-2A19319C7FAE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phẩm ( bố cục hiển thị )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44A676-924E-44F1-8DA0-56E6745C55EA}" type="parTrans" cxnId="{CD8B28D2-8A17-48EC-9A8C-C238508C97C8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A3C1C-32E4-496E-9D54-AD2380A2D6FA}" type="sibTrans" cxnId="{CD8B28D2-8A17-48EC-9A8C-C238508C97C8}">
      <dgm:prSet/>
      <dgm:spPr/>
      <dgm:t>
        <a:bodyPr/>
        <a:lstStyle/>
        <a:p>
          <a:endParaRPr lang="en-US"/>
        </a:p>
      </dgm:t>
    </dgm:pt>
    <dgm:pt modelId="{9B52CDDF-9E00-4FE5-AC58-22E0CE9C0B6A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C7781C-BE63-408B-BDDF-9468D4A4E9EF}" type="parTrans" cxnId="{BDCE1C65-F2A9-4BD8-95D0-ECE7083A3751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B8F77-54F0-46D0-891B-522B2CCA2D65}" type="sibTrans" cxnId="{BDCE1C65-F2A9-4BD8-95D0-ECE7083A3751}">
      <dgm:prSet/>
      <dgm:spPr/>
      <dgm:t>
        <a:bodyPr/>
        <a:lstStyle/>
        <a:p>
          <a:endParaRPr lang="en-US"/>
        </a:p>
      </dgm:t>
    </dgm:pt>
    <dgm:pt modelId="{BF9F017E-A89A-43FE-8864-24EEC7BB3DA6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9A451-D908-484F-A5A2-7C18604C6606}" type="parTrans" cxnId="{B55D60C3-CBCA-4C3F-B1F4-9A61DE080CE5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B91254-2673-4A67-8EAE-BC62935AE61E}" type="sibTrans" cxnId="{B55D60C3-CBCA-4C3F-B1F4-9A61DE080CE5}">
      <dgm:prSet/>
      <dgm:spPr/>
      <dgm:t>
        <a:bodyPr/>
        <a:lstStyle/>
        <a:p>
          <a:endParaRPr lang="en-US"/>
        </a:p>
      </dgm:t>
    </dgm:pt>
    <dgm:pt modelId="{5FC8515B-8F4C-4C67-8021-389725251A59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phòng trọ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EE0E07-97DC-417C-A566-E5E7C8D97F13}" type="parTrans" cxnId="{2B023FB2-274A-4066-A091-45802B89869F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3E7E0F-B8BF-42E1-9384-6350779F964A}" type="sibTrans" cxnId="{2B023FB2-274A-4066-A091-45802B89869F}">
      <dgm:prSet/>
      <dgm:spPr/>
      <dgm:t>
        <a:bodyPr/>
        <a:lstStyle/>
        <a:p>
          <a:endParaRPr lang="en-US"/>
        </a:p>
      </dgm:t>
    </dgm:pt>
    <dgm:pt modelId="{FDC770E7-29F4-446F-B95C-286A8BD31A40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dùng trọ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501BB8-6836-485B-BEB2-AC7760A5527C}" type="parTrans" cxnId="{0B0E3185-8D30-466E-9159-0204771EFDAE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59E7FF-CFC2-4325-836F-9A11A76F6AD2}" type="sibTrans" cxnId="{0B0E3185-8D30-466E-9159-0204771EFDAE}">
      <dgm:prSet/>
      <dgm:spPr/>
      <dgm:t>
        <a:bodyPr/>
        <a:lstStyle/>
        <a:p>
          <a:endParaRPr lang="en-US"/>
        </a:p>
      </dgm:t>
    </dgm:pt>
    <dgm:pt modelId="{0FB6247B-2795-4299-A389-0075A3BBC19E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 liệu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9CE2CD-1D37-4DD0-9228-7F4A6F29277A}" type="parTrans" cxnId="{C77B6B9E-AE77-4361-808D-243158B65D8A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85B71D-9A83-47B2-85E0-CB08DD68C483}" type="sibTrans" cxnId="{C77B6B9E-AE77-4361-808D-243158B65D8A}">
      <dgm:prSet/>
      <dgm:spPr/>
      <dgm:t>
        <a:bodyPr/>
        <a:lstStyle/>
        <a:p>
          <a:endParaRPr lang="en-US"/>
        </a:p>
      </dgm:t>
    </dgm:pt>
    <dgm:pt modelId="{AC458528-AD95-4D66-BDC7-52AA48EBEFAB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DE6BA-B1A7-4F66-BC18-B8E638866902}" type="parTrans" cxnId="{34C4F3C2-E50E-48BA-A21D-A059726830B4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3BD1D0-67AB-4DA8-B657-6FAAA2782D21}" type="sibTrans" cxnId="{34C4F3C2-E50E-48BA-A21D-A059726830B4}">
      <dgm:prSet/>
      <dgm:spPr/>
      <dgm:t>
        <a:bodyPr/>
        <a:lstStyle/>
        <a:p>
          <a:endParaRPr lang="en-US"/>
        </a:p>
      </dgm:t>
    </dgm:pt>
    <dgm:pt modelId="{2D92CE44-13A0-42EB-B6ED-59A5181FB3DC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kho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phẩm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B4A18-EAF5-4DD3-94DC-8745D27CA570}" type="parTrans" cxnId="{EDA200BB-A9F0-449E-9E42-7A3DDFCB7AF6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FEFFB3-0E0B-4908-AA9F-A4487145909C}" type="sibTrans" cxnId="{EDA200BB-A9F0-449E-9E42-7A3DDFCB7AF6}">
      <dgm:prSet/>
      <dgm:spPr/>
      <dgm:t>
        <a:bodyPr/>
        <a:lstStyle/>
        <a:p>
          <a:endParaRPr lang="en-US"/>
        </a:p>
      </dgm:t>
    </dgm:pt>
    <dgm:pt modelId="{084B7A4B-B521-4EBF-A3BF-28B48AFB798A}">
      <dgm:prSet phldrT="[Text]" custT="1"/>
      <dgm:spPr/>
      <dgm:t>
        <a:bodyPr/>
        <a:lstStyle/>
        <a:p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sẵn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74ABD0-6C91-4DE9-A711-8A8C618399AC}" type="parTrans" cxnId="{6AF0D164-4C4C-4EE4-BAB9-1117186067D9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CDF59F-200C-400C-BD2E-00469B613883}" type="sibTrans" cxnId="{6AF0D164-4C4C-4EE4-BAB9-1117186067D9}">
      <dgm:prSet/>
      <dgm:spPr/>
      <dgm:t>
        <a:bodyPr/>
        <a:lstStyle/>
        <a:p>
          <a:endParaRPr lang="en-US"/>
        </a:p>
      </dgm:t>
    </dgm:pt>
    <dgm:pt modelId="{421B8CAC-16C1-48E5-B148-28468053EF02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đồ dùng cá nhân  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D44CC-FC10-4669-A2A1-096503219A4B}" type="parTrans" cxnId="{68AB797C-3603-464B-96BD-BF47384319AC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3D17E-9214-44CF-94A1-083A048B7CA1}" type="sibTrans" cxnId="{68AB797C-3603-464B-96BD-BF47384319AC}">
      <dgm:prSet/>
      <dgm:spPr/>
      <dgm:t>
        <a:bodyPr/>
        <a:lstStyle/>
        <a:p>
          <a:endParaRPr lang="en-US"/>
        </a:p>
      </dgm:t>
    </dgm:pt>
    <dgm:pt modelId="{61383D00-F1FC-4EFF-B02D-21594BAB02A1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thanh menu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90A97A-D6B9-44E4-8259-3A099037D955}" type="parTrans" cxnId="{D2697BAE-0522-4F1E-8C58-8677A1C36574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74B663-C216-4B8F-A862-E4CA9C052AE0}" type="sibTrans" cxnId="{D2697BAE-0522-4F1E-8C58-8677A1C36574}">
      <dgm:prSet/>
      <dgm:spPr/>
      <dgm:t>
        <a:bodyPr/>
        <a:lstStyle/>
        <a:p>
          <a:endParaRPr lang="en-US"/>
        </a:p>
      </dgm:t>
    </dgm:pt>
    <dgm:pt modelId="{A29BB9F4-22BC-4FB6-B7F5-F7C0EBDED379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 bài viết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550C6-D032-415F-AAF4-9898B44E8175}" type="parTrans" cxnId="{236DF48F-3E6A-4EA0-8C14-C83E77CD2654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42522-2379-4973-91FE-52EEBA1E3310}" type="sibTrans" cxnId="{236DF48F-3E6A-4EA0-8C14-C83E77CD2654}">
      <dgm:prSet/>
      <dgm:spPr/>
      <dgm:t>
        <a:bodyPr/>
        <a:lstStyle/>
        <a:p>
          <a:endParaRPr lang="en-US"/>
        </a:p>
      </dgm:t>
    </dgm:pt>
    <dgm:pt modelId="{441489A1-C7C6-4C2A-928D-8AE9D2E25C6C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điều khoản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CDF0F9-ACE6-4B1F-A570-E564BDAE81EF}" type="parTrans" cxnId="{723F1004-9170-439D-81E1-61667F74FB53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02192C-2CED-4FA2-A44D-0C1E0CE4A4B0}" type="sibTrans" cxnId="{723F1004-9170-439D-81E1-61667F74FB53}">
      <dgm:prSet/>
      <dgm:spPr/>
      <dgm:t>
        <a:bodyPr/>
        <a:lstStyle/>
        <a:p>
          <a:endParaRPr lang="en-US"/>
        </a:p>
      </dgm:t>
    </dgm:pt>
    <dgm:pt modelId="{5066D3CD-F274-47A6-982A-48BBB983834E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Giỏ hàng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6673C-77FB-4202-ADC7-468A82A05A97}" type="parTrans" cxnId="{25298570-18DA-4631-A259-5A9A8DB82BAE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B1A24-F899-42D1-93ED-8F874C373A40}" type="sibTrans" cxnId="{25298570-18DA-4631-A259-5A9A8DB82BAE}">
      <dgm:prSet/>
      <dgm:spPr/>
      <dgm:t>
        <a:bodyPr/>
        <a:lstStyle/>
        <a:p>
          <a:endParaRPr lang="en-US"/>
        </a:p>
      </dgm:t>
    </dgm:pt>
    <dgm:pt modelId="{281E36E2-EE83-41FE-AE9D-500086BBB37E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Danh mục sản phẩm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9ECE68-3FC6-4E03-9D3E-11934B64A403}" type="parTrans" cxnId="{A2A80D2D-C7EF-414F-B714-0268D990580C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CC6FF-35CC-4024-9C94-C7C7779345D7}" type="sibTrans" cxnId="{A2A80D2D-C7EF-414F-B714-0268D990580C}">
      <dgm:prSet/>
      <dgm:spPr/>
      <dgm:t>
        <a:bodyPr/>
        <a:lstStyle/>
        <a:p>
          <a:endParaRPr lang="en-US"/>
        </a:p>
      </dgm:t>
    </dgm:pt>
    <dgm:pt modelId="{FC92CFF2-42AE-4F04-820D-F744A68C7C21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viết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ED5A2A-4582-45C3-8A74-06A824FD1C15}" type="parTrans" cxnId="{D3C00B40-66D1-4276-B263-6149D70AB7AA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82BA41-6E13-4208-AFA9-EB958624158E}" type="sibTrans" cxnId="{D3C00B40-66D1-4276-B263-6149D70AB7AA}">
      <dgm:prSet/>
      <dgm:spPr/>
      <dgm:t>
        <a:bodyPr/>
        <a:lstStyle/>
        <a:p>
          <a:endParaRPr lang="en-US"/>
        </a:p>
      </dgm:t>
    </dgm:pt>
    <dgm:pt modelId="{B28EDDB9-0F0E-4BC7-8661-BE14A4CD955F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Banner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4EEBE2-D932-4805-A0AA-6412086BED2F}" type="parTrans" cxnId="{C560AC14-815A-43A5-8A1F-43D7A5D5753C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50F16-6232-437D-AEEF-EE6535F7ECD7}" type="sibTrans" cxnId="{C560AC14-815A-43A5-8A1F-43D7A5D5753C}">
      <dgm:prSet/>
      <dgm:spPr/>
      <dgm:t>
        <a:bodyPr/>
        <a:lstStyle/>
        <a:p>
          <a:endParaRPr lang="en-US"/>
        </a:p>
      </dgm:t>
    </dgm:pt>
    <dgm:pt modelId="{F71656B7-F873-473C-99B1-1043BCB3EEFE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Logo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B1D27-53DD-407C-92BE-5EC65CFF6142}" type="parTrans" cxnId="{EDEBFC84-3B86-4644-842B-21EBE7F63E68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A9F277-1A64-4B3D-9E15-04844C6871B8}" type="sibTrans" cxnId="{EDEBFC84-3B86-4644-842B-21EBE7F63E68}">
      <dgm:prSet/>
      <dgm:spPr/>
      <dgm:t>
        <a:bodyPr/>
        <a:lstStyle/>
        <a:p>
          <a:endParaRPr lang="en-US"/>
        </a:p>
      </dgm:t>
    </dgm:pt>
    <dgm:pt modelId="{35B05E7E-E988-4189-AD0B-6633703B4D05}">
      <dgm:prSet phldrT="[Text]" custT="1"/>
      <dgm:spPr/>
      <dgm:t>
        <a:bodyPr/>
        <a:lstStyle/>
        <a:p>
          <a:r>
            <a:rPr lang="en-US" sz="1300" smtClean="0">
              <a:latin typeface="Times New Roman" panose="02020603050405020304" pitchFamily="18" charset="0"/>
              <a:cs typeface="Times New Roman" panose="02020603050405020304" pitchFamily="18" charset="0"/>
            </a:rPr>
            <a:t>Thanh toán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F32946-5546-4613-BDE4-BA46F0117987}" type="parTrans" cxnId="{290669CB-EEC6-4A78-B9EE-C55C666B8D9A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EC73E-CD6D-48C9-8B32-D2F292CAE036}" type="sibTrans" cxnId="{290669CB-EEC6-4A78-B9EE-C55C666B8D9A}">
      <dgm:prSet/>
      <dgm:spPr/>
      <dgm:t>
        <a:bodyPr/>
        <a:lstStyle/>
        <a:p>
          <a:endParaRPr lang="en-US"/>
        </a:p>
      </dgm:t>
    </dgm:pt>
    <dgm:pt modelId="{79282EA4-B0FA-4279-85AC-C2BEC19CB9E3}" type="pres">
      <dgm:prSet presAssocID="{B294F15E-4B7B-4326-AB85-9E4D15195C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ACC5DD-5502-40D6-BCDA-99D0EDFB186E}" type="pres">
      <dgm:prSet presAssocID="{D8D892BD-3784-4427-B0B4-7C12BE89BC42}" presName="hierRoot1" presStyleCnt="0"/>
      <dgm:spPr/>
    </dgm:pt>
    <dgm:pt modelId="{E1A08D63-6CC7-4A25-9AF8-F3FC887652D0}" type="pres">
      <dgm:prSet presAssocID="{D8D892BD-3784-4427-B0B4-7C12BE89BC42}" presName="composite" presStyleCnt="0"/>
      <dgm:spPr/>
    </dgm:pt>
    <dgm:pt modelId="{D1B67247-627D-49AE-ACC5-2AD5E048980B}" type="pres">
      <dgm:prSet presAssocID="{D8D892BD-3784-4427-B0B4-7C12BE89BC42}" presName="background" presStyleLbl="node0" presStyleIdx="0" presStyleCnt="1"/>
      <dgm:spPr/>
    </dgm:pt>
    <dgm:pt modelId="{F56B9861-0469-49C1-BD62-AA387F68B791}" type="pres">
      <dgm:prSet presAssocID="{D8D892BD-3784-4427-B0B4-7C12BE89BC42}" presName="text" presStyleLbl="fgAcc0" presStyleIdx="0" presStyleCnt="1" custScaleX="410933" custScaleY="351944" custLinFactX="-200000" custLinFactY="-200000" custLinFactNeighborX="-228895" custLinFactNeighborY="-279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DEA1E0-44FA-47A7-A288-6D7D2E902B10}" type="pres">
      <dgm:prSet presAssocID="{D8D892BD-3784-4427-B0B4-7C12BE89BC42}" presName="hierChild2" presStyleCnt="0"/>
      <dgm:spPr/>
    </dgm:pt>
    <dgm:pt modelId="{096790CC-5838-4089-9F49-D673EA5BCEBC}" type="pres">
      <dgm:prSet presAssocID="{BB001B17-FFFF-4673-99B2-556D4A4B516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560538C2-7EE4-465B-8FDC-B4CC3E41FBF9}" type="pres">
      <dgm:prSet presAssocID="{D64862A3-3631-44F3-A1D0-14EB11A4AE52}" presName="hierRoot2" presStyleCnt="0"/>
      <dgm:spPr/>
    </dgm:pt>
    <dgm:pt modelId="{71AFE005-09D8-4FA8-BF93-9BF322C1171E}" type="pres">
      <dgm:prSet presAssocID="{D64862A3-3631-44F3-A1D0-14EB11A4AE52}" presName="composite2" presStyleCnt="0"/>
      <dgm:spPr/>
    </dgm:pt>
    <dgm:pt modelId="{5DB4375A-2C3D-41B0-93CA-8502520ACE92}" type="pres">
      <dgm:prSet presAssocID="{D64862A3-3631-44F3-A1D0-14EB11A4AE52}" presName="background2" presStyleLbl="node2" presStyleIdx="0" presStyleCnt="5"/>
      <dgm:spPr/>
    </dgm:pt>
    <dgm:pt modelId="{D40DCE60-7184-4165-A8BE-DCFF501147A2}" type="pres">
      <dgm:prSet presAssocID="{D64862A3-3631-44F3-A1D0-14EB11A4AE52}" presName="text2" presStyleLbl="fgAcc2" presStyleIdx="0" presStyleCnt="5" custScaleX="216457" custScaleY="271126" custLinFactY="-148263" custLinFactNeighborX="-57153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181608-E07F-4F42-9211-4F84AFB1F4AC}" type="pres">
      <dgm:prSet presAssocID="{D64862A3-3631-44F3-A1D0-14EB11A4AE52}" presName="hierChild3" presStyleCnt="0"/>
      <dgm:spPr/>
    </dgm:pt>
    <dgm:pt modelId="{A3FBC668-17C5-49F8-8699-8CDAC757E794}" type="pres">
      <dgm:prSet presAssocID="{9FEF7F90-BD3F-40A1-A42D-553AA0F28D55}" presName="Name17" presStyleLbl="parChTrans1D3" presStyleIdx="0" presStyleCnt="13"/>
      <dgm:spPr/>
      <dgm:t>
        <a:bodyPr/>
        <a:lstStyle/>
        <a:p>
          <a:endParaRPr lang="en-US"/>
        </a:p>
      </dgm:t>
    </dgm:pt>
    <dgm:pt modelId="{AA8F54DB-A16E-462C-82F9-07A1E24F361E}" type="pres">
      <dgm:prSet presAssocID="{E9151018-9268-4C22-9120-886ABC56B6F7}" presName="hierRoot3" presStyleCnt="0"/>
      <dgm:spPr/>
    </dgm:pt>
    <dgm:pt modelId="{926ACFA3-935C-47D3-BE61-2019427BFF80}" type="pres">
      <dgm:prSet presAssocID="{E9151018-9268-4C22-9120-886ABC56B6F7}" presName="composite3" presStyleCnt="0"/>
      <dgm:spPr/>
    </dgm:pt>
    <dgm:pt modelId="{93BAE06F-B4C7-46E5-96F0-444FB4D09B45}" type="pres">
      <dgm:prSet presAssocID="{E9151018-9268-4C22-9120-886ABC56B6F7}" presName="background3" presStyleLbl="node3" presStyleIdx="0" presStyleCnt="13"/>
      <dgm:spPr/>
    </dgm:pt>
    <dgm:pt modelId="{01417BD9-15BF-499E-8B59-A77414478B4C}" type="pres">
      <dgm:prSet presAssocID="{E9151018-9268-4C22-9120-886ABC56B6F7}" presName="text3" presStyleLbl="fgAcc3" presStyleIdx="0" presStyleCnt="13" custScaleX="132767" custScaleY="311503" custLinFactY="-113283" custLinFactNeighborX="-12331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9A04D8-AA11-44D6-86F4-4DE6546FFEB8}" type="pres">
      <dgm:prSet presAssocID="{E9151018-9268-4C22-9120-886ABC56B6F7}" presName="hierChild4" presStyleCnt="0"/>
      <dgm:spPr/>
    </dgm:pt>
    <dgm:pt modelId="{C4BEE129-3A44-4180-AB73-B2477AA62D54}" type="pres">
      <dgm:prSet presAssocID="{5490A97A-D6B9-44E4-8259-3A099037D955}" presName="Name23" presStyleLbl="parChTrans1D4" presStyleIdx="0" presStyleCnt="9"/>
      <dgm:spPr/>
      <dgm:t>
        <a:bodyPr/>
        <a:lstStyle/>
        <a:p>
          <a:endParaRPr lang="en-US"/>
        </a:p>
      </dgm:t>
    </dgm:pt>
    <dgm:pt modelId="{546C8BFD-6C8D-41BA-8F64-D617ABFE4C61}" type="pres">
      <dgm:prSet presAssocID="{61383D00-F1FC-4EFF-B02D-21594BAB02A1}" presName="hierRoot4" presStyleCnt="0"/>
      <dgm:spPr/>
    </dgm:pt>
    <dgm:pt modelId="{DCE6E0F6-171C-4BA4-9EA3-AF56FCF1C0AB}" type="pres">
      <dgm:prSet presAssocID="{61383D00-F1FC-4EFF-B02D-21594BAB02A1}" presName="composite4" presStyleCnt="0"/>
      <dgm:spPr/>
    </dgm:pt>
    <dgm:pt modelId="{7334B10A-20CC-4CE6-A08D-268D056B0871}" type="pres">
      <dgm:prSet presAssocID="{61383D00-F1FC-4EFF-B02D-21594BAB02A1}" presName="background4" presStyleLbl="node4" presStyleIdx="0" presStyleCnt="9"/>
      <dgm:spPr/>
    </dgm:pt>
    <dgm:pt modelId="{53F657C3-6E17-4F22-AB4B-EFD96327CA96}" type="pres">
      <dgm:prSet presAssocID="{61383D00-F1FC-4EFF-B02D-21594BAB02A1}" presName="text4" presStyleLbl="fgAcc4" presStyleIdx="0" presStyleCnt="9" custScaleX="135035" custScaleY="4744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0E5E9C-C641-45CA-B722-9B189ADCBB91}" type="pres">
      <dgm:prSet presAssocID="{61383D00-F1FC-4EFF-B02D-21594BAB02A1}" presName="hierChild5" presStyleCnt="0"/>
      <dgm:spPr/>
    </dgm:pt>
    <dgm:pt modelId="{15B614B9-8441-4639-BDF8-7886D2179042}" type="pres">
      <dgm:prSet presAssocID="{9556673C-77FB-4202-ADC7-468A82A05A97}" presName="Name17" presStyleLbl="parChTrans1D3" presStyleIdx="1" presStyleCnt="13"/>
      <dgm:spPr/>
      <dgm:t>
        <a:bodyPr/>
        <a:lstStyle/>
        <a:p>
          <a:endParaRPr lang="en-US"/>
        </a:p>
      </dgm:t>
    </dgm:pt>
    <dgm:pt modelId="{BD257C8C-25D7-4D52-ABF2-91B5BF63B225}" type="pres">
      <dgm:prSet presAssocID="{5066D3CD-F274-47A6-982A-48BBB983834E}" presName="hierRoot3" presStyleCnt="0"/>
      <dgm:spPr/>
    </dgm:pt>
    <dgm:pt modelId="{FE017872-FD0C-467D-9F8C-EB127C1066DF}" type="pres">
      <dgm:prSet presAssocID="{5066D3CD-F274-47A6-982A-48BBB983834E}" presName="composite3" presStyleCnt="0"/>
      <dgm:spPr/>
    </dgm:pt>
    <dgm:pt modelId="{01C81170-7F0E-4405-8259-5F4BD286063A}" type="pres">
      <dgm:prSet presAssocID="{5066D3CD-F274-47A6-982A-48BBB983834E}" presName="background3" presStyleLbl="node3" presStyleIdx="1" presStyleCnt="13"/>
      <dgm:spPr/>
    </dgm:pt>
    <dgm:pt modelId="{D8E32D03-D394-4B89-95E1-E84D60013863}" type="pres">
      <dgm:prSet presAssocID="{5066D3CD-F274-47A6-982A-48BBB983834E}" presName="text3" presStyleLbl="fgAcc3" presStyleIdx="1" presStyleCnt="13" custScaleX="121795" custScaleY="306571" custLinFactY="-100000" custLinFactNeighborX="-9956" custLinFactNeighborY="-198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FA58D-DD3A-42AA-976B-7FD5910BE3EA}" type="pres">
      <dgm:prSet presAssocID="{5066D3CD-F274-47A6-982A-48BBB983834E}" presName="hierChild4" presStyleCnt="0"/>
      <dgm:spPr/>
    </dgm:pt>
    <dgm:pt modelId="{8CB48326-1807-4A6F-975D-644BA491F3DE}" type="pres">
      <dgm:prSet presAssocID="{FDF9A451-D908-484F-A5A2-7C18604C6606}" presName="Name23" presStyleLbl="parChTrans1D4" presStyleIdx="1" presStyleCnt="9"/>
      <dgm:spPr/>
      <dgm:t>
        <a:bodyPr/>
        <a:lstStyle/>
        <a:p>
          <a:endParaRPr lang="en-US"/>
        </a:p>
      </dgm:t>
    </dgm:pt>
    <dgm:pt modelId="{DB92DD66-69A1-4C1E-9395-C25315F66B67}" type="pres">
      <dgm:prSet presAssocID="{BF9F017E-A89A-43FE-8864-24EEC7BB3DA6}" presName="hierRoot4" presStyleCnt="0"/>
      <dgm:spPr/>
    </dgm:pt>
    <dgm:pt modelId="{D8A4E5CA-19E5-4D90-B1BD-07F6A66A421A}" type="pres">
      <dgm:prSet presAssocID="{BF9F017E-A89A-43FE-8864-24EEC7BB3DA6}" presName="composite4" presStyleCnt="0"/>
      <dgm:spPr/>
    </dgm:pt>
    <dgm:pt modelId="{9F83C81B-9D39-4B56-BE12-4B7BB1D495A1}" type="pres">
      <dgm:prSet presAssocID="{BF9F017E-A89A-43FE-8864-24EEC7BB3DA6}" presName="background4" presStyleLbl="node4" presStyleIdx="1" presStyleCnt="9"/>
      <dgm:spPr/>
    </dgm:pt>
    <dgm:pt modelId="{F2FE1F4A-6677-4EB1-B775-04BB3B094478}" type="pres">
      <dgm:prSet presAssocID="{BF9F017E-A89A-43FE-8864-24EEC7BB3DA6}" presName="text4" presStyleLbl="fgAcc4" presStyleIdx="1" presStyleCnt="9" custScaleX="139843" custScaleY="468956" custLinFactNeighborX="-4899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983DF-946C-4CEB-8AD9-E45AD90DA9E2}" type="pres">
      <dgm:prSet presAssocID="{BF9F017E-A89A-43FE-8864-24EEC7BB3DA6}" presName="hierChild5" presStyleCnt="0"/>
      <dgm:spPr/>
    </dgm:pt>
    <dgm:pt modelId="{D22F0003-3298-4D9D-B456-C613E1A010F7}" type="pres">
      <dgm:prSet presAssocID="{E69ECE68-3FC6-4E03-9D3E-11934B64A403}" presName="Name17" presStyleLbl="parChTrans1D3" presStyleIdx="2" presStyleCnt="13"/>
      <dgm:spPr/>
      <dgm:t>
        <a:bodyPr/>
        <a:lstStyle/>
        <a:p>
          <a:endParaRPr lang="en-US"/>
        </a:p>
      </dgm:t>
    </dgm:pt>
    <dgm:pt modelId="{771BC85D-55E1-44B7-918F-4528D4EDC50B}" type="pres">
      <dgm:prSet presAssocID="{281E36E2-EE83-41FE-AE9D-500086BBB37E}" presName="hierRoot3" presStyleCnt="0"/>
      <dgm:spPr/>
    </dgm:pt>
    <dgm:pt modelId="{FDA16254-FD30-4562-9F5F-CFA65B15DAEE}" type="pres">
      <dgm:prSet presAssocID="{281E36E2-EE83-41FE-AE9D-500086BBB37E}" presName="composite3" presStyleCnt="0"/>
      <dgm:spPr/>
    </dgm:pt>
    <dgm:pt modelId="{216BA3EC-DEB3-40A9-AD48-D34DBAB79E38}" type="pres">
      <dgm:prSet presAssocID="{281E36E2-EE83-41FE-AE9D-500086BBB37E}" presName="background3" presStyleLbl="node3" presStyleIdx="2" presStyleCnt="13"/>
      <dgm:spPr/>
    </dgm:pt>
    <dgm:pt modelId="{6964D521-3FED-412A-A8EC-C8956DDD0079}" type="pres">
      <dgm:prSet presAssocID="{281E36E2-EE83-41FE-AE9D-500086BBB37E}" presName="text3" presStyleLbl="fgAcc3" presStyleIdx="2" presStyleCnt="13" custScaleX="184432" custScaleY="347611" custLinFactY="-100000" custLinFactNeighborX="-10487" custLinFactNeighborY="-190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A66654-069E-4182-8D17-C1BFEE44F12B}" type="pres">
      <dgm:prSet presAssocID="{281E36E2-EE83-41FE-AE9D-500086BBB37E}" presName="hierChild4" presStyleCnt="0"/>
      <dgm:spPr/>
    </dgm:pt>
    <dgm:pt modelId="{786CB1DB-F770-4772-821F-04C4FF63296C}" type="pres">
      <dgm:prSet presAssocID="{CBEE0E07-97DC-417C-A566-E5E7C8D97F13}" presName="Name23" presStyleLbl="parChTrans1D4" presStyleIdx="2" presStyleCnt="9"/>
      <dgm:spPr/>
      <dgm:t>
        <a:bodyPr/>
        <a:lstStyle/>
        <a:p>
          <a:endParaRPr lang="en-US"/>
        </a:p>
      </dgm:t>
    </dgm:pt>
    <dgm:pt modelId="{CE59B319-D23A-4F1A-89FF-B344F12D38D4}" type="pres">
      <dgm:prSet presAssocID="{5FC8515B-8F4C-4C67-8021-389725251A59}" presName="hierRoot4" presStyleCnt="0"/>
      <dgm:spPr/>
    </dgm:pt>
    <dgm:pt modelId="{B692C747-08C9-4A85-BB35-54FD49971A6B}" type="pres">
      <dgm:prSet presAssocID="{5FC8515B-8F4C-4C67-8021-389725251A59}" presName="composite4" presStyleCnt="0"/>
      <dgm:spPr/>
    </dgm:pt>
    <dgm:pt modelId="{3E7BCFA7-1CEB-465E-BCD1-C1CFAD7DE776}" type="pres">
      <dgm:prSet presAssocID="{5FC8515B-8F4C-4C67-8021-389725251A59}" presName="background4" presStyleLbl="node4" presStyleIdx="2" presStyleCnt="9"/>
      <dgm:spPr/>
    </dgm:pt>
    <dgm:pt modelId="{C58BB972-E603-49C7-B2C7-6B6097F5DEBE}" type="pres">
      <dgm:prSet presAssocID="{5FC8515B-8F4C-4C67-8021-389725251A59}" presName="text4" presStyleLbl="fgAcc4" presStyleIdx="2" presStyleCnt="9" custScaleX="149523" custScaleY="547845" custLinFactNeighborX="0" custLinFactNeighborY="-205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774C8A-74DA-4ECC-B58A-E475DEF46C28}" type="pres">
      <dgm:prSet presAssocID="{5FC8515B-8F4C-4C67-8021-389725251A59}" presName="hierChild5" presStyleCnt="0"/>
      <dgm:spPr/>
    </dgm:pt>
    <dgm:pt modelId="{9D6BAE46-D509-4752-9B30-7FFC043ED3B2}" type="pres">
      <dgm:prSet presAssocID="{5B501BB8-6836-485B-BEB2-AC7760A5527C}" presName="Name23" presStyleLbl="parChTrans1D4" presStyleIdx="3" presStyleCnt="9"/>
      <dgm:spPr/>
      <dgm:t>
        <a:bodyPr/>
        <a:lstStyle/>
        <a:p>
          <a:endParaRPr lang="en-US"/>
        </a:p>
      </dgm:t>
    </dgm:pt>
    <dgm:pt modelId="{D8F42677-6E98-4385-8980-979314A918BA}" type="pres">
      <dgm:prSet presAssocID="{FDC770E7-29F4-446F-B95C-286A8BD31A40}" presName="hierRoot4" presStyleCnt="0"/>
      <dgm:spPr/>
    </dgm:pt>
    <dgm:pt modelId="{62DA5C73-DF0F-406D-8F2C-FF91A903A334}" type="pres">
      <dgm:prSet presAssocID="{FDC770E7-29F4-446F-B95C-286A8BD31A40}" presName="composite4" presStyleCnt="0"/>
      <dgm:spPr/>
    </dgm:pt>
    <dgm:pt modelId="{4E005105-AED4-4381-92C7-2CC9134398EC}" type="pres">
      <dgm:prSet presAssocID="{FDC770E7-29F4-446F-B95C-286A8BD31A40}" presName="background4" presStyleLbl="node4" presStyleIdx="3" presStyleCnt="9"/>
      <dgm:spPr/>
    </dgm:pt>
    <dgm:pt modelId="{6E9E905E-CD48-45DA-86E5-C4945897200A}" type="pres">
      <dgm:prSet presAssocID="{FDC770E7-29F4-446F-B95C-286A8BD31A40}" presName="text4" presStyleLbl="fgAcc4" presStyleIdx="3" presStyleCnt="9" custScaleX="121720" custScaleY="5375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441BA1-E29B-423F-B184-89ABE4B701C2}" type="pres">
      <dgm:prSet presAssocID="{FDC770E7-29F4-446F-B95C-286A8BD31A40}" presName="hierChild5" presStyleCnt="0"/>
      <dgm:spPr/>
    </dgm:pt>
    <dgm:pt modelId="{0F12657F-86BB-437D-87AB-45AFBD06406B}" type="pres">
      <dgm:prSet presAssocID="{71AD44CC-FC10-4669-A2A1-096503219A4B}" presName="Name23" presStyleLbl="parChTrans1D4" presStyleIdx="4" presStyleCnt="9"/>
      <dgm:spPr/>
      <dgm:t>
        <a:bodyPr/>
        <a:lstStyle/>
        <a:p>
          <a:endParaRPr lang="en-US"/>
        </a:p>
      </dgm:t>
    </dgm:pt>
    <dgm:pt modelId="{F0EA5052-F958-4873-BA61-8820D2E8EFD7}" type="pres">
      <dgm:prSet presAssocID="{421B8CAC-16C1-48E5-B148-28468053EF02}" presName="hierRoot4" presStyleCnt="0"/>
      <dgm:spPr/>
    </dgm:pt>
    <dgm:pt modelId="{C84FCBD9-93FF-42B7-8D44-E89049422843}" type="pres">
      <dgm:prSet presAssocID="{421B8CAC-16C1-48E5-B148-28468053EF02}" presName="composite4" presStyleCnt="0"/>
      <dgm:spPr/>
    </dgm:pt>
    <dgm:pt modelId="{90232A7D-F561-4821-9C0C-64462D46C2A0}" type="pres">
      <dgm:prSet presAssocID="{421B8CAC-16C1-48E5-B148-28468053EF02}" presName="background4" presStyleLbl="node4" presStyleIdx="4" presStyleCnt="9"/>
      <dgm:spPr/>
    </dgm:pt>
    <dgm:pt modelId="{EB5BB8EC-A7AC-47ED-982D-20BBEEFABED8}" type="pres">
      <dgm:prSet presAssocID="{421B8CAC-16C1-48E5-B148-28468053EF02}" presName="text4" presStyleLbl="fgAcc4" presStyleIdx="4" presStyleCnt="9" custScaleX="113733" custScaleY="552198" custLinFactNeighborX="13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57B575-1698-41CB-8D50-02EF5872A664}" type="pres">
      <dgm:prSet presAssocID="{421B8CAC-16C1-48E5-B148-28468053EF02}" presName="hierChild5" presStyleCnt="0"/>
      <dgm:spPr/>
    </dgm:pt>
    <dgm:pt modelId="{6381BC29-C460-4BD1-94D8-10CBF569647E}" type="pres">
      <dgm:prSet presAssocID="{249CE2CD-1D37-4DD0-9228-7F4A6F29277A}" presName="Name23" presStyleLbl="parChTrans1D4" presStyleIdx="5" presStyleCnt="9"/>
      <dgm:spPr/>
      <dgm:t>
        <a:bodyPr/>
        <a:lstStyle/>
        <a:p>
          <a:endParaRPr lang="en-US"/>
        </a:p>
      </dgm:t>
    </dgm:pt>
    <dgm:pt modelId="{12C00073-16C8-486F-8F4F-CE73A4ACE3AE}" type="pres">
      <dgm:prSet presAssocID="{0FB6247B-2795-4299-A389-0075A3BBC19E}" presName="hierRoot4" presStyleCnt="0"/>
      <dgm:spPr/>
    </dgm:pt>
    <dgm:pt modelId="{A60C9E5A-B480-48C3-9187-18F2B3832EDB}" type="pres">
      <dgm:prSet presAssocID="{0FB6247B-2795-4299-A389-0075A3BBC19E}" presName="composite4" presStyleCnt="0"/>
      <dgm:spPr/>
    </dgm:pt>
    <dgm:pt modelId="{1831381A-4FF3-4365-87D6-64ECB27E5256}" type="pres">
      <dgm:prSet presAssocID="{0FB6247B-2795-4299-A389-0075A3BBC19E}" presName="background4" presStyleLbl="node4" presStyleIdx="5" presStyleCnt="9"/>
      <dgm:spPr/>
    </dgm:pt>
    <dgm:pt modelId="{FF8F09FC-CA64-4509-92CE-5C07964FF1D9}" type="pres">
      <dgm:prSet presAssocID="{0FB6247B-2795-4299-A389-0075A3BBC19E}" presName="text4" presStyleLbl="fgAcc4" presStyleIdx="5" presStyleCnt="9" custScaleX="122904" custScaleY="516985" custLinFactNeighborX="11962" custLinFactNeighborY="9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22186C-CA2C-45E5-8F25-FC8FB952D5E3}" type="pres">
      <dgm:prSet presAssocID="{0FB6247B-2795-4299-A389-0075A3BBC19E}" presName="hierChild5" presStyleCnt="0"/>
      <dgm:spPr/>
    </dgm:pt>
    <dgm:pt modelId="{9590A9FD-C99C-4499-8CAD-8E1902F7F433}" type="pres">
      <dgm:prSet presAssocID="{E2ED5A2A-4582-45C3-8A74-06A824FD1C15}" presName="Name17" presStyleLbl="parChTrans1D3" presStyleIdx="3" presStyleCnt="13"/>
      <dgm:spPr/>
      <dgm:t>
        <a:bodyPr/>
        <a:lstStyle/>
        <a:p>
          <a:endParaRPr lang="en-US"/>
        </a:p>
      </dgm:t>
    </dgm:pt>
    <dgm:pt modelId="{0CCCA73B-90C5-49CE-AB52-EDA0CDDCB852}" type="pres">
      <dgm:prSet presAssocID="{FC92CFF2-42AE-4F04-820D-F744A68C7C21}" presName="hierRoot3" presStyleCnt="0"/>
      <dgm:spPr/>
    </dgm:pt>
    <dgm:pt modelId="{0F854959-6A08-4B94-A479-C7B323D76680}" type="pres">
      <dgm:prSet presAssocID="{FC92CFF2-42AE-4F04-820D-F744A68C7C21}" presName="composite3" presStyleCnt="0"/>
      <dgm:spPr/>
    </dgm:pt>
    <dgm:pt modelId="{93D6354F-8126-4869-9DFF-F36529A2A370}" type="pres">
      <dgm:prSet presAssocID="{FC92CFF2-42AE-4F04-820D-F744A68C7C21}" presName="background3" presStyleLbl="node3" presStyleIdx="3" presStyleCnt="13"/>
      <dgm:spPr/>
    </dgm:pt>
    <dgm:pt modelId="{5950D094-7C12-4618-A18F-88ECE8612B45}" type="pres">
      <dgm:prSet presAssocID="{FC92CFF2-42AE-4F04-820D-F744A68C7C21}" presName="text3" presStyleLbl="fgAcc3" presStyleIdx="3" presStyleCnt="13" custScaleX="151602" custScaleY="361043" custLinFactY="-104668" custLinFactNeighborX="-72884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F9396-AD70-4298-95AD-E8E37980D954}" type="pres">
      <dgm:prSet presAssocID="{FC92CFF2-42AE-4F04-820D-F744A68C7C21}" presName="hierChild4" presStyleCnt="0"/>
      <dgm:spPr/>
    </dgm:pt>
    <dgm:pt modelId="{27C7A313-9DDF-4B47-AED9-60E8C411B667}" type="pres">
      <dgm:prSet presAssocID="{270550C6-D032-415F-AAF4-9898B44E8175}" presName="Name23" presStyleLbl="parChTrans1D4" presStyleIdx="6" presStyleCnt="9"/>
      <dgm:spPr/>
      <dgm:t>
        <a:bodyPr/>
        <a:lstStyle/>
        <a:p>
          <a:endParaRPr lang="en-US"/>
        </a:p>
      </dgm:t>
    </dgm:pt>
    <dgm:pt modelId="{15465CD2-7CB6-438D-9AE1-D05D8E5B3091}" type="pres">
      <dgm:prSet presAssocID="{A29BB9F4-22BC-4FB6-B7F5-F7C0EBDED379}" presName="hierRoot4" presStyleCnt="0"/>
      <dgm:spPr/>
    </dgm:pt>
    <dgm:pt modelId="{B81CFEC2-FEA5-4016-AEF1-35019D25CB4A}" type="pres">
      <dgm:prSet presAssocID="{A29BB9F4-22BC-4FB6-B7F5-F7C0EBDED379}" presName="composite4" presStyleCnt="0"/>
      <dgm:spPr/>
    </dgm:pt>
    <dgm:pt modelId="{9C287EA7-8513-4CA1-8672-E8482DD014D8}" type="pres">
      <dgm:prSet presAssocID="{A29BB9F4-22BC-4FB6-B7F5-F7C0EBDED379}" presName="background4" presStyleLbl="node4" presStyleIdx="6" presStyleCnt="9"/>
      <dgm:spPr/>
    </dgm:pt>
    <dgm:pt modelId="{BA0021AF-0832-488A-8C66-CA9E188E3C74}" type="pres">
      <dgm:prSet presAssocID="{A29BB9F4-22BC-4FB6-B7F5-F7C0EBDED379}" presName="text4" presStyleLbl="fgAcc4" presStyleIdx="6" presStyleCnt="9" custScaleX="160122" custScaleY="450555" custLinFactY="-28344" custLinFactNeighborX="1575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D9648C-570F-47E3-97E6-05739489559F}" type="pres">
      <dgm:prSet presAssocID="{A29BB9F4-22BC-4FB6-B7F5-F7C0EBDED379}" presName="hierChild5" presStyleCnt="0"/>
      <dgm:spPr/>
    </dgm:pt>
    <dgm:pt modelId="{03777790-41FC-4CF3-B317-98B61BD4155E}" type="pres">
      <dgm:prSet presAssocID="{B14EEBE2-D932-4805-A0AA-6412086BED2F}" presName="Name17" presStyleLbl="parChTrans1D3" presStyleIdx="4" presStyleCnt="13"/>
      <dgm:spPr/>
      <dgm:t>
        <a:bodyPr/>
        <a:lstStyle/>
        <a:p>
          <a:endParaRPr lang="en-US"/>
        </a:p>
      </dgm:t>
    </dgm:pt>
    <dgm:pt modelId="{720F8651-465B-4B12-8AA2-0BB703ECD33B}" type="pres">
      <dgm:prSet presAssocID="{B28EDDB9-0F0E-4BC7-8661-BE14A4CD955F}" presName="hierRoot3" presStyleCnt="0"/>
      <dgm:spPr/>
    </dgm:pt>
    <dgm:pt modelId="{E51FBBB0-EB30-4F66-A62A-DA8F39CF7991}" type="pres">
      <dgm:prSet presAssocID="{B28EDDB9-0F0E-4BC7-8661-BE14A4CD955F}" presName="composite3" presStyleCnt="0"/>
      <dgm:spPr/>
    </dgm:pt>
    <dgm:pt modelId="{948E6F8B-4E8D-47C5-8D76-F89CEF552049}" type="pres">
      <dgm:prSet presAssocID="{B28EDDB9-0F0E-4BC7-8661-BE14A4CD955F}" presName="background3" presStyleLbl="node3" presStyleIdx="4" presStyleCnt="13"/>
      <dgm:spPr/>
    </dgm:pt>
    <dgm:pt modelId="{EE3FE543-AC4D-47D7-9992-9884DBBB0754}" type="pres">
      <dgm:prSet presAssocID="{B28EDDB9-0F0E-4BC7-8661-BE14A4CD955F}" presName="text3" presStyleLbl="fgAcc3" presStyleIdx="4" presStyleCnt="13" custScaleX="148773" custScaleY="328987" custLinFactY="-100000" custLinFactNeighborX="-53125" custLinFactNeighborY="-1980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40B08A-8E57-4396-8833-377D54E4B278}" type="pres">
      <dgm:prSet presAssocID="{B28EDDB9-0F0E-4BC7-8661-BE14A4CD955F}" presName="hierChild4" presStyleCnt="0"/>
      <dgm:spPr/>
    </dgm:pt>
    <dgm:pt modelId="{E83A04E6-83B7-4AB6-82F2-53709A6D8119}" type="pres">
      <dgm:prSet presAssocID="{D30D5DAE-DA63-4172-A938-37E4410E3C5C}" presName="Name23" presStyleLbl="parChTrans1D4" presStyleIdx="7" presStyleCnt="9"/>
      <dgm:spPr/>
      <dgm:t>
        <a:bodyPr/>
        <a:lstStyle/>
        <a:p>
          <a:endParaRPr lang="en-US"/>
        </a:p>
      </dgm:t>
    </dgm:pt>
    <dgm:pt modelId="{3F6BD75C-2492-4797-BD43-B6190445AC0F}" type="pres">
      <dgm:prSet presAssocID="{88CF22E1-7728-4C77-9948-55CC557FD1A3}" presName="hierRoot4" presStyleCnt="0"/>
      <dgm:spPr/>
    </dgm:pt>
    <dgm:pt modelId="{B6189EE0-6F11-465C-A9B0-D37DE6408F19}" type="pres">
      <dgm:prSet presAssocID="{88CF22E1-7728-4C77-9948-55CC557FD1A3}" presName="composite4" presStyleCnt="0"/>
      <dgm:spPr/>
    </dgm:pt>
    <dgm:pt modelId="{FA713DFA-C9C4-4D97-8BC6-F2D96CBD8EC5}" type="pres">
      <dgm:prSet presAssocID="{88CF22E1-7728-4C77-9948-55CC557FD1A3}" presName="background4" presStyleLbl="node4" presStyleIdx="7" presStyleCnt="9"/>
      <dgm:spPr/>
    </dgm:pt>
    <dgm:pt modelId="{EBA910A4-ECA3-4CEC-A099-BEA1B957390F}" type="pres">
      <dgm:prSet presAssocID="{88CF22E1-7728-4C77-9948-55CC557FD1A3}" presName="text4" presStyleLbl="fgAcc4" presStyleIdx="7" presStyleCnt="9" custScaleX="143746" custScaleY="446819" custLinFactNeighborX="17706" custLinFactNeighborY="-95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D9C17-FC0B-4177-B7FD-81C6B77B5907}" type="pres">
      <dgm:prSet presAssocID="{88CF22E1-7728-4C77-9948-55CC557FD1A3}" presName="hierChild5" presStyleCnt="0"/>
      <dgm:spPr/>
    </dgm:pt>
    <dgm:pt modelId="{7DC9EF7D-3C34-4191-9288-B9A2980F10BF}" type="pres">
      <dgm:prSet presAssocID="{69DB1D27-53DD-407C-92BE-5EC65CFF6142}" presName="Name17" presStyleLbl="parChTrans1D3" presStyleIdx="5" presStyleCnt="13"/>
      <dgm:spPr/>
      <dgm:t>
        <a:bodyPr/>
        <a:lstStyle/>
        <a:p>
          <a:endParaRPr lang="en-US"/>
        </a:p>
      </dgm:t>
    </dgm:pt>
    <dgm:pt modelId="{6DB3C689-AC06-427C-AB69-35AC389BDC7E}" type="pres">
      <dgm:prSet presAssocID="{F71656B7-F873-473C-99B1-1043BCB3EEFE}" presName="hierRoot3" presStyleCnt="0"/>
      <dgm:spPr/>
    </dgm:pt>
    <dgm:pt modelId="{678AC7C5-D126-4010-88E0-758041A9BEE2}" type="pres">
      <dgm:prSet presAssocID="{F71656B7-F873-473C-99B1-1043BCB3EEFE}" presName="composite3" presStyleCnt="0"/>
      <dgm:spPr/>
    </dgm:pt>
    <dgm:pt modelId="{79D44AEF-6CD7-4CF7-964E-2ABC062A947E}" type="pres">
      <dgm:prSet presAssocID="{F71656B7-F873-473C-99B1-1043BCB3EEFE}" presName="background3" presStyleLbl="node3" presStyleIdx="5" presStyleCnt="13"/>
      <dgm:spPr/>
    </dgm:pt>
    <dgm:pt modelId="{0E3AD595-06BC-4CC0-BB69-73E9464B1AEA}" type="pres">
      <dgm:prSet presAssocID="{F71656B7-F873-473C-99B1-1043BCB3EEFE}" presName="text3" presStyleLbl="fgAcc3" presStyleIdx="5" presStyleCnt="13" custScaleX="140033" custScaleY="369318" custLinFactY="-113732" custLinFactNeighborX="-19922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DBA86-95C2-463F-A3E3-424F056332F2}" type="pres">
      <dgm:prSet presAssocID="{F71656B7-F873-473C-99B1-1043BCB3EEFE}" presName="hierChild4" presStyleCnt="0"/>
      <dgm:spPr/>
    </dgm:pt>
    <dgm:pt modelId="{7E175F8D-084B-4FBD-90EB-B8C602B45951}" type="pres">
      <dgm:prSet presAssocID="{A408A0AB-03CC-4A4F-A0C5-F7C08B6C307C}" presName="Name23" presStyleLbl="parChTrans1D4" presStyleIdx="8" presStyleCnt="9"/>
      <dgm:spPr/>
      <dgm:t>
        <a:bodyPr/>
        <a:lstStyle/>
        <a:p>
          <a:endParaRPr lang="en-US"/>
        </a:p>
      </dgm:t>
    </dgm:pt>
    <dgm:pt modelId="{2816BFAF-6748-44A8-9B39-B3EE66D9473D}" type="pres">
      <dgm:prSet presAssocID="{1BA55D30-6C7C-4D9A-9A23-31170404C81D}" presName="hierRoot4" presStyleCnt="0"/>
      <dgm:spPr/>
    </dgm:pt>
    <dgm:pt modelId="{B54965F1-9A77-4D98-868F-9B672BE0CFBF}" type="pres">
      <dgm:prSet presAssocID="{1BA55D30-6C7C-4D9A-9A23-31170404C81D}" presName="composite4" presStyleCnt="0"/>
      <dgm:spPr/>
    </dgm:pt>
    <dgm:pt modelId="{9E0311E9-EFD1-47B7-BB81-B6BD80E4FA55}" type="pres">
      <dgm:prSet presAssocID="{1BA55D30-6C7C-4D9A-9A23-31170404C81D}" presName="background4" presStyleLbl="node4" presStyleIdx="8" presStyleCnt="9"/>
      <dgm:spPr/>
    </dgm:pt>
    <dgm:pt modelId="{E0FFEF34-0007-4FFF-A6ED-8E56F4583835}" type="pres">
      <dgm:prSet presAssocID="{1BA55D30-6C7C-4D9A-9A23-31170404C81D}" presName="text4" presStyleLbl="fgAcc4" presStyleIdx="8" presStyleCnt="9" custScaleX="124585" custScaleY="429898" custLinFactY="-28666" custLinFactNeighborX="2250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4BCBD4-DF5A-4C92-82AB-389B2637EF3B}" type="pres">
      <dgm:prSet presAssocID="{1BA55D30-6C7C-4D9A-9A23-31170404C81D}" presName="hierChild5" presStyleCnt="0"/>
      <dgm:spPr/>
    </dgm:pt>
    <dgm:pt modelId="{02B856B2-01A0-4C22-9C20-A9DC5174DB60}" type="pres">
      <dgm:prSet presAssocID="{E94238A3-CB48-4D40-B6B1-B2652898DE91}" presName="Name10" presStyleLbl="parChTrans1D2" presStyleIdx="1" presStyleCnt="5"/>
      <dgm:spPr/>
      <dgm:t>
        <a:bodyPr/>
        <a:lstStyle/>
        <a:p>
          <a:endParaRPr lang="en-US"/>
        </a:p>
      </dgm:t>
    </dgm:pt>
    <dgm:pt modelId="{9BC4F94E-74EE-49FB-91B2-FB32EC2494BD}" type="pres">
      <dgm:prSet presAssocID="{DBDDAC90-F482-4754-A860-EFB76174D2C5}" presName="hierRoot2" presStyleCnt="0"/>
      <dgm:spPr/>
    </dgm:pt>
    <dgm:pt modelId="{F763F3C3-9BD3-440A-B984-C5567400327F}" type="pres">
      <dgm:prSet presAssocID="{DBDDAC90-F482-4754-A860-EFB76174D2C5}" presName="composite2" presStyleCnt="0"/>
      <dgm:spPr/>
    </dgm:pt>
    <dgm:pt modelId="{74C142E5-A861-4F74-B094-BFEA9C29A354}" type="pres">
      <dgm:prSet presAssocID="{DBDDAC90-F482-4754-A860-EFB76174D2C5}" presName="background2" presStyleLbl="node2" presStyleIdx="1" presStyleCnt="5"/>
      <dgm:spPr/>
    </dgm:pt>
    <dgm:pt modelId="{B53991CC-6A67-4A15-9EDE-89729678A42A}" type="pres">
      <dgm:prSet presAssocID="{DBDDAC90-F482-4754-A860-EFB76174D2C5}" presName="text2" presStyleLbl="fgAcc2" presStyleIdx="1" presStyleCnt="5" custScaleX="257405" custScaleY="227041" custLinFactY="-164254" custLinFactNeighborX="16737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357A54-73E4-451C-9002-6E1807B1720E}" type="pres">
      <dgm:prSet presAssocID="{DBDDAC90-F482-4754-A860-EFB76174D2C5}" presName="hierChild3" presStyleCnt="0"/>
      <dgm:spPr/>
    </dgm:pt>
    <dgm:pt modelId="{D62FF284-87FA-4FE5-AD97-A2ADE916C285}" type="pres">
      <dgm:prSet presAssocID="{5D507E86-280C-4518-A330-41EDD9DD9F3D}" presName="Name17" presStyleLbl="parChTrans1D3" presStyleIdx="6" presStyleCnt="13"/>
      <dgm:spPr/>
      <dgm:t>
        <a:bodyPr/>
        <a:lstStyle/>
        <a:p>
          <a:endParaRPr lang="en-US"/>
        </a:p>
      </dgm:t>
    </dgm:pt>
    <dgm:pt modelId="{D7EBF8D6-9F5C-4A88-BFE6-33519A86FF4F}" type="pres">
      <dgm:prSet presAssocID="{061956E9-0321-46B3-B47B-35C07952C5B1}" presName="hierRoot3" presStyleCnt="0"/>
      <dgm:spPr/>
    </dgm:pt>
    <dgm:pt modelId="{359AEA19-68AB-4357-8245-CBC0ED227135}" type="pres">
      <dgm:prSet presAssocID="{061956E9-0321-46B3-B47B-35C07952C5B1}" presName="composite3" presStyleCnt="0"/>
      <dgm:spPr/>
    </dgm:pt>
    <dgm:pt modelId="{FB341079-60E8-4E54-9E0E-08A96C05FBF8}" type="pres">
      <dgm:prSet presAssocID="{061956E9-0321-46B3-B47B-35C07952C5B1}" presName="background3" presStyleLbl="node3" presStyleIdx="6" presStyleCnt="13"/>
      <dgm:spPr/>
    </dgm:pt>
    <dgm:pt modelId="{C49A393C-BCE6-4E43-8FF1-652CDF002288}" type="pres">
      <dgm:prSet presAssocID="{061956E9-0321-46B3-B47B-35C07952C5B1}" presName="text3" presStyleLbl="fgAcc3" presStyleIdx="6" presStyleCnt="13" custScaleX="160650" custScaleY="573764" custLinFactY="101452" custLinFactNeighborX="2728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AA005-FBDA-4A96-8A01-A3989EE9F972}" type="pres">
      <dgm:prSet presAssocID="{061956E9-0321-46B3-B47B-35C07952C5B1}" presName="hierChild4" presStyleCnt="0"/>
      <dgm:spPr/>
    </dgm:pt>
    <dgm:pt modelId="{4B964CF3-A02E-4421-A9D1-CAB1361B77AB}" type="pres">
      <dgm:prSet presAssocID="{3944A676-924E-44F1-8DA0-56E6745C55EA}" presName="Name17" presStyleLbl="parChTrans1D3" presStyleIdx="7" presStyleCnt="13"/>
      <dgm:spPr/>
      <dgm:t>
        <a:bodyPr/>
        <a:lstStyle/>
        <a:p>
          <a:endParaRPr lang="en-US"/>
        </a:p>
      </dgm:t>
    </dgm:pt>
    <dgm:pt modelId="{86B3BCE3-F8E0-4CE4-B314-33E890FB26A5}" type="pres">
      <dgm:prSet presAssocID="{74CEAC9A-8067-4AB7-9E3A-2A19319C7FAE}" presName="hierRoot3" presStyleCnt="0"/>
      <dgm:spPr/>
    </dgm:pt>
    <dgm:pt modelId="{F3C2F575-B05E-48A1-A9DF-F75AE6C69B2F}" type="pres">
      <dgm:prSet presAssocID="{74CEAC9A-8067-4AB7-9E3A-2A19319C7FAE}" presName="composite3" presStyleCnt="0"/>
      <dgm:spPr/>
    </dgm:pt>
    <dgm:pt modelId="{326D8387-EB03-402C-A981-74852B028563}" type="pres">
      <dgm:prSet presAssocID="{74CEAC9A-8067-4AB7-9E3A-2A19319C7FAE}" presName="background3" presStyleLbl="node3" presStyleIdx="7" presStyleCnt="13"/>
      <dgm:spPr/>
    </dgm:pt>
    <dgm:pt modelId="{0CB5E988-9AD9-4E7A-8003-3893FB97051D}" type="pres">
      <dgm:prSet presAssocID="{74CEAC9A-8067-4AB7-9E3A-2A19319C7FAE}" presName="text3" presStyleLbl="fgAcc3" presStyleIdx="7" presStyleCnt="13" custScaleX="170845" custScaleY="558026" custLinFactY="104366" custLinFactNeighborX="52378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14C9FD-132B-4031-A0C9-9097728DF4CB}" type="pres">
      <dgm:prSet presAssocID="{74CEAC9A-8067-4AB7-9E3A-2A19319C7FAE}" presName="hierChild4" presStyleCnt="0"/>
      <dgm:spPr/>
    </dgm:pt>
    <dgm:pt modelId="{5F530A54-FD72-4096-B79C-E03497B8FABF}" type="pres">
      <dgm:prSet presAssocID="{38B7D7C5-58DE-4134-B4EA-D51F05D54E7B}" presName="Name10" presStyleLbl="parChTrans1D2" presStyleIdx="2" presStyleCnt="5"/>
      <dgm:spPr/>
      <dgm:t>
        <a:bodyPr/>
        <a:lstStyle/>
        <a:p>
          <a:endParaRPr lang="en-US"/>
        </a:p>
      </dgm:t>
    </dgm:pt>
    <dgm:pt modelId="{7E28CFDC-90DA-43FA-B41F-9CE77F0A7881}" type="pres">
      <dgm:prSet presAssocID="{C1D0D644-4028-45B6-9DF3-90B45B3B4251}" presName="hierRoot2" presStyleCnt="0"/>
      <dgm:spPr/>
    </dgm:pt>
    <dgm:pt modelId="{E8C9D28B-59C0-4FCF-AFFC-A77DA75047B0}" type="pres">
      <dgm:prSet presAssocID="{C1D0D644-4028-45B6-9DF3-90B45B3B4251}" presName="composite2" presStyleCnt="0"/>
      <dgm:spPr/>
    </dgm:pt>
    <dgm:pt modelId="{778D1822-5819-45AA-A924-FBC1692E3CEB}" type="pres">
      <dgm:prSet presAssocID="{C1D0D644-4028-45B6-9DF3-90B45B3B4251}" presName="background2" presStyleLbl="node2" presStyleIdx="2" presStyleCnt="5"/>
      <dgm:spPr/>
    </dgm:pt>
    <dgm:pt modelId="{A7536FF6-0696-4131-9350-AA5D1A851A2E}" type="pres">
      <dgm:prSet presAssocID="{C1D0D644-4028-45B6-9DF3-90B45B3B4251}" presName="text2" presStyleLbl="fgAcc2" presStyleIdx="2" presStyleCnt="5" custScaleX="248016" custScaleY="253502" custLinFactY="-171957" custLinFactNeighborX="-6501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FA581-42B3-44AE-84CE-3DC671AD8F79}" type="pres">
      <dgm:prSet presAssocID="{C1D0D644-4028-45B6-9DF3-90B45B3B4251}" presName="hierChild3" presStyleCnt="0"/>
      <dgm:spPr/>
    </dgm:pt>
    <dgm:pt modelId="{BA6E97FF-AEFB-4440-8DDC-FEC0B35964AE}" type="pres">
      <dgm:prSet presAssocID="{66C7781C-BE63-408B-BDDF-9468D4A4E9EF}" presName="Name17" presStyleLbl="parChTrans1D3" presStyleIdx="8" presStyleCnt="13"/>
      <dgm:spPr/>
      <dgm:t>
        <a:bodyPr/>
        <a:lstStyle/>
        <a:p>
          <a:endParaRPr lang="en-US"/>
        </a:p>
      </dgm:t>
    </dgm:pt>
    <dgm:pt modelId="{AF45205B-4542-4BEC-A662-55E62D40B6F4}" type="pres">
      <dgm:prSet presAssocID="{9B52CDDF-9E00-4FE5-AC58-22E0CE9C0B6A}" presName="hierRoot3" presStyleCnt="0"/>
      <dgm:spPr/>
    </dgm:pt>
    <dgm:pt modelId="{3ECDAF9F-E16D-48BF-8281-03E026C6E256}" type="pres">
      <dgm:prSet presAssocID="{9B52CDDF-9E00-4FE5-AC58-22E0CE9C0B6A}" presName="composite3" presStyleCnt="0"/>
      <dgm:spPr/>
    </dgm:pt>
    <dgm:pt modelId="{2D47F754-2DD6-4333-A7E1-7682BD41E9BF}" type="pres">
      <dgm:prSet presAssocID="{9B52CDDF-9E00-4FE5-AC58-22E0CE9C0B6A}" presName="background3" presStyleLbl="node3" presStyleIdx="8" presStyleCnt="13"/>
      <dgm:spPr/>
    </dgm:pt>
    <dgm:pt modelId="{4D7EFC12-8438-437A-9C1E-E61263E74F58}" type="pres">
      <dgm:prSet presAssocID="{9B52CDDF-9E00-4FE5-AC58-22E0CE9C0B6A}" presName="text3" presStyleLbl="fgAcc3" presStyleIdx="8" presStyleCnt="13" custScaleX="183041" custScaleY="536954" custLinFactY="100000" custLinFactNeighborX="84210" custLinFactNeighborY="1766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F958F-484C-47B3-B6C1-3D0C30EE9C7E}" type="pres">
      <dgm:prSet presAssocID="{9B52CDDF-9E00-4FE5-AC58-22E0CE9C0B6A}" presName="hierChild4" presStyleCnt="0"/>
      <dgm:spPr/>
    </dgm:pt>
    <dgm:pt modelId="{B65390B1-BDDA-48FC-818B-087C97FC8981}" type="pres">
      <dgm:prSet presAssocID="{A8CDF0F9-ACE6-4B1F-A570-E564BDAE81EF}" presName="Name17" presStyleLbl="parChTrans1D3" presStyleIdx="9" presStyleCnt="13"/>
      <dgm:spPr/>
      <dgm:t>
        <a:bodyPr/>
        <a:lstStyle/>
        <a:p>
          <a:endParaRPr lang="en-US"/>
        </a:p>
      </dgm:t>
    </dgm:pt>
    <dgm:pt modelId="{04739A8A-CE8B-46F9-A871-2236E49F4EE1}" type="pres">
      <dgm:prSet presAssocID="{441489A1-C7C6-4C2A-928D-8AE9D2E25C6C}" presName="hierRoot3" presStyleCnt="0"/>
      <dgm:spPr/>
    </dgm:pt>
    <dgm:pt modelId="{E0B97C91-4A64-41C9-A6C1-D6173ACC569C}" type="pres">
      <dgm:prSet presAssocID="{441489A1-C7C6-4C2A-928D-8AE9D2E25C6C}" presName="composite3" presStyleCnt="0"/>
      <dgm:spPr/>
    </dgm:pt>
    <dgm:pt modelId="{25C99BE7-0029-4A0A-A564-85FE1B3CD393}" type="pres">
      <dgm:prSet presAssocID="{441489A1-C7C6-4C2A-928D-8AE9D2E25C6C}" presName="background3" presStyleLbl="node3" presStyleIdx="9" presStyleCnt="13"/>
      <dgm:spPr/>
    </dgm:pt>
    <dgm:pt modelId="{FAEE3A67-82DA-4284-B15F-C5E710066CF8}" type="pres">
      <dgm:prSet presAssocID="{441489A1-C7C6-4C2A-928D-8AE9D2E25C6C}" presName="text3" presStyleLbl="fgAcc3" presStyleIdx="9" presStyleCnt="13" custScaleX="174362" custScaleY="540285" custLinFactY="100000" custLinFactNeighborX="72929" custLinFactNeighborY="172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B4235-6A6E-4580-9FBF-AC3E4EA455EB}" type="pres">
      <dgm:prSet presAssocID="{441489A1-C7C6-4C2A-928D-8AE9D2E25C6C}" presName="hierChild4" presStyleCnt="0"/>
      <dgm:spPr/>
    </dgm:pt>
    <dgm:pt modelId="{67B50D01-3A35-4CE3-9E1E-CDB65986BAFE}" type="pres">
      <dgm:prSet presAssocID="{4A0900BE-0111-4D09-AF7E-3DD48D6C5F5E}" presName="Name17" presStyleLbl="parChTrans1D3" presStyleIdx="10" presStyleCnt="13"/>
      <dgm:spPr/>
      <dgm:t>
        <a:bodyPr/>
        <a:lstStyle/>
        <a:p>
          <a:endParaRPr lang="en-US"/>
        </a:p>
      </dgm:t>
    </dgm:pt>
    <dgm:pt modelId="{BD87112D-A1F3-4877-A6C0-BEAD21EDA995}" type="pres">
      <dgm:prSet presAssocID="{476B94D6-36B1-4980-A9F7-8DBE4DAD5E54}" presName="hierRoot3" presStyleCnt="0"/>
      <dgm:spPr/>
    </dgm:pt>
    <dgm:pt modelId="{816378B3-6F51-4F50-B7D0-E071B16C8F8B}" type="pres">
      <dgm:prSet presAssocID="{476B94D6-36B1-4980-A9F7-8DBE4DAD5E54}" presName="composite3" presStyleCnt="0"/>
      <dgm:spPr/>
    </dgm:pt>
    <dgm:pt modelId="{705CC81B-0E6A-44C3-96DA-840D491F827D}" type="pres">
      <dgm:prSet presAssocID="{476B94D6-36B1-4980-A9F7-8DBE4DAD5E54}" presName="background3" presStyleLbl="node3" presStyleIdx="10" presStyleCnt="13"/>
      <dgm:spPr/>
    </dgm:pt>
    <dgm:pt modelId="{CA8BA1CE-1CD6-4B64-B401-FCC539381937}" type="pres">
      <dgm:prSet presAssocID="{476B94D6-36B1-4980-A9F7-8DBE4DAD5E54}" presName="text3" presStyleLbl="fgAcc3" presStyleIdx="10" presStyleCnt="13" custScaleX="154726" custScaleY="525331" custLinFactY="100000" custLinFactNeighborX="65325" custLinFactNeighborY="1704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1790DD-CA9F-46D9-A0C8-3610EF15DE79}" type="pres">
      <dgm:prSet presAssocID="{476B94D6-36B1-4980-A9F7-8DBE4DAD5E54}" presName="hierChild4" presStyleCnt="0"/>
      <dgm:spPr/>
    </dgm:pt>
    <dgm:pt modelId="{00262C8C-F1AC-47F9-A8E5-5AA1E1713A21}" type="pres">
      <dgm:prSet presAssocID="{B5F32946-5546-4613-BDE4-BA46F0117987}" presName="Name10" presStyleLbl="parChTrans1D2" presStyleIdx="3" presStyleCnt="5"/>
      <dgm:spPr/>
      <dgm:t>
        <a:bodyPr/>
        <a:lstStyle/>
        <a:p>
          <a:endParaRPr lang="en-US"/>
        </a:p>
      </dgm:t>
    </dgm:pt>
    <dgm:pt modelId="{2A876132-A335-4BA4-BC9D-CB60ED600972}" type="pres">
      <dgm:prSet presAssocID="{35B05E7E-E988-4189-AD0B-6633703B4D05}" presName="hierRoot2" presStyleCnt="0"/>
      <dgm:spPr/>
    </dgm:pt>
    <dgm:pt modelId="{08F93AD7-AD2E-4894-94F3-5B2A49A7CB0F}" type="pres">
      <dgm:prSet presAssocID="{35B05E7E-E988-4189-AD0B-6633703B4D05}" presName="composite2" presStyleCnt="0"/>
      <dgm:spPr/>
    </dgm:pt>
    <dgm:pt modelId="{023D24B5-4A3A-492F-BF6B-8AFCC881A41B}" type="pres">
      <dgm:prSet presAssocID="{35B05E7E-E988-4189-AD0B-6633703B4D05}" presName="background2" presStyleLbl="node2" presStyleIdx="3" presStyleCnt="5"/>
      <dgm:spPr/>
    </dgm:pt>
    <dgm:pt modelId="{1FD2B585-8A7F-4081-BBC7-04FBFEC3898F}" type="pres">
      <dgm:prSet presAssocID="{35B05E7E-E988-4189-AD0B-6633703B4D05}" presName="text2" presStyleLbl="fgAcc2" presStyleIdx="3" presStyleCnt="5" custScaleX="144219" custScaleY="256363" custLinFactY="-184304" custLinFactNeighborX="-19741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E3AD4-D155-4DBC-B758-3A7D9043A603}" type="pres">
      <dgm:prSet presAssocID="{35B05E7E-E988-4189-AD0B-6633703B4D05}" presName="hierChild3" presStyleCnt="0"/>
      <dgm:spPr/>
    </dgm:pt>
    <dgm:pt modelId="{03B47FE2-A31C-4916-BF43-DC8407302230}" type="pres">
      <dgm:prSet presAssocID="{A11DE6BA-B1A7-4F66-BC18-B8E638866902}" presName="Name17" presStyleLbl="parChTrans1D3" presStyleIdx="11" presStyleCnt="13"/>
      <dgm:spPr/>
      <dgm:t>
        <a:bodyPr/>
        <a:lstStyle/>
        <a:p>
          <a:endParaRPr lang="en-US"/>
        </a:p>
      </dgm:t>
    </dgm:pt>
    <dgm:pt modelId="{34DCB685-1EB4-4EC8-9481-E9ED042AC214}" type="pres">
      <dgm:prSet presAssocID="{AC458528-AD95-4D66-BDC7-52AA48EBEFAB}" presName="hierRoot3" presStyleCnt="0"/>
      <dgm:spPr/>
    </dgm:pt>
    <dgm:pt modelId="{7B649BEA-DE38-4D7C-869C-3FB504E616F9}" type="pres">
      <dgm:prSet presAssocID="{AC458528-AD95-4D66-BDC7-52AA48EBEFAB}" presName="composite3" presStyleCnt="0"/>
      <dgm:spPr/>
    </dgm:pt>
    <dgm:pt modelId="{7868DC7A-E5BE-4051-BFC7-2243DF88F035}" type="pres">
      <dgm:prSet presAssocID="{AC458528-AD95-4D66-BDC7-52AA48EBEFAB}" presName="background3" presStyleLbl="node3" presStyleIdx="11" presStyleCnt="13"/>
      <dgm:spPr/>
    </dgm:pt>
    <dgm:pt modelId="{6E2E3598-64E4-4EA8-B27B-1C912DD4ADEF}" type="pres">
      <dgm:prSet presAssocID="{AC458528-AD95-4D66-BDC7-52AA48EBEFAB}" presName="text3" presStyleLbl="fgAcc3" presStyleIdx="11" presStyleCnt="13" custScaleX="150204" custScaleY="405719" custLinFactNeighborX="63311" custLinFactNeighborY="82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6C2B76-4D65-4A00-B38A-4136C4939FA1}" type="pres">
      <dgm:prSet presAssocID="{AC458528-AD95-4D66-BDC7-52AA48EBEFAB}" presName="hierChild4" presStyleCnt="0"/>
      <dgm:spPr/>
    </dgm:pt>
    <dgm:pt modelId="{7E9299BC-9E1A-4603-870A-0F709AFE61E8}" type="pres">
      <dgm:prSet presAssocID="{5FAB4A18-EAF5-4DD3-94DC-8745D27CA570}" presName="Name10" presStyleLbl="parChTrans1D2" presStyleIdx="4" presStyleCnt="5"/>
      <dgm:spPr/>
      <dgm:t>
        <a:bodyPr/>
        <a:lstStyle/>
        <a:p>
          <a:endParaRPr lang="en-US"/>
        </a:p>
      </dgm:t>
    </dgm:pt>
    <dgm:pt modelId="{9D52B3A2-7CDF-4C11-84D0-C4E7E2358DD2}" type="pres">
      <dgm:prSet presAssocID="{2D92CE44-13A0-42EB-B6ED-59A5181FB3DC}" presName="hierRoot2" presStyleCnt="0"/>
      <dgm:spPr/>
    </dgm:pt>
    <dgm:pt modelId="{CB9EF3F1-BAA1-4D40-827C-2BB261808D93}" type="pres">
      <dgm:prSet presAssocID="{2D92CE44-13A0-42EB-B6ED-59A5181FB3DC}" presName="composite2" presStyleCnt="0"/>
      <dgm:spPr/>
    </dgm:pt>
    <dgm:pt modelId="{F23E8910-D633-406A-B207-382FFE7D9EB7}" type="pres">
      <dgm:prSet presAssocID="{2D92CE44-13A0-42EB-B6ED-59A5181FB3DC}" presName="background2" presStyleLbl="node2" presStyleIdx="4" presStyleCnt="5"/>
      <dgm:spPr/>
    </dgm:pt>
    <dgm:pt modelId="{E752487C-0415-4633-939D-1ED52EDFD47E}" type="pres">
      <dgm:prSet presAssocID="{2D92CE44-13A0-42EB-B6ED-59A5181FB3DC}" presName="text2" presStyleLbl="fgAcc2" presStyleIdx="4" presStyleCnt="5" custScaleX="248029" custScaleY="275138" custLinFactY="-179709" custLinFactNeighborX="1835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6D1FC-94B0-4CEA-9DA6-FAF071325E53}" type="pres">
      <dgm:prSet presAssocID="{2D92CE44-13A0-42EB-B6ED-59A5181FB3DC}" presName="hierChild3" presStyleCnt="0"/>
      <dgm:spPr/>
    </dgm:pt>
    <dgm:pt modelId="{4776CAD2-D236-4749-A9E1-E30CB196071A}" type="pres">
      <dgm:prSet presAssocID="{4E74ABD0-6C91-4DE9-A711-8A8C618399AC}" presName="Name17" presStyleLbl="parChTrans1D3" presStyleIdx="12" presStyleCnt="13"/>
      <dgm:spPr/>
      <dgm:t>
        <a:bodyPr/>
        <a:lstStyle/>
        <a:p>
          <a:endParaRPr lang="en-US"/>
        </a:p>
      </dgm:t>
    </dgm:pt>
    <dgm:pt modelId="{0E0A31B9-5FCB-4F9B-AB21-5F32BDE7E382}" type="pres">
      <dgm:prSet presAssocID="{084B7A4B-B521-4EBF-A3BF-28B48AFB798A}" presName="hierRoot3" presStyleCnt="0"/>
      <dgm:spPr/>
    </dgm:pt>
    <dgm:pt modelId="{D240D48E-598A-4A5B-B214-A5EA846F2864}" type="pres">
      <dgm:prSet presAssocID="{084B7A4B-B521-4EBF-A3BF-28B48AFB798A}" presName="composite3" presStyleCnt="0"/>
      <dgm:spPr/>
    </dgm:pt>
    <dgm:pt modelId="{A1B7A03D-00D6-433E-9552-F088F8F848F9}" type="pres">
      <dgm:prSet presAssocID="{084B7A4B-B521-4EBF-A3BF-28B48AFB798A}" presName="background3" presStyleLbl="node3" presStyleIdx="12" presStyleCnt="13"/>
      <dgm:spPr/>
    </dgm:pt>
    <dgm:pt modelId="{4CE671F1-C7FA-4F39-B70D-BD9C286A1DCC}" type="pres">
      <dgm:prSet presAssocID="{084B7A4B-B521-4EBF-A3BF-28B48AFB798A}" presName="text3" presStyleLbl="fgAcc3" presStyleIdx="12" presStyleCnt="13" custScaleX="201110" custScaleY="418778" custLinFactNeighborX="45806" custLinFactNeighborY="83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127D4-BBF6-4B83-93A8-46599D60423F}" type="pres">
      <dgm:prSet presAssocID="{084B7A4B-B521-4EBF-A3BF-28B48AFB798A}" presName="hierChild4" presStyleCnt="0"/>
      <dgm:spPr/>
    </dgm:pt>
  </dgm:ptLst>
  <dgm:cxnLst>
    <dgm:cxn modelId="{0C93B373-5971-4E13-8692-E73DD51BF274}" type="presOf" srcId="{4E74ABD0-6C91-4DE9-A711-8A8C618399AC}" destId="{4776CAD2-D236-4749-A9E1-E30CB196071A}" srcOrd="0" destOrd="0" presId="urn:microsoft.com/office/officeart/2005/8/layout/hierarchy1"/>
    <dgm:cxn modelId="{0D21A162-2192-468F-9A7F-07A9EC1A4DBF}" type="presOf" srcId="{61383D00-F1FC-4EFF-B02D-21594BAB02A1}" destId="{53F657C3-6E17-4F22-AB4B-EFD96327CA96}" srcOrd="0" destOrd="0" presId="urn:microsoft.com/office/officeart/2005/8/layout/hierarchy1"/>
    <dgm:cxn modelId="{1F3E5BB7-C88C-4C09-B53E-1224A1BF09C7}" type="presOf" srcId="{69DB1D27-53DD-407C-92BE-5EC65CFF6142}" destId="{7DC9EF7D-3C34-4191-9288-B9A2980F10BF}" srcOrd="0" destOrd="0" presId="urn:microsoft.com/office/officeart/2005/8/layout/hierarchy1"/>
    <dgm:cxn modelId="{AC0A3EE8-9A09-4E26-9E29-6B75E7084833}" type="presOf" srcId="{A408A0AB-03CC-4A4F-A0C5-F7C08B6C307C}" destId="{7E175F8D-084B-4FBD-90EB-B8C602B45951}" srcOrd="0" destOrd="0" presId="urn:microsoft.com/office/officeart/2005/8/layout/hierarchy1"/>
    <dgm:cxn modelId="{519C4AF3-1E99-4944-9637-69CC72F690F5}" type="presOf" srcId="{FDF9A451-D908-484F-A5A2-7C18604C6606}" destId="{8CB48326-1807-4A6F-975D-644BA491F3DE}" srcOrd="0" destOrd="0" presId="urn:microsoft.com/office/officeart/2005/8/layout/hierarchy1"/>
    <dgm:cxn modelId="{681D6C8C-68F4-4DA7-A444-522781006A29}" type="presOf" srcId="{D30D5DAE-DA63-4172-A938-37E4410E3C5C}" destId="{E83A04E6-83B7-4AB6-82F2-53709A6D8119}" srcOrd="0" destOrd="0" presId="urn:microsoft.com/office/officeart/2005/8/layout/hierarchy1"/>
    <dgm:cxn modelId="{C9E5B5CA-8841-4C3E-9B1A-BC26A62AA0FF}" srcId="{D8D892BD-3784-4427-B0B4-7C12BE89BC42}" destId="{C1D0D644-4028-45B6-9DF3-90B45B3B4251}" srcOrd="2" destOrd="0" parTransId="{38B7D7C5-58DE-4134-B4EA-D51F05D54E7B}" sibTransId="{62CF1474-2C1B-45B7-B82C-C705904609B4}"/>
    <dgm:cxn modelId="{7C5E25E0-17F6-45B9-823C-DCA55082F0A4}" type="presOf" srcId="{3944A676-924E-44F1-8DA0-56E6745C55EA}" destId="{4B964CF3-A02E-4421-A9D1-CAB1361B77AB}" srcOrd="0" destOrd="0" presId="urn:microsoft.com/office/officeart/2005/8/layout/hierarchy1"/>
    <dgm:cxn modelId="{7DAF4AD9-E580-4090-B3B0-68DA9189D1E7}" type="presOf" srcId="{5FAB4A18-EAF5-4DD3-94DC-8745D27CA570}" destId="{7E9299BC-9E1A-4603-870A-0F709AFE61E8}" srcOrd="0" destOrd="0" presId="urn:microsoft.com/office/officeart/2005/8/layout/hierarchy1"/>
    <dgm:cxn modelId="{0232FF00-6CF3-40C9-8972-C1620823C889}" type="presOf" srcId="{E2ED5A2A-4582-45C3-8A74-06A824FD1C15}" destId="{9590A9FD-C99C-4499-8CAD-8E1902F7F433}" srcOrd="0" destOrd="0" presId="urn:microsoft.com/office/officeart/2005/8/layout/hierarchy1"/>
    <dgm:cxn modelId="{6F964459-55D8-4930-88B0-02F0A7C92A8D}" type="presOf" srcId="{5066D3CD-F274-47A6-982A-48BBB983834E}" destId="{D8E32D03-D394-4B89-95E1-E84D60013863}" srcOrd="0" destOrd="0" presId="urn:microsoft.com/office/officeart/2005/8/layout/hierarchy1"/>
    <dgm:cxn modelId="{723F1004-9170-439D-81E1-61667F74FB53}" srcId="{C1D0D644-4028-45B6-9DF3-90B45B3B4251}" destId="{441489A1-C7C6-4C2A-928D-8AE9D2E25C6C}" srcOrd="1" destOrd="0" parTransId="{A8CDF0F9-ACE6-4B1F-A570-E564BDAE81EF}" sibTransId="{A502192C-2CED-4FA2-A44D-0C1E0CE4A4B0}"/>
    <dgm:cxn modelId="{A2A80D2D-C7EF-414F-B714-0268D990580C}" srcId="{D64862A3-3631-44F3-A1D0-14EB11A4AE52}" destId="{281E36E2-EE83-41FE-AE9D-500086BBB37E}" srcOrd="2" destOrd="0" parTransId="{E69ECE68-3FC6-4E03-9D3E-11934B64A403}" sibTransId="{5EACC6FF-35CC-4024-9C94-C7C7779345D7}"/>
    <dgm:cxn modelId="{64B20F5F-E36A-4978-A699-7AD194CAC4CC}" type="presOf" srcId="{249CE2CD-1D37-4DD0-9228-7F4A6F29277A}" destId="{6381BC29-C460-4BD1-94D8-10CBF569647E}" srcOrd="0" destOrd="0" presId="urn:microsoft.com/office/officeart/2005/8/layout/hierarchy1"/>
    <dgm:cxn modelId="{1579DB39-EA83-4800-B362-452AAD018995}" type="presOf" srcId="{DBDDAC90-F482-4754-A860-EFB76174D2C5}" destId="{B53991CC-6A67-4A15-9EDE-89729678A42A}" srcOrd="0" destOrd="0" presId="urn:microsoft.com/office/officeart/2005/8/layout/hierarchy1"/>
    <dgm:cxn modelId="{63A50AB1-279E-4C84-A77D-7E3784380C3F}" type="presOf" srcId="{A11DE6BA-B1A7-4F66-BC18-B8E638866902}" destId="{03B47FE2-A31C-4916-BF43-DC8407302230}" srcOrd="0" destOrd="0" presId="urn:microsoft.com/office/officeart/2005/8/layout/hierarchy1"/>
    <dgm:cxn modelId="{CA523E9E-1AB6-435A-9CC1-95734C5F994B}" type="presOf" srcId="{5D507E86-280C-4518-A330-41EDD9DD9F3D}" destId="{D62FF284-87FA-4FE5-AD97-A2ADE916C285}" srcOrd="0" destOrd="0" presId="urn:microsoft.com/office/officeart/2005/8/layout/hierarchy1"/>
    <dgm:cxn modelId="{063C126F-9BF6-493A-B906-40E7F4EC7C69}" type="presOf" srcId="{A29BB9F4-22BC-4FB6-B7F5-F7C0EBDED379}" destId="{BA0021AF-0832-488A-8C66-CA9E188E3C74}" srcOrd="0" destOrd="0" presId="urn:microsoft.com/office/officeart/2005/8/layout/hierarchy1"/>
    <dgm:cxn modelId="{38F0D66B-5586-4669-82A2-B0195B4BE701}" srcId="{D8D892BD-3784-4427-B0B4-7C12BE89BC42}" destId="{DBDDAC90-F482-4754-A860-EFB76174D2C5}" srcOrd="1" destOrd="0" parTransId="{E94238A3-CB48-4D40-B6B1-B2652898DE91}" sibTransId="{2C70B4D0-CB09-4DE2-AE1E-8DE43F46B7A9}"/>
    <dgm:cxn modelId="{A087DFB6-EAA0-4A64-8661-32C73375414C}" type="presOf" srcId="{084B7A4B-B521-4EBF-A3BF-28B48AFB798A}" destId="{4CE671F1-C7FA-4F39-B70D-BD9C286A1DCC}" srcOrd="0" destOrd="0" presId="urn:microsoft.com/office/officeart/2005/8/layout/hierarchy1"/>
    <dgm:cxn modelId="{4AEA8C96-E669-4D6F-9132-5311DC6EF44F}" type="presOf" srcId="{9556673C-77FB-4202-ADC7-468A82A05A97}" destId="{15B614B9-8441-4639-BDF8-7886D2179042}" srcOrd="0" destOrd="0" presId="urn:microsoft.com/office/officeart/2005/8/layout/hierarchy1"/>
    <dgm:cxn modelId="{D2697BAE-0522-4F1E-8C58-8677A1C36574}" srcId="{E9151018-9268-4C22-9120-886ABC56B6F7}" destId="{61383D00-F1FC-4EFF-B02D-21594BAB02A1}" srcOrd="0" destOrd="0" parTransId="{5490A97A-D6B9-44E4-8259-3A099037D955}" sibTransId="{C974B663-C216-4B8F-A862-E4CA9C052AE0}"/>
    <dgm:cxn modelId="{E42E43DC-A0B1-466B-BB9D-D44BBDBBD873}" type="presOf" srcId="{B14EEBE2-D932-4805-A0AA-6412086BED2F}" destId="{03777790-41FC-4CF3-B317-98B61BD4155E}" srcOrd="0" destOrd="0" presId="urn:microsoft.com/office/officeart/2005/8/layout/hierarchy1"/>
    <dgm:cxn modelId="{34C4F3C2-E50E-48BA-A21D-A059726830B4}" srcId="{35B05E7E-E988-4189-AD0B-6633703B4D05}" destId="{AC458528-AD95-4D66-BDC7-52AA48EBEFAB}" srcOrd="0" destOrd="0" parTransId="{A11DE6BA-B1A7-4F66-BC18-B8E638866902}" sibTransId="{CC3BD1D0-67AB-4DA8-B657-6FAAA2782D21}"/>
    <dgm:cxn modelId="{2B023FB2-274A-4066-A091-45802B89869F}" srcId="{281E36E2-EE83-41FE-AE9D-500086BBB37E}" destId="{5FC8515B-8F4C-4C67-8021-389725251A59}" srcOrd="0" destOrd="0" parTransId="{CBEE0E07-97DC-417C-A566-E5E7C8D97F13}" sibTransId="{FE3E7E0F-B8BF-42E1-9384-6350779F964A}"/>
    <dgm:cxn modelId="{EDA200BB-A9F0-449E-9E42-7A3DDFCB7AF6}" srcId="{D8D892BD-3784-4427-B0B4-7C12BE89BC42}" destId="{2D92CE44-13A0-42EB-B6ED-59A5181FB3DC}" srcOrd="4" destOrd="0" parTransId="{5FAB4A18-EAF5-4DD3-94DC-8745D27CA570}" sibTransId="{1CFEFFB3-0E0B-4908-AA9F-A4487145909C}"/>
    <dgm:cxn modelId="{3ADA6670-70AD-4E75-9C75-D790E8572A0E}" srcId="{D8D892BD-3784-4427-B0B4-7C12BE89BC42}" destId="{D64862A3-3631-44F3-A1D0-14EB11A4AE52}" srcOrd="0" destOrd="0" parTransId="{BB001B17-FFFF-4673-99B2-556D4A4B516F}" sibTransId="{981CC3CA-987F-498F-A954-5C52EDEA5CF1}"/>
    <dgm:cxn modelId="{8836D9F2-DD8E-47F2-9887-DE0A8F9AF42B}" type="presOf" srcId="{FDC770E7-29F4-446F-B95C-286A8BD31A40}" destId="{6E9E905E-CD48-45DA-86E5-C4945897200A}" srcOrd="0" destOrd="0" presId="urn:microsoft.com/office/officeart/2005/8/layout/hierarchy1"/>
    <dgm:cxn modelId="{82CF71DD-D716-4ECC-8560-0CF79B24F055}" type="presOf" srcId="{5FC8515B-8F4C-4C67-8021-389725251A59}" destId="{C58BB972-E603-49C7-B2C7-6B6097F5DEBE}" srcOrd="0" destOrd="0" presId="urn:microsoft.com/office/officeart/2005/8/layout/hierarchy1"/>
    <dgm:cxn modelId="{E8ACCD9D-A75F-430F-94A2-67CEF0EF08E3}" srcId="{B294F15E-4B7B-4326-AB85-9E4D15195CAE}" destId="{D8D892BD-3784-4427-B0B4-7C12BE89BC42}" srcOrd="0" destOrd="0" parTransId="{5B6FA560-A443-47BF-A742-4BD7EA6529BE}" sibTransId="{D3EE0771-3AD0-4A54-811B-48109035D07C}"/>
    <dgm:cxn modelId="{9463DFBC-3A5E-4216-B8C0-9EB69E9D694B}" type="presOf" srcId="{A8CDF0F9-ACE6-4B1F-A570-E564BDAE81EF}" destId="{B65390B1-BDDA-48FC-818B-087C97FC8981}" srcOrd="0" destOrd="0" presId="urn:microsoft.com/office/officeart/2005/8/layout/hierarchy1"/>
    <dgm:cxn modelId="{C77B6B9E-AE77-4361-808D-243158B65D8A}" srcId="{281E36E2-EE83-41FE-AE9D-500086BBB37E}" destId="{0FB6247B-2795-4299-A389-0075A3BBC19E}" srcOrd="3" destOrd="0" parTransId="{249CE2CD-1D37-4DD0-9228-7F4A6F29277A}" sibTransId="{9D85B71D-9A83-47B2-85E0-CB08DD68C483}"/>
    <dgm:cxn modelId="{236DF48F-3E6A-4EA0-8C14-C83E77CD2654}" srcId="{FC92CFF2-42AE-4F04-820D-F744A68C7C21}" destId="{A29BB9F4-22BC-4FB6-B7F5-F7C0EBDED379}" srcOrd="0" destOrd="0" parTransId="{270550C6-D032-415F-AAF4-9898B44E8175}" sibTransId="{1E442522-2379-4973-91FE-52EEBA1E3310}"/>
    <dgm:cxn modelId="{BDCE1C65-F2A9-4BD8-95D0-ECE7083A3751}" srcId="{C1D0D644-4028-45B6-9DF3-90B45B3B4251}" destId="{9B52CDDF-9E00-4FE5-AC58-22E0CE9C0B6A}" srcOrd="0" destOrd="0" parTransId="{66C7781C-BE63-408B-BDDF-9468D4A4E9EF}" sibTransId="{6ADB8F77-54F0-46D0-891B-522B2CCA2D65}"/>
    <dgm:cxn modelId="{85AF1E7A-5EE2-4F8F-A8D4-E5D0BF914740}" type="presOf" srcId="{BF9F017E-A89A-43FE-8864-24EEC7BB3DA6}" destId="{F2FE1F4A-6677-4EB1-B775-04BB3B094478}" srcOrd="0" destOrd="0" presId="urn:microsoft.com/office/officeart/2005/8/layout/hierarchy1"/>
    <dgm:cxn modelId="{E8C92AFC-104C-4383-B895-F0623919C83E}" srcId="{B28EDDB9-0F0E-4BC7-8661-BE14A4CD955F}" destId="{88CF22E1-7728-4C77-9948-55CC557FD1A3}" srcOrd="0" destOrd="0" parTransId="{D30D5DAE-DA63-4172-A938-37E4410E3C5C}" sibTransId="{D62AB5E4-D7C9-4F5A-A5D8-DC741B1175D6}"/>
    <dgm:cxn modelId="{9FCC7CBA-FECF-4545-ADA1-52D8465A6569}" type="presOf" srcId="{B294F15E-4B7B-4326-AB85-9E4D15195CAE}" destId="{79282EA4-B0FA-4279-85AC-C2BEC19CB9E3}" srcOrd="0" destOrd="0" presId="urn:microsoft.com/office/officeart/2005/8/layout/hierarchy1"/>
    <dgm:cxn modelId="{25298570-18DA-4631-A259-5A9A8DB82BAE}" srcId="{D64862A3-3631-44F3-A1D0-14EB11A4AE52}" destId="{5066D3CD-F274-47A6-982A-48BBB983834E}" srcOrd="1" destOrd="0" parTransId="{9556673C-77FB-4202-ADC7-468A82A05A97}" sibTransId="{361B1A24-F899-42D1-93ED-8F874C373A40}"/>
    <dgm:cxn modelId="{F58B950D-7B29-48E6-AAED-389A9F8EEDEF}" srcId="{DBDDAC90-F482-4754-A860-EFB76174D2C5}" destId="{061956E9-0321-46B3-B47B-35C07952C5B1}" srcOrd="0" destOrd="0" parTransId="{5D507E86-280C-4518-A330-41EDD9DD9F3D}" sibTransId="{83A4E3C3-6375-4A5B-A59E-A59C9AA026F2}"/>
    <dgm:cxn modelId="{3D79EBC8-2135-47DA-B570-F904D07F7975}" type="presOf" srcId="{B5F32946-5546-4613-BDE4-BA46F0117987}" destId="{00262C8C-F1AC-47F9-A8E5-5AA1E1713A21}" srcOrd="0" destOrd="0" presId="urn:microsoft.com/office/officeart/2005/8/layout/hierarchy1"/>
    <dgm:cxn modelId="{BFC86A71-107F-4D66-AD20-E812F075A35E}" type="presOf" srcId="{CBEE0E07-97DC-417C-A566-E5E7C8D97F13}" destId="{786CB1DB-F770-4772-821F-04C4FF63296C}" srcOrd="0" destOrd="0" presId="urn:microsoft.com/office/officeart/2005/8/layout/hierarchy1"/>
    <dgm:cxn modelId="{E473A481-348E-4259-AD62-A6EABC9FDED0}" type="presOf" srcId="{281E36E2-EE83-41FE-AE9D-500086BBB37E}" destId="{6964D521-3FED-412A-A8EC-C8956DDD0079}" srcOrd="0" destOrd="0" presId="urn:microsoft.com/office/officeart/2005/8/layout/hierarchy1"/>
    <dgm:cxn modelId="{290669CB-EEC6-4A78-B9EE-C55C666B8D9A}" srcId="{D8D892BD-3784-4427-B0B4-7C12BE89BC42}" destId="{35B05E7E-E988-4189-AD0B-6633703B4D05}" srcOrd="3" destOrd="0" parTransId="{B5F32946-5546-4613-BDE4-BA46F0117987}" sibTransId="{821EC73E-CD6D-48C9-8B32-D2F292CAE036}"/>
    <dgm:cxn modelId="{4B634984-EA70-4244-9D1B-B2106C1C0B0C}" type="presOf" srcId="{5B501BB8-6836-485B-BEB2-AC7760A5527C}" destId="{9D6BAE46-D509-4752-9B30-7FFC043ED3B2}" srcOrd="0" destOrd="0" presId="urn:microsoft.com/office/officeart/2005/8/layout/hierarchy1"/>
    <dgm:cxn modelId="{F463D80F-9763-42EA-A974-8BFA8CD2EB03}" type="presOf" srcId="{C1D0D644-4028-45B6-9DF3-90B45B3B4251}" destId="{A7536FF6-0696-4131-9350-AA5D1A851A2E}" srcOrd="0" destOrd="0" presId="urn:microsoft.com/office/officeart/2005/8/layout/hierarchy1"/>
    <dgm:cxn modelId="{C560AC14-815A-43A5-8A1F-43D7A5D5753C}" srcId="{D64862A3-3631-44F3-A1D0-14EB11A4AE52}" destId="{B28EDDB9-0F0E-4BC7-8661-BE14A4CD955F}" srcOrd="4" destOrd="0" parTransId="{B14EEBE2-D932-4805-A0AA-6412086BED2F}" sibTransId="{96850F16-6232-437D-AEEF-EE6535F7ECD7}"/>
    <dgm:cxn modelId="{D3C00B40-66D1-4276-B263-6149D70AB7AA}" srcId="{D64862A3-3631-44F3-A1D0-14EB11A4AE52}" destId="{FC92CFF2-42AE-4F04-820D-F744A68C7C21}" srcOrd="3" destOrd="0" parTransId="{E2ED5A2A-4582-45C3-8A74-06A824FD1C15}" sibTransId="{3F82BA41-6E13-4208-AFA9-EB958624158E}"/>
    <dgm:cxn modelId="{02CCB7E3-6978-4A35-A08F-2EF959E4D5D8}" type="presOf" srcId="{D8D892BD-3784-4427-B0B4-7C12BE89BC42}" destId="{F56B9861-0469-49C1-BD62-AA387F68B791}" srcOrd="0" destOrd="0" presId="urn:microsoft.com/office/officeart/2005/8/layout/hierarchy1"/>
    <dgm:cxn modelId="{8FEF7F67-85C3-47D8-8292-0BEA415084F8}" type="presOf" srcId="{270550C6-D032-415F-AAF4-9898B44E8175}" destId="{27C7A313-9DDF-4B47-AED9-60E8C411B667}" srcOrd="0" destOrd="0" presId="urn:microsoft.com/office/officeart/2005/8/layout/hierarchy1"/>
    <dgm:cxn modelId="{1B4A0263-A798-49AD-AC20-EBF5D0FFDABC}" type="presOf" srcId="{71AD44CC-FC10-4669-A2A1-096503219A4B}" destId="{0F12657F-86BB-437D-87AB-45AFBD06406B}" srcOrd="0" destOrd="0" presId="urn:microsoft.com/office/officeart/2005/8/layout/hierarchy1"/>
    <dgm:cxn modelId="{7C15AAF5-EE86-4E04-BDF0-1B91201569FD}" type="presOf" srcId="{E69ECE68-3FC6-4E03-9D3E-11934B64A403}" destId="{D22F0003-3298-4D9D-B456-C613E1A010F7}" srcOrd="0" destOrd="0" presId="urn:microsoft.com/office/officeart/2005/8/layout/hierarchy1"/>
    <dgm:cxn modelId="{36B64131-173D-4B8E-8F4B-7F5ECB7052F4}" srcId="{D64862A3-3631-44F3-A1D0-14EB11A4AE52}" destId="{E9151018-9268-4C22-9120-886ABC56B6F7}" srcOrd="0" destOrd="0" parTransId="{9FEF7F90-BD3F-40A1-A42D-553AA0F28D55}" sibTransId="{C693EFCC-261E-4DFC-8ABB-29AD2826C948}"/>
    <dgm:cxn modelId="{38FE13DA-9DD5-49ED-8944-407CFF6F2B94}" type="presOf" srcId="{4A0900BE-0111-4D09-AF7E-3DD48D6C5F5E}" destId="{67B50D01-3A35-4CE3-9E1E-CDB65986BAFE}" srcOrd="0" destOrd="0" presId="urn:microsoft.com/office/officeart/2005/8/layout/hierarchy1"/>
    <dgm:cxn modelId="{DD3FF02E-21A0-49F5-92B6-5BC9BB103BE5}" type="presOf" srcId="{35B05E7E-E988-4189-AD0B-6633703B4D05}" destId="{1FD2B585-8A7F-4081-BBC7-04FBFEC3898F}" srcOrd="0" destOrd="0" presId="urn:microsoft.com/office/officeart/2005/8/layout/hierarchy1"/>
    <dgm:cxn modelId="{6AF0D164-4C4C-4EE4-BAB9-1117186067D9}" srcId="{2D92CE44-13A0-42EB-B6ED-59A5181FB3DC}" destId="{084B7A4B-B521-4EBF-A3BF-28B48AFB798A}" srcOrd="0" destOrd="0" parTransId="{4E74ABD0-6C91-4DE9-A711-8A8C618399AC}" sibTransId="{0ECDF59F-200C-400C-BD2E-00469B613883}"/>
    <dgm:cxn modelId="{4C861CD3-5390-4413-8D0E-9BCF2B37D2DA}" type="presOf" srcId="{AC458528-AD95-4D66-BDC7-52AA48EBEFAB}" destId="{6E2E3598-64E4-4EA8-B27B-1C912DD4ADEF}" srcOrd="0" destOrd="0" presId="urn:microsoft.com/office/officeart/2005/8/layout/hierarchy1"/>
    <dgm:cxn modelId="{133BE802-0B59-49C5-99A8-D09B7A02E00F}" srcId="{F71656B7-F873-473C-99B1-1043BCB3EEFE}" destId="{1BA55D30-6C7C-4D9A-9A23-31170404C81D}" srcOrd="0" destOrd="0" parTransId="{A408A0AB-03CC-4A4F-A0C5-F7C08B6C307C}" sibTransId="{69DFB192-F6D7-4021-9D48-4301491D57A1}"/>
    <dgm:cxn modelId="{CD8B28D2-8A17-48EC-9A8C-C238508C97C8}" srcId="{DBDDAC90-F482-4754-A860-EFB76174D2C5}" destId="{74CEAC9A-8067-4AB7-9E3A-2A19319C7FAE}" srcOrd="1" destOrd="0" parTransId="{3944A676-924E-44F1-8DA0-56E6745C55EA}" sibTransId="{8F4A3C1C-32E4-496E-9D54-AD2380A2D6FA}"/>
    <dgm:cxn modelId="{B55D60C3-CBCA-4C3F-B1F4-9A61DE080CE5}" srcId="{5066D3CD-F274-47A6-982A-48BBB983834E}" destId="{BF9F017E-A89A-43FE-8864-24EEC7BB3DA6}" srcOrd="0" destOrd="0" parTransId="{FDF9A451-D908-484F-A5A2-7C18604C6606}" sibTransId="{65B91254-2673-4A67-8EAE-BC62935AE61E}"/>
    <dgm:cxn modelId="{EDEBFC84-3B86-4644-842B-21EBE7F63E68}" srcId="{D64862A3-3631-44F3-A1D0-14EB11A4AE52}" destId="{F71656B7-F873-473C-99B1-1043BCB3EEFE}" srcOrd="5" destOrd="0" parTransId="{69DB1D27-53DD-407C-92BE-5EC65CFF6142}" sibTransId="{D5A9F277-1A64-4B3D-9E15-04844C6871B8}"/>
    <dgm:cxn modelId="{BD978B25-2A1A-4188-BA84-0E760540AE6D}" type="presOf" srcId="{E94238A3-CB48-4D40-B6B1-B2652898DE91}" destId="{02B856B2-01A0-4C22-9C20-A9DC5174DB60}" srcOrd="0" destOrd="0" presId="urn:microsoft.com/office/officeart/2005/8/layout/hierarchy1"/>
    <dgm:cxn modelId="{CB91E9F9-4118-4804-82B2-46C71AC1B518}" srcId="{C1D0D644-4028-45B6-9DF3-90B45B3B4251}" destId="{476B94D6-36B1-4980-A9F7-8DBE4DAD5E54}" srcOrd="2" destOrd="0" parTransId="{4A0900BE-0111-4D09-AF7E-3DD48D6C5F5E}" sibTransId="{CA30914F-10C8-4E65-B118-71A9C1C87F9C}"/>
    <dgm:cxn modelId="{BF358822-D5C5-40E5-83C8-99C3627C71D7}" type="presOf" srcId="{D64862A3-3631-44F3-A1D0-14EB11A4AE52}" destId="{D40DCE60-7184-4165-A8BE-DCFF501147A2}" srcOrd="0" destOrd="0" presId="urn:microsoft.com/office/officeart/2005/8/layout/hierarchy1"/>
    <dgm:cxn modelId="{E8DA87C1-B586-4E3D-8692-F81C699EAE42}" type="presOf" srcId="{1BA55D30-6C7C-4D9A-9A23-31170404C81D}" destId="{E0FFEF34-0007-4FFF-A6ED-8E56F4583835}" srcOrd="0" destOrd="0" presId="urn:microsoft.com/office/officeart/2005/8/layout/hierarchy1"/>
    <dgm:cxn modelId="{679B9571-D1A4-474C-BBE0-F68B5BF10AF5}" type="presOf" srcId="{BB001B17-FFFF-4673-99B2-556D4A4B516F}" destId="{096790CC-5838-4089-9F49-D673EA5BCEBC}" srcOrd="0" destOrd="0" presId="urn:microsoft.com/office/officeart/2005/8/layout/hierarchy1"/>
    <dgm:cxn modelId="{DC02EDA7-174D-4BD5-A30C-0E4495BC6611}" type="presOf" srcId="{0FB6247B-2795-4299-A389-0075A3BBC19E}" destId="{FF8F09FC-CA64-4509-92CE-5C07964FF1D9}" srcOrd="0" destOrd="0" presId="urn:microsoft.com/office/officeart/2005/8/layout/hierarchy1"/>
    <dgm:cxn modelId="{D8FF26C6-8345-4ED1-9DC7-68150C042983}" type="presOf" srcId="{B28EDDB9-0F0E-4BC7-8661-BE14A4CD955F}" destId="{EE3FE543-AC4D-47D7-9992-9884DBBB0754}" srcOrd="0" destOrd="0" presId="urn:microsoft.com/office/officeart/2005/8/layout/hierarchy1"/>
    <dgm:cxn modelId="{DB395A15-47E6-4CB3-BE0D-08C0C32C3A71}" type="presOf" srcId="{66C7781C-BE63-408B-BDDF-9468D4A4E9EF}" destId="{BA6E97FF-AEFB-4440-8DDC-FEC0B35964AE}" srcOrd="0" destOrd="0" presId="urn:microsoft.com/office/officeart/2005/8/layout/hierarchy1"/>
    <dgm:cxn modelId="{50B0D9E6-32A6-48E3-A830-EA06B4007B0B}" type="presOf" srcId="{38B7D7C5-58DE-4134-B4EA-D51F05D54E7B}" destId="{5F530A54-FD72-4096-B79C-E03497B8FABF}" srcOrd="0" destOrd="0" presId="urn:microsoft.com/office/officeart/2005/8/layout/hierarchy1"/>
    <dgm:cxn modelId="{839D841E-0F1B-4DD5-918C-8B19C9949ABF}" type="presOf" srcId="{F71656B7-F873-473C-99B1-1043BCB3EEFE}" destId="{0E3AD595-06BC-4CC0-BB69-73E9464B1AEA}" srcOrd="0" destOrd="0" presId="urn:microsoft.com/office/officeart/2005/8/layout/hierarchy1"/>
    <dgm:cxn modelId="{B24A2A98-BA69-42E0-8B9A-B2742EF320A2}" type="presOf" srcId="{9FEF7F90-BD3F-40A1-A42D-553AA0F28D55}" destId="{A3FBC668-17C5-49F8-8699-8CDAC757E794}" srcOrd="0" destOrd="0" presId="urn:microsoft.com/office/officeart/2005/8/layout/hierarchy1"/>
    <dgm:cxn modelId="{39CDDCAA-F6A1-450D-8EC7-DECFC5EEF97A}" type="presOf" srcId="{061956E9-0321-46B3-B47B-35C07952C5B1}" destId="{C49A393C-BCE6-4E43-8FF1-652CDF002288}" srcOrd="0" destOrd="0" presId="urn:microsoft.com/office/officeart/2005/8/layout/hierarchy1"/>
    <dgm:cxn modelId="{129E4085-2A17-4A67-B299-9138BEFA45F5}" type="presOf" srcId="{421B8CAC-16C1-48E5-B148-28468053EF02}" destId="{EB5BB8EC-A7AC-47ED-982D-20BBEEFABED8}" srcOrd="0" destOrd="0" presId="urn:microsoft.com/office/officeart/2005/8/layout/hierarchy1"/>
    <dgm:cxn modelId="{7A0F9081-6313-44D5-A74A-F45891FB3E98}" type="presOf" srcId="{441489A1-C7C6-4C2A-928D-8AE9D2E25C6C}" destId="{FAEE3A67-82DA-4284-B15F-C5E710066CF8}" srcOrd="0" destOrd="0" presId="urn:microsoft.com/office/officeart/2005/8/layout/hierarchy1"/>
    <dgm:cxn modelId="{F479D0E1-AADC-4BF7-8CB1-A32F591F54D3}" type="presOf" srcId="{5490A97A-D6B9-44E4-8259-3A099037D955}" destId="{C4BEE129-3A44-4180-AB73-B2477AA62D54}" srcOrd="0" destOrd="0" presId="urn:microsoft.com/office/officeart/2005/8/layout/hierarchy1"/>
    <dgm:cxn modelId="{45432A5A-6919-4C5E-A28E-8110CBD3B545}" type="presOf" srcId="{FC92CFF2-42AE-4F04-820D-F744A68C7C21}" destId="{5950D094-7C12-4618-A18F-88ECE8612B45}" srcOrd="0" destOrd="0" presId="urn:microsoft.com/office/officeart/2005/8/layout/hierarchy1"/>
    <dgm:cxn modelId="{BE0D3EEC-A61D-44BC-9797-B14F1B1B322F}" type="presOf" srcId="{88CF22E1-7728-4C77-9948-55CC557FD1A3}" destId="{EBA910A4-ECA3-4CEC-A099-BEA1B957390F}" srcOrd="0" destOrd="0" presId="urn:microsoft.com/office/officeart/2005/8/layout/hierarchy1"/>
    <dgm:cxn modelId="{68AB797C-3603-464B-96BD-BF47384319AC}" srcId="{281E36E2-EE83-41FE-AE9D-500086BBB37E}" destId="{421B8CAC-16C1-48E5-B148-28468053EF02}" srcOrd="2" destOrd="0" parTransId="{71AD44CC-FC10-4669-A2A1-096503219A4B}" sibTransId="{CC03D17E-9214-44CF-94A1-083A048B7CA1}"/>
    <dgm:cxn modelId="{0B0E3185-8D30-466E-9159-0204771EFDAE}" srcId="{281E36E2-EE83-41FE-AE9D-500086BBB37E}" destId="{FDC770E7-29F4-446F-B95C-286A8BD31A40}" srcOrd="1" destOrd="0" parTransId="{5B501BB8-6836-485B-BEB2-AC7760A5527C}" sibTransId="{CB59E7FF-CFC2-4325-836F-9A11A76F6AD2}"/>
    <dgm:cxn modelId="{E3E78E77-8982-4B8E-B380-2016455874FD}" type="presOf" srcId="{2D92CE44-13A0-42EB-B6ED-59A5181FB3DC}" destId="{E752487C-0415-4633-939D-1ED52EDFD47E}" srcOrd="0" destOrd="0" presId="urn:microsoft.com/office/officeart/2005/8/layout/hierarchy1"/>
    <dgm:cxn modelId="{9B8BA7CB-CB07-4339-B3C5-CC48B9DCB139}" type="presOf" srcId="{E9151018-9268-4C22-9120-886ABC56B6F7}" destId="{01417BD9-15BF-499E-8B59-A77414478B4C}" srcOrd="0" destOrd="0" presId="urn:microsoft.com/office/officeart/2005/8/layout/hierarchy1"/>
    <dgm:cxn modelId="{26DCC65C-BF68-4D85-951E-542655FB7128}" type="presOf" srcId="{74CEAC9A-8067-4AB7-9E3A-2A19319C7FAE}" destId="{0CB5E988-9AD9-4E7A-8003-3893FB97051D}" srcOrd="0" destOrd="0" presId="urn:microsoft.com/office/officeart/2005/8/layout/hierarchy1"/>
    <dgm:cxn modelId="{C54BEFB3-F10B-4A5E-A21C-AECCF643044D}" type="presOf" srcId="{9B52CDDF-9E00-4FE5-AC58-22E0CE9C0B6A}" destId="{4D7EFC12-8438-437A-9C1E-E61263E74F58}" srcOrd="0" destOrd="0" presId="urn:microsoft.com/office/officeart/2005/8/layout/hierarchy1"/>
    <dgm:cxn modelId="{F093AB16-893D-4555-9F4E-6F15E4469E94}" type="presOf" srcId="{476B94D6-36B1-4980-A9F7-8DBE4DAD5E54}" destId="{CA8BA1CE-1CD6-4B64-B401-FCC539381937}" srcOrd="0" destOrd="0" presId="urn:microsoft.com/office/officeart/2005/8/layout/hierarchy1"/>
    <dgm:cxn modelId="{B769838A-454D-4BA6-9FA1-5E8E3AA671FF}" type="presParOf" srcId="{79282EA4-B0FA-4279-85AC-C2BEC19CB9E3}" destId="{6BACC5DD-5502-40D6-BCDA-99D0EDFB186E}" srcOrd="0" destOrd="0" presId="urn:microsoft.com/office/officeart/2005/8/layout/hierarchy1"/>
    <dgm:cxn modelId="{5DFCFBD9-E4EC-4A28-8CB0-AECEF5396CCC}" type="presParOf" srcId="{6BACC5DD-5502-40D6-BCDA-99D0EDFB186E}" destId="{E1A08D63-6CC7-4A25-9AF8-F3FC887652D0}" srcOrd="0" destOrd="0" presId="urn:microsoft.com/office/officeart/2005/8/layout/hierarchy1"/>
    <dgm:cxn modelId="{67048525-FFBE-45A5-988D-C0095C295629}" type="presParOf" srcId="{E1A08D63-6CC7-4A25-9AF8-F3FC887652D0}" destId="{D1B67247-627D-49AE-ACC5-2AD5E048980B}" srcOrd="0" destOrd="0" presId="urn:microsoft.com/office/officeart/2005/8/layout/hierarchy1"/>
    <dgm:cxn modelId="{05E6BE5C-146A-46BD-9494-420B2290DD23}" type="presParOf" srcId="{E1A08D63-6CC7-4A25-9AF8-F3FC887652D0}" destId="{F56B9861-0469-49C1-BD62-AA387F68B791}" srcOrd="1" destOrd="0" presId="urn:microsoft.com/office/officeart/2005/8/layout/hierarchy1"/>
    <dgm:cxn modelId="{B10967A8-8833-42C9-AF6C-A3E4EB70B736}" type="presParOf" srcId="{6BACC5DD-5502-40D6-BCDA-99D0EDFB186E}" destId="{BBDEA1E0-44FA-47A7-A288-6D7D2E902B10}" srcOrd="1" destOrd="0" presId="urn:microsoft.com/office/officeart/2005/8/layout/hierarchy1"/>
    <dgm:cxn modelId="{19F5835B-0354-4547-966C-D534E3170E2B}" type="presParOf" srcId="{BBDEA1E0-44FA-47A7-A288-6D7D2E902B10}" destId="{096790CC-5838-4089-9F49-D673EA5BCEBC}" srcOrd="0" destOrd="0" presId="urn:microsoft.com/office/officeart/2005/8/layout/hierarchy1"/>
    <dgm:cxn modelId="{14E4BEBA-1399-41D6-A0DE-7018B1712E6F}" type="presParOf" srcId="{BBDEA1E0-44FA-47A7-A288-6D7D2E902B10}" destId="{560538C2-7EE4-465B-8FDC-B4CC3E41FBF9}" srcOrd="1" destOrd="0" presId="urn:microsoft.com/office/officeart/2005/8/layout/hierarchy1"/>
    <dgm:cxn modelId="{37F96525-FCDF-43EB-B098-389420F74BF2}" type="presParOf" srcId="{560538C2-7EE4-465B-8FDC-B4CC3E41FBF9}" destId="{71AFE005-09D8-4FA8-BF93-9BF322C1171E}" srcOrd="0" destOrd="0" presId="urn:microsoft.com/office/officeart/2005/8/layout/hierarchy1"/>
    <dgm:cxn modelId="{FD8F3866-BB39-4F27-8B3F-074F78DE0581}" type="presParOf" srcId="{71AFE005-09D8-4FA8-BF93-9BF322C1171E}" destId="{5DB4375A-2C3D-41B0-93CA-8502520ACE92}" srcOrd="0" destOrd="0" presId="urn:microsoft.com/office/officeart/2005/8/layout/hierarchy1"/>
    <dgm:cxn modelId="{957AB509-9A5E-4156-89E1-654AB7C90EF9}" type="presParOf" srcId="{71AFE005-09D8-4FA8-BF93-9BF322C1171E}" destId="{D40DCE60-7184-4165-A8BE-DCFF501147A2}" srcOrd="1" destOrd="0" presId="urn:microsoft.com/office/officeart/2005/8/layout/hierarchy1"/>
    <dgm:cxn modelId="{94B719D3-FABE-49AC-A1F3-58D79443E020}" type="presParOf" srcId="{560538C2-7EE4-465B-8FDC-B4CC3E41FBF9}" destId="{A4181608-E07F-4F42-9211-4F84AFB1F4AC}" srcOrd="1" destOrd="0" presId="urn:microsoft.com/office/officeart/2005/8/layout/hierarchy1"/>
    <dgm:cxn modelId="{59F3F9E9-4DF6-4376-8884-53A6A5213033}" type="presParOf" srcId="{A4181608-E07F-4F42-9211-4F84AFB1F4AC}" destId="{A3FBC668-17C5-49F8-8699-8CDAC757E794}" srcOrd="0" destOrd="0" presId="urn:microsoft.com/office/officeart/2005/8/layout/hierarchy1"/>
    <dgm:cxn modelId="{6A9A22DF-C278-4527-8C30-575147B29CF6}" type="presParOf" srcId="{A4181608-E07F-4F42-9211-4F84AFB1F4AC}" destId="{AA8F54DB-A16E-462C-82F9-07A1E24F361E}" srcOrd="1" destOrd="0" presId="urn:microsoft.com/office/officeart/2005/8/layout/hierarchy1"/>
    <dgm:cxn modelId="{C64C560E-D837-4AA8-8358-4375CEAE896E}" type="presParOf" srcId="{AA8F54DB-A16E-462C-82F9-07A1E24F361E}" destId="{926ACFA3-935C-47D3-BE61-2019427BFF80}" srcOrd="0" destOrd="0" presId="urn:microsoft.com/office/officeart/2005/8/layout/hierarchy1"/>
    <dgm:cxn modelId="{3F0167B0-EB72-4261-8FC0-F1DAF21D60E3}" type="presParOf" srcId="{926ACFA3-935C-47D3-BE61-2019427BFF80}" destId="{93BAE06F-B4C7-46E5-96F0-444FB4D09B45}" srcOrd="0" destOrd="0" presId="urn:microsoft.com/office/officeart/2005/8/layout/hierarchy1"/>
    <dgm:cxn modelId="{B5D7FBCF-75CB-4948-818B-10AF8B0E74A7}" type="presParOf" srcId="{926ACFA3-935C-47D3-BE61-2019427BFF80}" destId="{01417BD9-15BF-499E-8B59-A77414478B4C}" srcOrd="1" destOrd="0" presId="urn:microsoft.com/office/officeart/2005/8/layout/hierarchy1"/>
    <dgm:cxn modelId="{E7DE7294-089A-4868-B1F2-36DBB7980667}" type="presParOf" srcId="{AA8F54DB-A16E-462C-82F9-07A1E24F361E}" destId="{869A04D8-AA11-44D6-86F4-4DE6546FFEB8}" srcOrd="1" destOrd="0" presId="urn:microsoft.com/office/officeart/2005/8/layout/hierarchy1"/>
    <dgm:cxn modelId="{8D01E7E9-C0A2-477F-A150-D567E90570FA}" type="presParOf" srcId="{869A04D8-AA11-44D6-86F4-4DE6546FFEB8}" destId="{C4BEE129-3A44-4180-AB73-B2477AA62D54}" srcOrd="0" destOrd="0" presId="urn:microsoft.com/office/officeart/2005/8/layout/hierarchy1"/>
    <dgm:cxn modelId="{F89D4072-C48C-45AE-A99C-6A16E6C01BC6}" type="presParOf" srcId="{869A04D8-AA11-44D6-86F4-4DE6546FFEB8}" destId="{546C8BFD-6C8D-41BA-8F64-D617ABFE4C61}" srcOrd="1" destOrd="0" presId="urn:microsoft.com/office/officeart/2005/8/layout/hierarchy1"/>
    <dgm:cxn modelId="{8F6F14B9-6958-4386-8364-0EFADF8256E7}" type="presParOf" srcId="{546C8BFD-6C8D-41BA-8F64-D617ABFE4C61}" destId="{DCE6E0F6-171C-4BA4-9EA3-AF56FCF1C0AB}" srcOrd="0" destOrd="0" presId="urn:microsoft.com/office/officeart/2005/8/layout/hierarchy1"/>
    <dgm:cxn modelId="{EFC4320D-2C2A-4AAA-8CA7-CD96C858B2FD}" type="presParOf" srcId="{DCE6E0F6-171C-4BA4-9EA3-AF56FCF1C0AB}" destId="{7334B10A-20CC-4CE6-A08D-268D056B0871}" srcOrd="0" destOrd="0" presId="urn:microsoft.com/office/officeart/2005/8/layout/hierarchy1"/>
    <dgm:cxn modelId="{AACB2BBC-74C5-4F62-8030-D2C12FB68B3F}" type="presParOf" srcId="{DCE6E0F6-171C-4BA4-9EA3-AF56FCF1C0AB}" destId="{53F657C3-6E17-4F22-AB4B-EFD96327CA96}" srcOrd="1" destOrd="0" presId="urn:microsoft.com/office/officeart/2005/8/layout/hierarchy1"/>
    <dgm:cxn modelId="{8321190D-8D8D-45EC-B859-02736A2ED684}" type="presParOf" srcId="{546C8BFD-6C8D-41BA-8F64-D617ABFE4C61}" destId="{570E5E9C-C641-45CA-B722-9B189ADCBB91}" srcOrd="1" destOrd="0" presId="urn:microsoft.com/office/officeart/2005/8/layout/hierarchy1"/>
    <dgm:cxn modelId="{2FA0D7AE-3D54-45D7-AA67-AF77915104EB}" type="presParOf" srcId="{A4181608-E07F-4F42-9211-4F84AFB1F4AC}" destId="{15B614B9-8441-4639-BDF8-7886D2179042}" srcOrd="2" destOrd="0" presId="urn:microsoft.com/office/officeart/2005/8/layout/hierarchy1"/>
    <dgm:cxn modelId="{38DB5D1F-C469-43E8-9485-CFD67A894706}" type="presParOf" srcId="{A4181608-E07F-4F42-9211-4F84AFB1F4AC}" destId="{BD257C8C-25D7-4D52-ABF2-91B5BF63B225}" srcOrd="3" destOrd="0" presId="urn:microsoft.com/office/officeart/2005/8/layout/hierarchy1"/>
    <dgm:cxn modelId="{2D574EC7-E51A-437E-8BFC-6A11FF1A3882}" type="presParOf" srcId="{BD257C8C-25D7-4D52-ABF2-91B5BF63B225}" destId="{FE017872-FD0C-467D-9F8C-EB127C1066DF}" srcOrd="0" destOrd="0" presId="urn:microsoft.com/office/officeart/2005/8/layout/hierarchy1"/>
    <dgm:cxn modelId="{BED41219-030D-4FBD-8F27-C450CAD0880F}" type="presParOf" srcId="{FE017872-FD0C-467D-9F8C-EB127C1066DF}" destId="{01C81170-7F0E-4405-8259-5F4BD286063A}" srcOrd="0" destOrd="0" presId="urn:microsoft.com/office/officeart/2005/8/layout/hierarchy1"/>
    <dgm:cxn modelId="{4F95C489-7189-489F-9EBF-EE6FBF1CEDC6}" type="presParOf" srcId="{FE017872-FD0C-467D-9F8C-EB127C1066DF}" destId="{D8E32D03-D394-4B89-95E1-E84D60013863}" srcOrd="1" destOrd="0" presId="urn:microsoft.com/office/officeart/2005/8/layout/hierarchy1"/>
    <dgm:cxn modelId="{47D1A6B6-ED54-4DE7-B08A-D87DAD8012BD}" type="presParOf" srcId="{BD257C8C-25D7-4D52-ABF2-91B5BF63B225}" destId="{92CFA58D-DD3A-42AA-976B-7FD5910BE3EA}" srcOrd="1" destOrd="0" presId="urn:microsoft.com/office/officeart/2005/8/layout/hierarchy1"/>
    <dgm:cxn modelId="{AD4D5542-C51E-476C-ABC9-E8B827C55C9C}" type="presParOf" srcId="{92CFA58D-DD3A-42AA-976B-7FD5910BE3EA}" destId="{8CB48326-1807-4A6F-975D-644BA491F3DE}" srcOrd="0" destOrd="0" presId="urn:microsoft.com/office/officeart/2005/8/layout/hierarchy1"/>
    <dgm:cxn modelId="{736A1887-EAB3-43CF-A5CD-DBE27564C8AC}" type="presParOf" srcId="{92CFA58D-DD3A-42AA-976B-7FD5910BE3EA}" destId="{DB92DD66-69A1-4C1E-9395-C25315F66B67}" srcOrd="1" destOrd="0" presId="urn:microsoft.com/office/officeart/2005/8/layout/hierarchy1"/>
    <dgm:cxn modelId="{F19FFDC8-0C93-4650-A15A-7628BC3C69F0}" type="presParOf" srcId="{DB92DD66-69A1-4C1E-9395-C25315F66B67}" destId="{D8A4E5CA-19E5-4D90-B1BD-07F6A66A421A}" srcOrd="0" destOrd="0" presId="urn:microsoft.com/office/officeart/2005/8/layout/hierarchy1"/>
    <dgm:cxn modelId="{E411CB05-D185-49ED-A049-182FD4D85968}" type="presParOf" srcId="{D8A4E5CA-19E5-4D90-B1BD-07F6A66A421A}" destId="{9F83C81B-9D39-4B56-BE12-4B7BB1D495A1}" srcOrd="0" destOrd="0" presId="urn:microsoft.com/office/officeart/2005/8/layout/hierarchy1"/>
    <dgm:cxn modelId="{ADF431F5-3014-404B-ADF2-6495CC87F177}" type="presParOf" srcId="{D8A4E5CA-19E5-4D90-B1BD-07F6A66A421A}" destId="{F2FE1F4A-6677-4EB1-B775-04BB3B094478}" srcOrd="1" destOrd="0" presId="urn:microsoft.com/office/officeart/2005/8/layout/hierarchy1"/>
    <dgm:cxn modelId="{A03775DC-6996-44C4-9678-035DD5AD29AA}" type="presParOf" srcId="{DB92DD66-69A1-4C1E-9395-C25315F66B67}" destId="{0A4983DF-946C-4CEB-8AD9-E45AD90DA9E2}" srcOrd="1" destOrd="0" presId="urn:microsoft.com/office/officeart/2005/8/layout/hierarchy1"/>
    <dgm:cxn modelId="{DC355926-F9DC-41F6-8EF1-4B701377A05B}" type="presParOf" srcId="{A4181608-E07F-4F42-9211-4F84AFB1F4AC}" destId="{D22F0003-3298-4D9D-B456-C613E1A010F7}" srcOrd="4" destOrd="0" presId="urn:microsoft.com/office/officeart/2005/8/layout/hierarchy1"/>
    <dgm:cxn modelId="{28A5AC1F-24C4-48AF-AD82-CF60BB4BA8C6}" type="presParOf" srcId="{A4181608-E07F-4F42-9211-4F84AFB1F4AC}" destId="{771BC85D-55E1-44B7-918F-4528D4EDC50B}" srcOrd="5" destOrd="0" presId="urn:microsoft.com/office/officeart/2005/8/layout/hierarchy1"/>
    <dgm:cxn modelId="{E5B1511E-D90A-40E6-A5BA-AE8F6BE0CED2}" type="presParOf" srcId="{771BC85D-55E1-44B7-918F-4528D4EDC50B}" destId="{FDA16254-FD30-4562-9F5F-CFA65B15DAEE}" srcOrd="0" destOrd="0" presId="urn:microsoft.com/office/officeart/2005/8/layout/hierarchy1"/>
    <dgm:cxn modelId="{E059BA55-5784-4769-AA5F-9E6BF82D7540}" type="presParOf" srcId="{FDA16254-FD30-4562-9F5F-CFA65B15DAEE}" destId="{216BA3EC-DEB3-40A9-AD48-D34DBAB79E38}" srcOrd="0" destOrd="0" presId="urn:microsoft.com/office/officeart/2005/8/layout/hierarchy1"/>
    <dgm:cxn modelId="{21425E80-25EE-44DA-AB35-F05B66716D28}" type="presParOf" srcId="{FDA16254-FD30-4562-9F5F-CFA65B15DAEE}" destId="{6964D521-3FED-412A-A8EC-C8956DDD0079}" srcOrd="1" destOrd="0" presId="urn:microsoft.com/office/officeart/2005/8/layout/hierarchy1"/>
    <dgm:cxn modelId="{465CE96E-ACF0-4270-B698-40AB48C3FEBC}" type="presParOf" srcId="{771BC85D-55E1-44B7-918F-4528D4EDC50B}" destId="{D3A66654-069E-4182-8D17-C1BFEE44F12B}" srcOrd="1" destOrd="0" presId="urn:microsoft.com/office/officeart/2005/8/layout/hierarchy1"/>
    <dgm:cxn modelId="{530FD5BD-61C3-49E4-8751-00971AFC4047}" type="presParOf" srcId="{D3A66654-069E-4182-8D17-C1BFEE44F12B}" destId="{786CB1DB-F770-4772-821F-04C4FF63296C}" srcOrd="0" destOrd="0" presId="urn:microsoft.com/office/officeart/2005/8/layout/hierarchy1"/>
    <dgm:cxn modelId="{54F8E2A1-A366-4521-8F0D-B8EC73C2E8FB}" type="presParOf" srcId="{D3A66654-069E-4182-8D17-C1BFEE44F12B}" destId="{CE59B319-D23A-4F1A-89FF-B344F12D38D4}" srcOrd="1" destOrd="0" presId="urn:microsoft.com/office/officeart/2005/8/layout/hierarchy1"/>
    <dgm:cxn modelId="{E82CE2E9-5B63-4DCE-9089-7C1798320BA5}" type="presParOf" srcId="{CE59B319-D23A-4F1A-89FF-B344F12D38D4}" destId="{B692C747-08C9-4A85-BB35-54FD49971A6B}" srcOrd="0" destOrd="0" presId="urn:microsoft.com/office/officeart/2005/8/layout/hierarchy1"/>
    <dgm:cxn modelId="{A833C7C9-5B17-4C18-A453-422E9B8F5BD5}" type="presParOf" srcId="{B692C747-08C9-4A85-BB35-54FD49971A6B}" destId="{3E7BCFA7-1CEB-465E-BCD1-C1CFAD7DE776}" srcOrd="0" destOrd="0" presId="urn:microsoft.com/office/officeart/2005/8/layout/hierarchy1"/>
    <dgm:cxn modelId="{5CAB65A5-9E1B-42B0-8D29-6C400AA6BB06}" type="presParOf" srcId="{B692C747-08C9-4A85-BB35-54FD49971A6B}" destId="{C58BB972-E603-49C7-B2C7-6B6097F5DEBE}" srcOrd="1" destOrd="0" presId="urn:microsoft.com/office/officeart/2005/8/layout/hierarchy1"/>
    <dgm:cxn modelId="{38AFB4FA-7C80-4EC4-BEC2-3DA31B52D450}" type="presParOf" srcId="{CE59B319-D23A-4F1A-89FF-B344F12D38D4}" destId="{67774C8A-74DA-4ECC-B58A-E475DEF46C28}" srcOrd="1" destOrd="0" presId="urn:microsoft.com/office/officeart/2005/8/layout/hierarchy1"/>
    <dgm:cxn modelId="{EDAE4A01-93D1-4A2D-94FF-E5251683A4AA}" type="presParOf" srcId="{D3A66654-069E-4182-8D17-C1BFEE44F12B}" destId="{9D6BAE46-D509-4752-9B30-7FFC043ED3B2}" srcOrd="2" destOrd="0" presId="urn:microsoft.com/office/officeart/2005/8/layout/hierarchy1"/>
    <dgm:cxn modelId="{8EB84015-49E5-4960-A299-621511C9AAC9}" type="presParOf" srcId="{D3A66654-069E-4182-8D17-C1BFEE44F12B}" destId="{D8F42677-6E98-4385-8980-979314A918BA}" srcOrd="3" destOrd="0" presId="urn:microsoft.com/office/officeart/2005/8/layout/hierarchy1"/>
    <dgm:cxn modelId="{CE490246-F8C2-4EB7-890D-7F13D8C62906}" type="presParOf" srcId="{D8F42677-6E98-4385-8980-979314A918BA}" destId="{62DA5C73-DF0F-406D-8F2C-FF91A903A334}" srcOrd="0" destOrd="0" presId="urn:microsoft.com/office/officeart/2005/8/layout/hierarchy1"/>
    <dgm:cxn modelId="{C8EEEBC1-195B-4D19-AD2B-B9B5B013A7B3}" type="presParOf" srcId="{62DA5C73-DF0F-406D-8F2C-FF91A903A334}" destId="{4E005105-AED4-4381-92C7-2CC9134398EC}" srcOrd="0" destOrd="0" presId="urn:microsoft.com/office/officeart/2005/8/layout/hierarchy1"/>
    <dgm:cxn modelId="{0997BEBD-9BD3-4E36-8AC1-929FCBCA3FA3}" type="presParOf" srcId="{62DA5C73-DF0F-406D-8F2C-FF91A903A334}" destId="{6E9E905E-CD48-45DA-86E5-C4945897200A}" srcOrd="1" destOrd="0" presId="urn:microsoft.com/office/officeart/2005/8/layout/hierarchy1"/>
    <dgm:cxn modelId="{F68AE3D2-9667-4DEA-A163-43A6E5C40098}" type="presParOf" srcId="{D8F42677-6E98-4385-8980-979314A918BA}" destId="{B5441BA1-E29B-423F-B184-89ABE4B701C2}" srcOrd="1" destOrd="0" presId="urn:microsoft.com/office/officeart/2005/8/layout/hierarchy1"/>
    <dgm:cxn modelId="{9E7C37E7-1AFE-4D01-AA6C-9F632BB92071}" type="presParOf" srcId="{D3A66654-069E-4182-8D17-C1BFEE44F12B}" destId="{0F12657F-86BB-437D-87AB-45AFBD06406B}" srcOrd="4" destOrd="0" presId="urn:microsoft.com/office/officeart/2005/8/layout/hierarchy1"/>
    <dgm:cxn modelId="{E7C2052F-8B98-4C82-9282-696213E642B2}" type="presParOf" srcId="{D3A66654-069E-4182-8D17-C1BFEE44F12B}" destId="{F0EA5052-F958-4873-BA61-8820D2E8EFD7}" srcOrd="5" destOrd="0" presId="urn:microsoft.com/office/officeart/2005/8/layout/hierarchy1"/>
    <dgm:cxn modelId="{30EF7714-652A-4FE0-962C-F68AF74D7419}" type="presParOf" srcId="{F0EA5052-F958-4873-BA61-8820D2E8EFD7}" destId="{C84FCBD9-93FF-42B7-8D44-E89049422843}" srcOrd="0" destOrd="0" presId="urn:microsoft.com/office/officeart/2005/8/layout/hierarchy1"/>
    <dgm:cxn modelId="{DB6CA8D1-D3BF-4F9C-BF65-305F947086F1}" type="presParOf" srcId="{C84FCBD9-93FF-42B7-8D44-E89049422843}" destId="{90232A7D-F561-4821-9C0C-64462D46C2A0}" srcOrd="0" destOrd="0" presId="urn:microsoft.com/office/officeart/2005/8/layout/hierarchy1"/>
    <dgm:cxn modelId="{9FE978AF-A003-4D08-9456-D8B4D2017617}" type="presParOf" srcId="{C84FCBD9-93FF-42B7-8D44-E89049422843}" destId="{EB5BB8EC-A7AC-47ED-982D-20BBEEFABED8}" srcOrd="1" destOrd="0" presId="urn:microsoft.com/office/officeart/2005/8/layout/hierarchy1"/>
    <dgm:cxn modelId="{B3A9943D-D602-4144-8049-34E74DE4473E}" type="presParOf" srcId="{F0EA5052-F958-4873-BA61-8820D2E8EFD7}" destId="{2457B575-1698-41CB-8D50-02EF5872A664}" srcOrd="1" destOrd="0" presId="urn:microsoft.com/office/officeart/2005/8/layout/hierarchy1"/>
    <dgm:cxn modelId="{13ACDB6A-50A5-41FD-864E-4857C28F4B47}" type="presParOf" srcId="{D3A66654-069E-4182-8D17-C1BFEE44F12B}" destId="{6381BC29-C460-4BD1-94D8-10CBF569647E}" srcOrd="6" destOrd="0" presId="urn:microsoft.com/office/officeart/2005/8/layout/hierarchy1"/>
    <dgm:cxn modelId="{0363A348-BABE-4819-8209-A010729DF787}" type="presParOf" srcId="{D3A66654-069E-4182-8D17-C1BFEE44F12B}" destId="{12C00073-16C8-486F-8F4F-CE73A4ACE3AE}" srcOrd="7" destOrd="0" presId="urn:microsoft.com/office/officeart/2005/8/layout/hierarchy1"/>
    <dgm:cxn modelId="{1853D81B-5237-48D2-A2BD-A50CBC6E31CE}" type="presParOf" srcId="{12C00073-16C8-486F-8F4F-CE73A4ACE3AE}" destId="{A60C9E5A-B480-48C3-9187-18F2B3832EDB}" srcOrd="0" destOrd="0" presId="urn:microsoft.com/office/officeart/2005/8/layout/hierarchy1"/>
    <dgm:cxn modelId="{A2FD9FC0-BBBB-41A8-AA09-3A7BCF7114D9}" type="presParOf" srcId="{A60C9E5A-B480-48C3-9187-18F2B3832EDB}" destId="{1831381A-4FF3-4365-87D6-64ECB27E5256}" srcOrd="0" destOrd="0" presId="urn:microsoft.com/office/officeart/2005/8/layout/hierarchy1"/>
    <dgm:cxn modelId="{6371167E-F7F7-4CE9-B1C9-39ACB26B414A}" type="presParOf" srcId="{A60C9E5A-B480-48C3-9187-18F2B3832EDB}" destId="{FF8F09FC-CA64-4509-92CE-5C07964FF1D9}" srcOrd="1" destOrd="0" presId="urn:microsoft.com/office/officeart/2005/8/layout/hierarchy1"/>
    <dgm:cxn modelId="{A020337C-3765-4B03-8752-AE0599405571}" type="presParOf" srcId="{12C00073-16C8-486F-8F4F-CE73A4ACE3AE}" destId="{3A22186C-CA2C-45E5-8F25-FC8FB952D5E3}" srcOrd="1" destOrd="0" presId="urn:microsoft.com/office/officeart/2005/8/layout/hierarchy1"/>
    <dgm:cxn modelId="{1EC67A89-46CC-4F40-8BEF-01F790983BD9}" type="presParOf" srcId="{A4181608-E07F-4F42-9211-4F84AFB1F4AC}" destId="{9590A9FD-C99C-4499-8CAD-8E1902F7F433}" srcOrd="6" destOrd="0" presId="urn:microsoft.com/office/officeart/2005/8/layout/hierarchy1"/>
    <dgm:cxn modelId="{06198F65-E8CC-45CE-993C-433582989F11}" type="presParOf" srcId="{A4181608-E07F-4F42-9211-4F84AFB1F4AC}" destId="{0CCCA73B-90C5-49CE-AB52-EDA0CDDCB852}" srcOrd="7" destOrd="0" presId="urn:microsoft.com/office/officeart/2005/8/layout/hierarchy1"/>
    <dgm:cxn modelId="{BE679C33-E095-42DF-A8DA-965D961E3D35}" type="presParOf" srcId="{0CCCA73B-90C5-49CE-AB52-EDA0CDDCB852}" destId="{0F854959-6A08-4B94-A479-C7B323D76680}" srcOrd="0" destOrd="0" presId="urn:microsoft.com/office/officeart/2005/8/layout/hierarchy1"/>
    <dgm:cxn modelId="{BFA0A1E3-ECE1-4007-8673-A875B6A2327D}" type="presParOf" srcId="{0F854959-6A08-4B94-A479-C7B323D76680}" destId="{93D6354F-8126-4869-9DFF-F36529A2A370}" srcOrd="0" destOrd="0" presId="urn:microsoft.com/office/officeart/2005/8/layout/hierarchy1"/>
    <dgm:cxn modelId="{A4843493-79AC-46A0-B2E5-CDD259718E60}" type="presParOf" srcId="{0F854959-6A08-4B94-A479-C7B323D76680}" destId="{5950D094-7C12-4618-A18F-88ECE8612B45}" srcOrd="1" destOrd="0" presId="urn:microsoft.com/office/officeart/2005/8/layout/hierarchy1"/>
    <dgm:cxn modelId="{81D2D56E-FB11-4644-9F48-A996F81A8126}" type="presParOf" srcId="{0CCCA73B-90C5-49CE-AB52-EDA0CDDCB852}" destId="{5E8F9396-AD70-4298-95AD-E8E37980D954}" srcOrd="1" destOrd="0" presId="urn:microsoft.com/office/officeart/2005/8/layout/hierarchy1"/>
    <dgm:cxn modelId="{858A3DCE-3471-47EC-9492-B5A7AB849331}" type="presParOf" srcId="{5E8F9396-AD70-4298-95AD-E8E37980D954}" destId="{27C7A313-9DDF-4B47-AED9-60E8C411B667}" srcOrd="0" destOrd="0" presId="urn:microsoft.com/office/officeart/2005/8/layout/hierarchy1"/>
    <dgm:cxn modelId="{192B1976-1369-418F-B719-7A5E4783E92E}" type="presParOf" srcId="{5E8F9396-AD70-4298-95AD-E8E37980D954}" destId="{15465CD2-7CB6-438D-9AE1-D05D8E5B3091}" srcOrd="1" destOrd="0" presId="urn:microsoft.com/office/officeart/2005/8/layout/hierarchy1"/>
    <dgm:cxn modelId="{DC097C4E-B13D-45D0-AAB3-291A6B9A4144}" type="presParOf" srcId="{15465CD2-7CB6-438D-9AE1-D05D8E5B3091}" destId="{B81CFEC2-FEA5-4016-AEF1-35019D25CB4A}" srcOrd="0" destOrd="0" presId="urn:microsoft.com/office/officeart/2005/8/layout/hierarchy1"/>
    <dgm:cxn modelId="{F35A349D-32BF-499F-91FA-B50A867335D1}" type="presParOf" srcId="{B81CFEC2-FEA5-4016-AEF1-35019D25CB4A}" destId="{9C287EA7-8513-4CA1-8672-E8482DD014D8}" srcOrd="0" destOrd="0" presId="urn:microsoft.com/office/officeart/2005/8/layout/hierarchy1"/>
    <dgm:cxn modelId="{7BDE36EA-0C56-4AC4-B3A7-8650D043CFFD}" type="presParOf" srcId="{B81CFEC2-FEA5-4016-AEF1-35019D25CB4A}" destId="{BA0021AF-0832-488A-8C66-CA9E188E3C74}" srcOrd="1" destOrd="0" presId="urn:microsoft.com/office/officeart/2005/8/layout/hierarchy1"/>
    <dgm:cxn modelId="{A52C6410-9F63-4D5B-A0E5-04635BFE09E8}" type="presParOf" srcId="{15465CD2-7CB6-438D-9AE1-D05D8E5B3091}" destId="{7BD9648C-570F-47E3-97E6-05739489559F}" srcOrd="1" destOrd="0" presId="urn:microsoft.com/office/officeart/2005/8/layout/hierarchy1"/>
    <dgm:cxn modelId="{202A652B-113F-4D1F-94C8-E148374D6457}" type="presParOf" srcId="{A4181608-E07F-4F42-9211-4F84AFB1F4AC}" destId="{03777790-41FC-4CF3-B317-98B61BD4155E}" srcOrd="8" destOrd="0" presId="urn:microsoft.com/office/officeart/2005/8/layout/hierarchy1"/>
    <dgm:cxn modelId="{44A5C899-FBBB-4104-9FA6-3C5D36D396C3}" type="presParOf" srcId="{A4181608-E07F-4F42-9211-4F84AFB1F4AC}" destId="{720F8651-465B-4B12-8AA2-0BB703ECD33B}" srcOrd="9" destOrd="0" presId="urn:microsoft.com/office/officeart/2005/8/layout/hierarchy1"/>
    <dgm:cxn modelId="{24E3D6F2-D99A-46F0-9D9F-67C46D286415}" type="presParOf" srcId="{720F8651-465B-4B12-8AA2-0BB703ECD33B}" destId="{E51FBBB0-EB30-4F66-A62A-DA8F39CF7991}" srcOrd="0" destOrd="0" presId="urn:microsoft.com/office/officeart/2005/8/layout/hierarchy1"/>
    <dgm:cxn modelId="{6659C710-6BD0-4389-A0E3-1E9E7DD73F28}" type="presParOf" srcId="{E51FBBB0-EB30-4F66-A62A-DA8F39CF7991}" destId="{948E6F8B-4E8D-47C5-8D76-F89CEF552049}" srcOrd="0" destOrd="0" presId="urn:microsoft.com/office/officeart/2005/8/layout/hierarchy1"/>
    <dgm:cxn modelId="{201574FD-AF57-4749-85DD-D320876363D8}" type="presParOf" srcId="{E51FBBB0-EB30-4F66-A62A-DA8F39CF7991}" destId="{EE3FE543-AC4D-47D7-9992-9884DBBB0754}" srcOrd="1" destOrd="0" presId="urn:microsoft.com/office/officeart/2005/8/layout/hierarchy1"/>
    <dgm:cxn modelId="{95527638-E94B-4A2F-A9B3-AA285C7AF573}" type="presParOf" srcId="{720F8651-465B-4B12-8AA2-0BB703ECD33B}" destId="{A740B08A-8E57-4396-8833-377D54E4B278}" srcOrd="1" destOrd="0" presId="urn:microsoft.com/office/officeart/2005/8/layout/hierarchy1"/>
    <dgm:cxn modelId="{0F36A9DC-5DEA-40A9-9918-72173F180813}" type="presParOf" srcId="{A740B08A-8E57-4396-8833-377D54E4B278}" destId="{E83A04E6-83B7-4AB6-82F2-53709A6D8119}" srcOrd="0" destOrd="0" presId="urn:microsoft.com/office/officeart/2005/8/layout/hierarchy1"/>
    <dgm:cxn modelId="{9956BEF1-EBDA-4F6B-AEDD-A26259378E96}" type="presParOf" srcId="{A740B08A-8E57-4396-8833-377D54E4B278}" destId="{3F6BD75C-2492-4797-BD43-B6190445AC0F}" srcOrd="1" destOrd="0" presId="urn:microsoft.com/office/officeart/2005/8/layout/hierarchy1"/>
    <dgm:cxn modelId="{43E2F971-41F4-4B57-8B15-0C7EB5E7C7AB}" type="presParOf" srcId="{3F6BD75C-2492-4797-BD43-B6190445AC0F}" destId="{B6189EE0-6F11-465C-A9B0-D37DE6408F19}" srcOrd="0" destOrd="0" presId="urn:microsoft.com/office/officeart/2005/8/layout/hierarchy1"/>
    <dgm:cxn modelId="{2FB75302-B641-4A10-93EF-4E05BEEC104F}" type="presParOf" srcId="{B6189EE0-6F11-465C-A9B0-D37DE6408F19}" destId="{FA713DFA-C9C4-4D97-8BC6-F2D96CBD8EC5}" srcOrd="0" destOrd="0" presId="urn:microsoft.com/office/officeart/2005/8/layout/hierarchy1"/>
    <dgm:cxn modelId="{9EE6073C-A07B-44C8-98B3-04E53FE1EBD3}" type="presParOf" srcId="{B6189EE0-6F11-465C-A9B0-D37DE6408F19}" destId="{EBA910A4-ECA3-4CEC-A099-BEA1B957390F}" srcOrd="1" destOrd="0" presId="urn:microsoft.com/office/officeart/2005/8/layout/hierarchy1"/>
    <dgm:cxn modelId="{07941431-7E83-4839-AC42-94F735AA01C1}" type="presParOf" srcId="{3F6BD75C-2492-4797-BD43-B6190445AC0F}" destId="{3BBD9C17-FC0B-4177-B7FD-81C6B77B5907}" srcOrd="1" destOrd="0" presId="urn:microsoft.com/office/officeart/2005/8/layout/hierarchy1"/>
    <dgm:cxn modelId="{B18AADBD-ECA3-46F1-B314-ECD5D98E0177}" type="presParOf" srcId="{A4181608-E07F-4F42-9211-4F84AFB1F4AC}" destId="{7DC9EF7D-3C34-4191-9288-B9A2980F10BF}" srcOrd="10" destOrd="0" presId="urn:microsoft.com/office/officeart/2005/8/layout/hierarchy1"/>
    <dgm:cxn modelId="{8D1883A9-6579-4B24-BE67-034A7D69D66F}" type="presParOf" srcId="{A4181608-E07F-4F42-9211-4F84AFB1F4AC}" destId="{6DB3C689-AC06-427C-AB69-35AC389BDC7E}" srcOrd="11" destOrd="0" presId="urn:microsoft.com/office/officeart/2005/8/layout/hierarchy1"/>
    <dgm:cxn modelId="{50D4CBDF-41C8-4919-A3E7-47ECCB711253}" type="presParOf" srcId="{6DB3C689-AC06-427C-AB69-35AC389BDC7E}" destId="{678AC7C5-D126-4010-88E0-758041A9BEE2}" srcOrd="0" destOrd="0" presId="urn:microsoft.com/office/officeart/2005/8/layout/hierarchy1"/>
    <dgm:cxn modelId="{2309B707-2989-45C3-9FFD-4334E9DA3967}" type="presParOf" srcId="{678AC7C5-D126-4010-88E0-758041A9BEE2}" destId="{79D44AEF-6CD7-4CF7-964E-2ABC062A947E}" srcOrd="0" destOrd="0" presId="urn:microsoft.com/office/officeart/2005/8/layout/hierarchy1"/>
    <dgm:cxn modelId="{A4A0F3C8-CBCC-419A-A371-3C59F15F7AD3}" type="presParOf" srcId="{678AC7C5-D126-4010-88E0-758041A9BEE2}" destId="{0E3AD595-06BC-4CC0-BB69-73E9464B1AEA}" srcOrd="1" destOrd="0" presId="urn:microsoft.com/office/officeart/2005/8/layout/hierarchy1"/>
    <dgm:cxn modelId="{93D1CE73-E1ED-4BBC-A828-D9AF16FB6244}" type="presParOf" srcId="{6DB3C689-AC06-427C-AB69-35AC389BDC7E}" destId="{24BDBA86-95C2-463F-A3E3-424F056332F2}" srcOrd="1" destOrd="0" presId="urn:microsoft.com/office/officeart/2005/8/layout/hierarchy1"/>
    <dgm:cxn modelId="{649994F0-24DC-4D70-B1E2-BF1BFAF02710}" type="presParOf" srcId="{24BDBA86-95C2-463F-A3E3-424F056332F2}" destId="{7E175F8D-084B-4FBD-90EB-B8C602B45951}" srcOrd="0" destOrd="0" presId="urn:microsoft.com/office/officeart/2005/8/layout/hierarchy1"/>
    <dgm:cxn modelId="{43A1E74D-1E36-4D71-B5CA-FAE91BE44A93}" type="presParOf" srcId="{24BDBA86-95C2-463F-A3E3-424F056332F2}" destId="{2816BFAF-6748-44A8-9B39-B3EE66D9473D}" srcOrd="1" destOrd="0" presId="urn:microsoft.com/office/officeart/2005/8/layout/hierarchy1"/>
    <dgm:cxn modelId="{7022CB74-E102-4677-A140-3F8116B4C471}" type="presParOf" srcId="{2816BFAF-6748-44A8-9B39-B3EE66D9473D}" destId="{B54965F1-9A77-4D98-868F-9B672BE0CFBF}" srcOrd="0" destOrd="0" presId="urn:microsoft.com/office/officeart/2005/8/layout/hierarchy1"/>
    <dgm:cxn modelId="{E74880E1-A332-4719-9FB5-419E76EC73D6}" type="presParOf" srcId="{B54965F1-9A77-4D98-868F-9B672BE0CFBF}" destId="{9E0311E9-EFD1-47B7-BB81-B6BD80E4FA55}" srcOrd="0" destOrd="0" presId="urn:microsoft.com/office/officeart/2005/8/layout/hierarchy1"/>
    <dgm:cxn modelId="{43367A3B-DF10-43E3-9AC5-D299D48CADBA}" type="presParOf" srcId="{B54965F1-9A77-4D98-868F-9B672BE0CFBF}" destId="{E0FFEF34-0007-4FFF-A6ED-8E56F4583835}" srcOrd="1" destOrd="0" presId="urn:microsoft.com/office/officeart/2005/8/layout/hierarchy1"/>
    <dgm:cxn modelId="{3751760C-9BAB-4CA7-A065-1DB418CBCD9D}" type="presParOf" srcId="{2816BFAF-6748-44A8-9B39-B3EE66D9473D}" destId="{0D4BCBD4-DF5A-4C92-82AB-389B2637EF3B}" srcOrd="1" destOrd="0" presId="urn:microsoft.com/office/officeart/2005/8/layout/hierarchy1"/>
    <dgm:cxn modelId="{787BDC66-DCCE-4B28-BF2A-CC0C1B50290F}" type="presParOf" srcId="{BBDEA1E0-44FA-47A7-A288-6D7D2E902B10}" destId="{02B856B2-01A0-4C22-9C20-A9DC5174DB60}" srcOrd="2" destOrd="0" presId="urn:microsoft.com/office/officeart/2005/8/layout/hierarchy1"/>
    <dgm:cxn modelId="{854A424E-FE44-487A-8878-78EB85C657E9}" type="presParOf" srcId="{BBDEA1E0-44FA-47A7-A288-6D7D2E902B10}" destId="{9BC4F94E-74EE-49FB-91B2-FB32EC2494BD}" srcOrd="3" destOrd="0" presId="urn:microsoft.com/office/officeart/2005/8/layout/hierarchy1"/>
    <dgm:cxn modelId="{2B6EC8B2-B913-4D0B-A1F7-4E6000C22AEC}" type="presParOf" srcId="{9BC4F94E-74EE-49FB-91B2-FB32EC2494BD}" destId="{F763F3C3-9BD3-440A-B984-C5567400327F}" srcOrd="0" destOrd="0" presId="urn:microsoft.com/office/officeart/2005/8/layout/hierarchy1"/>
    <dgm:cxn modelId="{91D5FC67-B8FA-4F8C-B498-5DCE96E92BA9}" type="presParOf" srcId="{F763F3C3-9BD3-440A-B984-C5567400327F}" destId="{74C142E5-A861-4F74-B094-BFEA9C29A354}" srcOrd="0" destOrd="0" presId="urn:microsoft.com/office/officeart/2005/8/layout/hierarchy1"/>
    <dgm:cxn modelId="{264733C2-FDAD-44CF-A7F2-55D4CA7B3616}" type="presParOf" srcId="{F763F3C3-9BD3-440A-B984-C5567400327F}" destId="{B53991CC-6A67-4A15-9EDE-89729678A42A}" srcOrd="1" destOrd="0" presId="urn:microsoft.com/office/officeart/2005/8/layout/hierarchy1"/>
    <dgm:cxn modelId="{261F4116-1460-49D0-9C4C-F5BEF688D289}" type="presParOf" srcId="{9BC4F94E-74EE-49FB-91B2-FB32EC2494BD}" destId="{4B357A54-73E4-451C-9002-6E1807B1720E}" srcOrd="1" destOrd="0" presId="urn:microsoft.com/office/officeart/2005/8/layout/hierarchy1"/>
    <dgm:cxn modelId="{6CCCB185-6105-43FC-90CA-341CB4A5097B}" type="presParOf" srcId="{4B357A54-73E4-451C-9002-6E1807B1720E}" destId="{D62FF284-87FA-4FE5-AD97-A2ADE916C285}" srcOrd="0" destOrd="0" presId="urn:microsoft.com/office/officeart/2005/8/layout/hierarchy1"/>
    <dgm:cxn modelId="{0B33546A-082B-4D88-BF47-6DD9A3BA1183}" type="presParOf" srcId="{4B357A54-73E4-451C-9002-6E1807B1720E}" destId="{D7EBF8D6-9F5C-4A88-BFE6-33519A86FF4F}" srcOrd="1" destOrd="0" presId="urn:microsoft.com/office/officeart/2005/8/layout/hierarchy1"/>
    <dgm:cxn modelId="{2EC4F62A-FE68-43DB-9B83-EA16B61D3CFC}" type="presParOf" srcId="{D7EBF8D6-9F5C-4A88-BFE6-33519A86FF4F}" destId="{359AEA19-68AB-4357-8245-CBC0ED227135}" srcOrd="0" destOrd="0" presId="urn:microsoft.com/office/officeart/2005/8/layout/hierarchy1"/>
    <dgm:cxn modelId="{6D2177F9-6D98-4621-9B67-18DF45637E06}" type="presParOf" srcId="{359AEA19-68AB-4357-8245-CBC0ED227135}" destId="{FB341079-60E8-4E54-9E0E-08A96C05FBF8}" srcOrd="0" destOrd="0" presId="urn:microsoft.com/office/officeart/2005/8/layout/hierarchy1"/>
    <dgm:cxn modelId="{2F6085DF-42E4-4E04-AC4E-244973AC381B}" type="presParOf" srcId="{359AEA19-68AB-4357-8245-CBC0ED227135}" destId="{C49A393C-BCE6-4E43-8FF1-652CDF002288}" srcOrd="1" destOrd="0" presId="urn:microsoft.com/office/officeart/2005/8/layout/hierarchy1"/>
    <dgm:cxn modelId="{7A155BEF-2030-4AD5-8AC4-95A10D7A29FF}" type="presParOf" srcId="{D7EBF8D6-9F5C-4A88-BFE6-33519A86FF4F}" destId="{181AA005-FBDA-4A96-8A01-A3989EE9F972}" srcOrd="1" destOrd="0" presId="urn:microsoft.com/office/officeart/2005/8/layout/hierarchy1"/>
    <dgm:cxn modelId="{AB491968-2891-40C9-9737-CD380D6A7F36}" type="presParOf" srcId="{4B357A54-73E4-451C-9002-6E1807B1720E}" destId="{4B964CF3-A02E-4421-A9D1-CAB1361B77AB}" srcOrd="2" destOrd="0" presId="urn:microsoft.com/office/officeart/2005/8/layout/hierarchy1"/>
    <dgm:cxn modelId="{747D2708-A86C-45A5-A4E2-B5BD81C495B6}" type="presParOf" srcId="{4B357A54-73E4-451C-9002-6E1807B1720E}" destId="{86B3BCE3-F8E0-4CE4-B314-33E890FB26A5}" srcOrd="3" destOrd="0" presId="urn:microsoft.com/office/officeart/2005/8/layout/hierarchy1"/>
    <dgm:cxn modelId="{A80E4FED-6D6B-4072-857A-C96BA9308445}" type="presParOf" srcId="{86B3BCE3-F8E0-4CE4-B314-33E890FB26A5}" destId="{F3C2F575-B05E-48A1-A9DF-F75AE6C69B2F}" srcOrd="0" destOrd="0" presId="urn:microsoft.com/office/officeart/2005/8/layout/hierarchy1"/>
    <dgm:cxn modelId="{5CEA11EA-5926-4314-8A0E-13BDFD887CBC}" type="presParOf" srcId="{F3C2F575-B05E-48A1-A9DF-F75AE6C69B2F}" destId="{326D8387-EB03-402C-A981-74852B028563}" srcOrd="0" destOrd="0" presId="urn:microsoft.com/office/officeart/2005/8/layout/hierarchy1"/>
    <dgm:cxn modelId="{4CA4D1AA-6999-4238-885B-A89A88AC04F6}" type="presParOf" srcId="{F3C2F575-B05E-48A1-A9DF-F75AE6C69B2F}" destId="{0CB5E988-9AD9-4E7A-8003-3893FB97051D}" srcOrd="1" destOrd="0" presId="urn:microsoft.com/office/officeart/2005/8/layout/hierarchy1"/>
    <dgm:cxn modelId="{B35BF6C3-FA14-47E5-BECD-C65FA5B06971}" type="presParOf" srcId="{86B3BCE3-F8E0-4CE4-B314-33E890FB26A5}" destId="{D814C9FD-132B-4031-A0C9-9097728DF4CB}" srcOrd="1" destOrd="0" presId="urn:microsoft.com/office/officeart/2005/8/layout/hierarchy1"/>
    <dgm:cxn modelId="{EDAE8731-DDF1-4842-B6AC-467E5E545074}" type="presParOf" srcId="{BBDEA1E0-44FA-47A7-A288-6D7D2E902B10}" destId="{5F530A54-FD72-4096-B79C-E03497B8FABF}" srcOrd="4" destOrd="0" presId="urn:microsoft.com/office/officeart/2005/8/layout/hierarchy1"/>
    <dgm:cxn modelId="{DC27C262-663F-4D2C-93FE-7A1CF623D12F}" type="presParOf" srcId="{BBDEA1E0-44FA-47A7-A288-6D7D2E902B10}" destId="{7E28CFDC-90DA-43FA-B41F-9CE77F0A7881}" srcOrd="5" destOrd="0" presId="urn:microsoft.com/office/officeart/2005/8/layout/hierarchy1"/>
    <dgm:cxn modelId="{071B17DD-ADFA-44D9-9CAE-5ECAC31F4D2A}" type="presParOf" srcId="{7E28CFDC-90DA-43FA-B41F-9CE77F0A7881}" destId="{E8C9D28B-59C0-4FCF-AFFC-A77DA75047B0}" srcOrd="0" destOrd="0" presId="urn:microsoft.com/office/officeart/2005/8/layout/hierarchy1"/>
    <dgm:cxn modelId="{93E8DECB-11D3-43D7-9BCA-519D6F6552C3}" type="presParOf" srcId="{E8C9D28B-59C0-4FCF-AFFC-A77DA75047B0}" destId="{778D1822-5819-45AA-A924-FBC1692E3CEB}" srcOrd="0" destOrd="0" presId="urn:microsoft.com/office/officeart/2005/8/layout/hierarchy1"/>
    <dgm:cxn modelId="{3951C8AD-8B9B-4BA5-833F-762BEE1FDA08}" type="presParOf" srcId="{E8C9D28B-59C0-4FCF-AFFC-A77DA75047B0}" destId="{A7536FF6-0696-4131-9350-AA5D1A851A2E}" srcOrd="1" destOrd="0" presId="urn:microsoft.com/office/officeart/2005/8/layout/hierarchy1"/>
    <dgm:cxn modelId="{C2F05695-241D-4C6B-B971-A7DF4E4144DD}" type="presParOf" srcId="{7E28CFDC-90DA-43FA-B41F-9CE77F0A7881}" destId="{9A8FA581-42B3-44AE-84CE-3DC671AD8F79}" srcOrd="1" destOrd="0" presId="urn:microsoft.com/office/officeart/2005/8/layout/hierarchy1"/>
    <dgm:cxn modelId="{581503D7-55EF-478F-8181-B08CCB9B22A4}" type="presParOf" srcId="{9A8FA581-42B3-44AE-84CE-3DC671AD8F79}" destId="{BA6E97FF-AEFB-4440-8DDC-FEC0B35964AE}" srcOrd="0" destOrd="0" presId="urn:microsoft.com/office/officeart/2005/8/layout/hierarchy1"/>
    <dgm:cxn modelId="{6375D733-8BFB-4B3B-A5DE-90F2CEE0E656}" type="presParOf" srcId="{9A8FA581-42B3-44AE-84CE-3DC671AD8F79}" destId="{AF45205B-4542-4BEC-A662-55E62D40B6F4}" srcOrd="1" destOrd="0" presId="urn:microsoft.com/office/officeart/2005/8/layout/hierarchy1"/>
    <dgm:cxn modelId="{83C9B98E-2347-432E-BA6F-2554D8963EFF}" type="presParOf" srcId="{AF45205B-4542-4BEC-A662-55E62D40B6F4}" destId="{3ECDAF9F-E16D-48BF-8281-03E026C6E256}" srcOrd="0" destOrd="0" presId="urn:microsoft.com/office/officeart/2005/8/layout/hierarchy1"/>
    <dgm:cxn modelId="{A6EC4CCA-B8EB-47A0-8686-C7AC264EBBDF}" type="presParOf" srcId="{3ECDAF9F-E16D-48BF-8281-03E026C6E256}" destId="{2D47F754-2DD6-4333-A7E1-7682BD41E9BF}" srcOrd="0" destOrd="0" presId="urn:microsoft.com/office/officeart/2005/8/layout/hierarchy1"/>
    <dgm:cxn modelId="{73243B56-4960-401C-B74C-F79D486B2C93}" type="presParOf" srcId="{3ECDAF9F-E16D-48BF-8281-03E026C6E256}" destId="{4D7EFC12-8438-437A-9C1E-E61263E74F58}" srcOrd="1" destOrd="0" presId="urn:microsoft.com/office/officeart/2005/8/layout/hierarchy1"/>
    <dgm:cxn modelId="{2983D8D2-5803-42DF-AB60-605A8E7D9BE5}" type="presParOf" srcId="{AF45205B-4542-4BEC-A662-55E62D40B6F4}" destId="{B51F958F-484C-47B3-B6C1-3D0C30EE9C7E}" srcOrd="1" destOrd="0" presId="urn:microsoft.com/office/officeart/2005/8/layout/hierarchy1"/>
    <dgm:cxn modelId="{16607ABC-A2D3-4D9E-8B19-33124D852898}" type="presParOf" srcId="{9A8FA581-42B3-44AE-84CE-3DC671AD8F79}" destId="{B65390B1-BDDA-48FC-818B-087C97FC8981}" srcOrd="2" destOrd="0" presId="urn:microsoft.com/office/officeart/2005/8/layout/hierarchy1"/>
    <dgm:cxn modelId="{B50FCA1B-C7BA-41EF-B086-A6E7E0AF7E83}" type="presParOf" srcId="{9A8FA581-42B3-44AE-84CE-3DC671AD8F79}" destId="{04739A8A-CE8B-46F9-A871-2236E49F4EE1}" srcOrd="3" destOrd="0" presId="urn:microsoft.com/office/officeart/2005/8/layout/hierarchy1"/>
    <dgm:cxn modelId="{B7C67259-05F2-4569-9F83-10F2455C1A8B}" type="presParOf" srcId="{04739A8A-CE8B-46F9-A871-2236E49F4EE1}" destId="{E0B97C91-4A64-41C9-A6C1-D6173ACC569C}" srcOrd="0" destOrd="0" presId="urn:microsoft.com/office/officeart/2005/8/layout/hierarchy1"/>
    <dgm:cxn modelId="{05F28040-1378-4A5D-9CD9-636D3ECBD131}" type="presParOf" srcId="{E0B97C91-4A64-41C9-A6C1-D6173ACC569C}" destId="{25C99BE7-0029-4A0A-A564-85FE1B3CD393}" srcOrd="0" destOrd="0" presId="urn:microsoft.com/office/officeart/2005/8/layout/hierarchy1"/>
    <dgm:cxn modelId="{0085DFBB-7388-4B0E-9AD0-2D45F1F496BB}" type="presParOf" srcId="{E0B97C91-4A64-41C9-A6C1-D6173ACC569C}" destId="{FAEE3A67-82DA-4284-B15F-C5E710066CF8}" srcOrd="1" destOrd="0" presId="urn:microsoft.com/office/officeart/2005/8/layout/hierarchy1"/>
    <dgm:cxn modelId="{C9866A1E-23D0-46EE-97CB-0C420996E096}" type="presParOf" srcId="{04739A8A-CE8B-46F9-A871-2236E49F4EE1}" destId="{98EB4235-6A6E-4580-9FBF-AC3E4EA455EB}" srcOrd="1" destOrd="0" presId="urn:microsoft.com/office/officeart/2005/8/layout/hierarchy1"/>
    <dgm:cxn modelId="{E9D7FEFA-98A9-4C97-96A4-7083359518A3}" type="presParOf" srcId="{9A8FA581-42B3-44AE-84CE-3DC671AD8F79}" destId="{67B50D01-3A35-4CE3-9E1E-CDB65986BAFE}" srcOrd="4" destOrd="0" presId="urn:microsoft.com/office/officeart/2005/8/layout/hierarchy1"/>
    <dgm:cxn modelId="{916E85C1-0232-459A-B1C2-0719D819D498}" type="presParOf" srcId="{9A8FA581-42B3-44AE-84CE-3DC671AD8F79}" destId="{BD87112D-A1F3-4877-A6C0-BEAD21EDA995}" srcOrd="5" destOrd="0" presId="urn:microsoft.com/office/officeart/2005/8/layout/hierarchy1"/>
    <dgm:cxn modelId="{344F0EF3-F171-4F32-9B2E-40275634D192}" type="presParOf" srcId="{BD87112D-A1F3-4877-A6C0-BEAD21EDA995}" destId="{816378B3-6F51-4F50-B7D0-E071B16C8F8B}" srcOrd="0" destOrd="0" presId="urn:microsoft.com/office/officeart/2005/8/layout/hierarchy1"/>
    <dgm:cxn modelId="{2ADA3A13-54D9-4C2C-B1B6-3A1C0ECFFB19}" type="presParOf" srcId="{816378B3-6F51-4F50-B7D0-E071B16C8F8B}" destId="{705CC81B-0E6A-44C3-96DA-840D491F827D}" srcOrd="0" destOrd="0" presId="urn:microsoft.com/office/officeart/2005/8/layout/hierarchy1"/>
    <dgm:cxn modelId="{A5E53693-0D11-414A-AB43-7F84FCA38611}" type="presParOf" srcId="{816378B3-6F51-4F50-B7D0-E071B16C8F8B}" destId="{CA8BA1CE-1CD6-4B64-B401-FCC539381937}" srcOrd="1" destOrd="0" presId="urn:microsoft.com/office/officeart/2005/8/layout/hierarchy1"/>
    <dgm:cxn modelId="{3F3716E5-0D00-46C8-B98D-3BD5588F3519}" type="presParOf" srcId="{BD87112D-A1F3-4877-A6C0-BEAD21EDA995}" destId="{B91790DD-CA9F-46D9-A0C8-3610EF15DE79}" srcOrd="1" destOrd="0" presId="urn:microsoft.com/office/officeart/2005/8/layout/hierarchy1"/>
    <dgm:cxn modelId="{6FD58476-49AB-487C-A220-CCF085DB9DB2}" type="presParOf" srcId="{BBDEA1E0-44FA-47A7-A288-6D7D2E902B10}" destId="{00262C8C-F1AC-47F9-A8E5-5AA1E1713A21}" srcOrd="6" destOrd="0" presId="urn:microsoft.com/office/officeart/2005/8/layout/hierarchy1"/>
    <dgm:cxn modelId="{B00227AF-6693-4349-B584-71681727DFA5}" type="presParOf" srcId="{BBDEA1E0-44FA-47A7-A288-6D7D2E902B10}" destId="{2A876132-A335-4BA4-BC9D-CB60ED600972}" srcOrd="7" destOrd="0" presId="urn:microsoft.com/office/officeart/2005/8/layout/hierarchy1"/>
    <dgm:cxn modelId="{35829298-CE9A-4E2D-B473-A22BD0CC50B5}" type="presParOf" srcId="{2A876132-A335-4BA4-BC9D-CB60ED600972}" destId="{08F93AD7-AD2E-4894-94F3-5B2A49A7CB0F}" srcOrd="0" destOrd="0" presId="urn:microsoft.com/office/officeart/2005/8/layout/hierarchy1"/>
    <dgm:cxn modelId="{18FD8134-D80F-43B4-BB3D-9E5CB432A092}" type="presParOf" srcId="{08F93AD7-AD2E-4894-94F3-5B2A49A7CB0F}" destId="{023D24B5-4A3A-492F-BF6B-8AFCC881A41B}" srcOrd="0" destOrd="0" presId="urn:microsoft.com/office/officeart/2005/8/layout/hierarchy1"/>
    <dgm:cxn modelId="{45894B21-AA14-48CD-B69E-BD5E36334C26}" type="presParOf" srcId="{08F93AD7-AD2E-4894-94F3-5B2A49A7CB0F}" destId="{1FD2B585-8A7F-4081-BBC7-04FBFEC3898F}" srcOrd="1" destOrd="0" presId="urn:microsoft.com/office/officeart/2005/8/layout/hierarchy1"/>
    <dgm:cxn modelId="{A8B40CCB-9A0A-4E38-AFD1-63F2265D390F}" type="presParOf" srcId="{2A876132-A335-4BA4-BC9D-CB60ED600972}" destId="{F7FE3AD4-D155-4DBC-B758-3A7D9043A603}" srcOrd="1" destOrd="0" presId="urn:microsoft.com/office/officeart/2005/8/layout/hierarchy1"/>
    <dgm:cxn modelId="{A7C2DF25-1E0C-4BFB-8CCB-66CC583E46B6}" type="presParOf" srcId="{F7FE3AD4-D155-4DBC-B758-3A7D9043A603}" destId="{03B47FE2-A31C-4916-BF43-DC8407302230}" srcOrd="0" destOrd="0" presId="urn:microsoft.com/office/officeart/2005/8/layout/hierarchy1"/>
    <dgm:cxn modelId="{FA1AF06E-9C0F-4942-9682-173E7F1028B7}" type="presParOf" srcId="{F7FE3AD4-D155-4DBC-B758-3A7D9043A603}" destId="{34DCB685-1EB4-4EC8-9481-E9ED042AC214}" srcOrd="1" destOrd="0" presId="urn:microsoft.com/office/officeart/2005/8/layout/hierarchy1"/>
    <dgm:cxn modelId="{25669708-0691-4CC4-A039-AF266A1B8FE5}" type="presParOf" srcId="{34DCB685-1EB4-4EC8-9481-E9ED042AC214}" destId="{7B649BEA-DE38-4D7C-869C-3FB504E616F9}" srcOrd="0" destOrd="0" presId="urn:microsoft.com/office/officeart/2005/8/layout/hierarchy1"/>
    <dgm:cxn modelId="{9AF7E2F5-8E58-414F-8212-74CF761AE02F}" type="presParOf" srcId="{7B649BEA-DE38-4D7C-869C-3FB504E616F9}" destId="{7868DC7A-E5BE-4051-BFC7-2243DF88F035}" srcOrd="0" destOrd="0" presId="urn:microsoft.com/office/officeart/2005/8/layout/hierarchy1"/>
    <dgm:cxn modelId="{2F7AB35A-B44A-4DF2-97F6-ACAD9DCCE152}" type="presParOf" srcId="{7B649BEA-DE38-4D7C-869C-3FB504E616F9}" destId="{6E2E3598-64E4-4EA8-B27B-1C912DD4ADEF}" srcOrd="1" destOrd="0" presId="urn:microsoft.com/office/officeart/2005/8/layout/hierarchy1"/>
    <dgm:cxn modelId="{1AF81770-D3E2-4FEA-A17E-FEE12AFA9476}" type="presParOf" srcId="{34DCB685-1EB4-4EC8-9481-E9ED042AC214}" destId="{9F6C2B76-4D65-4A00-B38A-4136C4939FA1}" srcOrd="1" destOrd="0" presId="urn:microsoft.com/office/officeart/2005/8/layout/hierarchy1"/>
    <dgm:cxn modelId="{22AC5D31-7DC2-412C-AC1A-4D53BF9D7919}" type="presParOf" srcId="{BBDEA1E0-44FA-47A7-A288-6D7D2E902B10}" destId="{7E9299BC-9E1A-4603-870A-0F709AFE61E8}" srcOrd="8" destOrd="0" presId="urn:microsoft.com/office/officeart/2005/8/layout/hierarchy1"/>
    <dgm:cxn modelId="{2F0CFBEA-7758-48A2-82A4-84938A287C87}" type="presParOf" srcId="{BBDEA1E0-44FA-47A7-A288-6D7D2E902B10}" destId="{9D52B3A2-7CDF-4C11-84D0-C4E7E2358DD2}" srcOrd="9" destOrd="0" presId="urn:microsoft.com/office/officeart/2005/8/layout/hierarchy1"/>
    <dgm:cxn modelId="{5FE4E2CE-5DF7-43FC-90F7-3946E27468D6}" type="presParOf" srcId="{9D52B3A2-7CDF-4C11-84D0-C4E7E2358DD2}" destId="{CB9EF3F1-BAA1-4D40-827C-2BB261808D93}" srcOrd="0" destOrd="0" presId="urn:microsoft.com/office/officeart/2005/8/layout/hierarchy1"/>
    <dgm:cxn modelId="{4AB45EA3-720C-474B-8F9A-13C8C56583A2}" type="presParOf" srcId="{CB9EF3F1-BAA1-4D40-827C-2BB261808D93}" destId="{F23E8910-D633-406A-B207-382FFE7D9EB7}" srcOrd="0" destOrd="0" presId="urn:microsoft.com/office/officeart/2005/8/layout/hierarchy1"/>
    <dgm:cxn modelId="{33CFFE21-8A15-4409-B485-AFAB7C3C68F6}" type="presParOf" srcId="{CB9EF3F1-BAA1-4D40-827C-2BB261808D93}" destId="{E752487C-0415-4633-939D-1ED52EDFD47E}" srcOrd="1" destOrd="0" presId="urn:microsoft.com/office/officeart/2005/8/layout/hierarchy1"/>
    <dgm:cxn modelId="{9979B258-FAA4-403B-80B6-8B9EBAEB8A05}" type="presParOf" srcId="{9D52B3A2-7CDF-4C11-84D0-C4E7E2358DD2}" destId="{6DA6D1FC-94B0-4CEA-9DA6-FAF071325E53}" srcOrd="1" destOrd="0" presId="urn:microsoft.com/office/officeart/2005/8/layout/hierarchy1"/>
    <dgm:cxn modelId="{68A9F0FD-0979-44CD-9D2F-4734139A5414}" type="presParOf" srcId="{6DA6D1FC-94B0-4CEA-9DA6-FAF071325E53}" destId="{4776CAD2-D236-4749-A9E1-E30CB196071A}" srcOrd="0" destOrd="0" presId="urn:microsoft.com/office/officeart/2005/8/layout/hierarchy1"/>
    <dgm:cxn modelId="{3665E9B5-F872-4CD5-9B6C-28E7BF6AEF26}" type="presParOf" srcId="{6DA6D1FC-94B0-4CEA-9DA6-FAF071325E53}" destId="{0E0A31B9-5FCB-4F9B-AB21-5F32BDE7E382}" srcOrd="1" destOrd="0" presId="urn:microsoft.com/office/officeart/2005/8/layout/hierarchy1"/>
    <dgm:cxn modelId="{154EC15C-F48A-4F2D-AD82-AF388FBC02D8}" type="presParOf" srcId="{0E0A31B9-5FCB-4F9B-AB21-5F32BDE7E382}" destId="{D240D48E-598A-4A5B-B214-A5EA846F2864}" srcOrd="0" destOrd="0" presId="urn:microsoft.com/office/officeart/2005/8/layout/hierarchy1"/>
    <dgm:cxn modelId="{3C8BAD8F-118C-4397-9711-497B4BE7C3CB}" type="presParOf" srcId="{D240D48E-598A-4A5B-B214-A5EA846F2864}" destId="{A1B7A03D-00D6-433E-9552-F088F8F848F9}" srcOrd="0" destOrd="0" presId="urn:microsoft.com/office/officeart/2005/8/layout/hierarchy1"/>
    <dgm:cxn modelId="{2F6CDE91-E716-490E-B7C0-7CFA3CFBF7CD}" type="presParOf" srcId="{D240D48E-598A-4A5B-B214-A5EA846F2864}" destId="{4CE671F1-C7FA-4F39-B70D-BD9C286A1DCC}" srcOrd="1" destOrd="0" presId="urn:microsoft.com/office/officeart/2005/8/layout/hierarchy1"/>
    <dgm:cxn modelId="{BE5CE9A7-D7F7-4D65-9CDC-4DD9EAB98BB2}" type="presParOf" srcId="{0E0A31B9-5FCB-4F9B-AB21-5F32BDE7E382}" destId="{483127D4-BBF6-4B83-93A8-46599D6042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6CAD2-D236-4749-A9E1-E30CB196071A}">
      <dsp:nvSpPr>
        <dsp:cNvPr id="0" name=""/>
        <dsp:cNvSpPr/>
      </dsp:nvSpPr>
      <dsp:spPr>
        <a:xfrm>
          <a:off x="11515289" y="2227817"/>
          <a:ext cx="100854" cy="1388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57"/>
              </a:lnTo>
              <a:lnTo>
                <a:pt x="100854" y="1349157"/>
              </a:lnTo>
              <a:lnTo>
                <a:pt x="100854" y="13889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299BC-9E1A-4603-870A-0F709AFE61E8}">
      <dsp:nvSpPr>
        <dsp:cNvPr id="0" name=""/>
        <dsp:cNvSpPr/>
      </dsp:nvSpPr>
      <dsp:spPr>
        <a:xfrm>
          <a:off x="5461089" y="1079301"/>
          <a:ext cx="6054199" cy="397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85"/>
              </a:lnTo>
              <a:lnTo>
                <a:pt x="6054199" y="357585"/>
              </a:lnTo>
              <a:lnTo>
                <a:pt x="6054199" y="397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47FE2-A31C-4916-BF43-DC8407302230}">
      <dsp:nvSpPr>
        <dsp:cNvPr id="0" name=""/>
        <dsp:cNvSpPr/>
      </dsp:nvSpPr>
      <dsp:spPr>
        <a:xfrm>
          <a:off x="10489177" y="2164019"/>
          <a:ext cx="357047" cy="1399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815"/>
              </a:lnTo>
              <a:lnTo>
                <a:pt x="357047" y="1359815"/>
              </a:lnTo>
              <a:lnTo>
                <a:pt x="357047" y="13996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62C8C-F1AC-47F9-A8E5-5AA1E1713A21}">
      <dsp:nvSpPr>
        <dsp:cNvPr id="0" name=""/>
        <dsp:cNvSpPr/>
      </dsp:nvSpPr>
      <dsp:spPr>
        <a:xfrm>
          <a:off x="5461089" y="1079301"/>
          <a:ext cx="5028087" cy="38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41"/>
              </a:lnTo>
              <a:lnTo>
                <a:pt x="5028087" y="345041"/>
              </a:lnTo>
              <a:lnTo>
                <a:pt x="5028087" y="3848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50D01-3A35-4CE3-9E1E-CDB65986BAFE}">
      <dsp:nvSpPr>
        <dsp:cNvPr id="0" name=""/>
        <dsp:cNvSpPr/>
      </dsp:nvSpPr>
      <dsp:spPr>
        <a:xfrm>
          <a:off x="8931314" y="2189915"/>
          <a:ext cx="1172574" cy="1878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8954"/>
              </a:lnTo>
              <a:lnTo>
                <a:pt x="1172574" y="1838954"/>
              </a:lnTo>
              <a:lnTo>
                <a:pt x="1172574" y="1878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390B1-BDDA-48FC-818B-087C97FC8981}">
      <dsp:nvSpPr>
        <dsp:cNvPr id="0" name=""/>
        <dsp:cNvSpPr/>
      </dsp:nvSpPr>
      <dsp:spPr>
        <a:xfrm>
          <a:off x="8931314" y="2189915"/>
          <a:ext cx="402340" cy="1883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434"/>
              </a:lnTo>
              <a:lnTo>
                <a:pt x="402340" y="1843434"/>
              </a:lnTo>
              <a:lnTo>
                <a:pt x="402340" y="18832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E97FF-AEFB-4440-8DDC-FEC0B35964AE}">
      <dsp:nvSpPr>
        <dsp:cNvPr id="0" name=""/>
        <dsp:cNvSpPr/>
      </dsp:nvSpPr>
      <dsp:spPr>
        <a:xfrm>
          <a:off x="8518364" y="2189915"/>
          <a:ext cx="412949" cy="1895678"/>
        </a:xfrm>
        <a:custGeom>
          <a:avLst/>
          <a:gdLst/>
          <a:ahLst/>
          <a:cxnLst/>
          <a:rect l="0" t="0" r="0" b="0"/>
          <a:pathLst>
            <a:path>
              <a:moveTo>
                <a:pt x="412949" y="0"/>
              </a:moveTo>
              <a:lnTo>
                <a:pt x="412949" y="1855852"/>
              </a:lnTo>
              <a:lnTo>
                <a:pt x="0" y="1855852"/>
              </a:lnTo>
              <a:lnTo>
                <a:pt x="0" y="18956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30A54-FD72-4096-B79C-E03497B8FABF}">
      <dsp:nvSpPr>
        <dsp:cNvPr id="0" name=""/>
        <dsp:cNvSpPr/>
      </dsp:nvSpPr>
      <dsp:spPr>
        <a:xfrm>
          <a:off x="5461089" y="1079301"/>
          <a:ext cx="3470224" cy="41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748"/>
              </a:lnTo>
              <a:lnTo>
                <a:pt x="3470224" y="378748"/>
              </a:lnTo>
              <a:lnTo>
                <a:pt x="3470224" y="4185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64CF3-A02E-4421-A9D1-CAB1361B77AB}">
      <dsp:nvSpPr>
        <dsp:cNvPr id="0" name=""/>
        <dsp:cNvSpPr/>
      </dsp:nvSpPr>
      <dsp:spPr>
        <a:xfrm>
          <a:off x="6978972" y="2138707"/>
          <a:ext cx="546315" cy="195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483"/>
              </a:lnTo>
              <a:lnTo>
                <a:pt x="546315" y="1910483"/>
              </a:lnTo>
              <a:lnTo>
                <a:pt x="546315" y="1950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FF284-87FA-4FE5-AD97-A2ADE916C285}">
      <dsp:nvSpPr>
        <dsp:cNvPr id="0" name=""/>
        <dsp:cNvSpPr/>
      </dsp:nvSpPr>
      <dsp:spPr>
        <a:xfrm>
          <a:off x="6609295" y="2138707"/>
          <a:ext cx="369676" cy="1942355"/>
        </a:xfrm>
        <a:custGeom>
          <a:avLst/>
          <a:gdLst/>
          <a:ahLst/>
          <a:cxnLst/>
          <a:rect l="0" t="0" r="0" b="0"/>
          <a:pathLst>
            <a:path>
              <a:moveTo>
                <a:pt x="369676" y="0"/>
              </a:moveTo>
              <a:lnTo>
                <a:pt x="369676" y="1902528"/>
              </a:lnTo>
              <a:lnTo>
                <a:pt x="0" y="1902528"/>
              </a:lnTo>
              <a:lnTo>
                <a:pt x="0" y="19423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856B2-01A0-4C22-9C20-A9DC5174DB60}">
      <dsp:nvSpPr>
        <dsp:cNvPr id="0" name=""/>
        <dsp:cNvSpPr/>
      </dsp:nvSpPr>
      <dsp:spPr>
        <a:xfrm>
          <a:off x="5461089" y="1079301"/>
          <a:ext cx="1517882" cy="439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776"/>
              </a:lnTo>
              <a:lnTo>
                <a:pt x="1517882" y="399776"/>
              </a:lnTo>
              <a:lnTo>
                <a:pt x="1517882" y="439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75F8D-084B-4FBD-90EB-B8C602B45951}">
      <dsp:nvSpPr>
        <dsp:cNvPr id="0" name=""/>
        <dsp:cNvSpPr/>
      </dsp:nvSpPr>
      <dsp:spPr>
        <a:xfrm>
          <a:off x="5664500" y="3530217"/>
          <a:ext cx="182388" cy="630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420"/>
              </a:lnTo>
              <a:lnTo>
                <a:pt x="182388" y="590420"/>
              </a:lnTo>
              <a:lnTo>
                <a:pt x="182388" y="630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9EF7D-3C34-4191-9288-B9A2980F10BF}">
      <dsp:nvSpPr>
        <dsp:cNvPr id="0" name=""/>
        <dsp:cNvSpPr/>
      </dsp:nvSpPr>
      <dsp:spPr>
        <a:xfrm>
          <a:off x="2783586" y="2302710"/>
          <a:ext cx="2880914" cy="21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72"/>
              </a:lnTo>
              <a:lnTo>
                <a:pt x="2880914" y="179472"/>
              </a:lnTo>
              <a:lnTo>
                <a:pt x="2880914" y="219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04E6-83B7-4AB6-82F2-53709A6D8119}">
      <dsp:nvSpPr>
        <dsp:cNvPr id="0" name=""/>
        <dsp:cNvSpPr/>
      </dsp:nvSpPr>
      <dsp:spPr>
        <a:xfrm>
          <a:off x="4805421" y="3462938"/>
          <a:ext cx="304508" cy="678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65"/>
              </a:lnTo>
              <a:lnTo>
                <a:pt x="304508" y="638865"/>
              </a:lnTo>
              <a:lnTo>
                <a:pt x="304508" y="678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77790-41FC-4CF3-B317-98B61BD4155E}">
      <dsp:nvSpPr>
        <dsp:cNvPr id="0" name=""/>
        <dsp:cNvSpPr/>
      </dsp:nvSpPr>
      <dsp:spPr>
        <a:xfrm>
          <a:off x="2783586" y="2302710"/>
          <a:ext cx="2021835" cy="26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293"/>
              </a:lnTo>
              <a:lnTo>
                <a:pt x="2021835" y="222293"/>
              </a:lnTo>
              <a:lnTo>
                <a:pt x="2021835" y="26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7A313-9DDF-4B47-AED9-60E8C411B667}">
      <dsp:nvSpPr>
        <dsp:cNvPr id="0" name=""/>
        <dsp:cNvSpPr/>
      </dsp:nvSpPr>
      <dsp:spPr>
        <a:xfrm>
          <a:off x="3971763" y="3532370"/>
          <a:ext cx="381057" cy="606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555"/>
              </a:lnTo>
              <a:lnTo>
                <a:pt x="381057" y="566555"/>
              </a:lnTo>
              <a:lnTo>
                <a:pt x="381057" y="606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0A9FD-C99C-4499-8CAD-8E1902F7F433}">
      <dsp:nvSpPr>
        <dsp:cNvPr id="0" name=""/>
        <dsp:cNvSpPr/>
      </dsp:nvSpPr>
      <dsp:spPr>
        <a:xfrm>
          <a:off x="2783586" y="2302710"/>
          <a:ext cx="1188177" cy="24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16"/>
              </a:lnTo>
              <a:lnTo>
                <a:pt x="1188177" y="204216"/>
              </a:lnTo>
              <a:lnTo>
                <a:pt x="1188177" y="244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1BC29-C460-4BD1-94D8-10CBF569647E}">
      <dsp:nvSpPr>
        <dsp:cNvPr id="0" name=""/>
        <dsp:cNvSpPr/>
      </dsp:nvSpPr>
      <dsp:spPr>
        <a:xfrm>
          <a:off x="2565276" y="3534216"/>
          <a:ext cx="1067335" cy="94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4197"/>
              </a:lnTo>
              <a:lnTo>
                <a:pt x="1067335" y="904197"/>
              </a:lnTo>
              <a:lnTo>
                <a:pt x="1067335" y="9440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657F-86BB-437D-87AB-45AFBD06406B}">
      <dsp:nvSpPr>
        <dsp:cNvPr id="0" name=""/>
        <dsp:cNvSpPr/>
      </dsp:nvSpPr>
      <dsp:spPr>
        <a:xfrm>
          <a:off x="2565276" y="3534216"/>
          <a:ext cx="471818" cy="91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410"/>
              </a:lnTo>
              <a:lnTo>
                <a:pt x="471818" y="878410"/>
              </a:lnTo>
              <a:lnTo>
                <a:pt x="471818" y="918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BAE46-D509-4752-9B30-7FFC043ED3B2}">
      <dsp:nvSpPr>
        <dsp:cNvPr id="0" name=""/>
        <dsp:cNvSpPr/>
      </dsp:nvSpPr>
      <dsp:spPr>
        <a:xfrm>
          <a:off x="2375338" y="3534216"/>
          <a:ext cx="189938" cy="918236"/>
        </a:xfrm>
        <a:custGeom>
          <a:avLst/>
          <a:gdLst/>
          <a:ahLst/>
          <a:cxnLst/>
          <a:rect l="0" t="0" r="0" b="0"/>
          <a:pathLst>
            <a:path>
              <a:moveTo>
                <a:pt x="189938" y="0"/>
              </a:moveTo>
              <a:lnTo>
                <a:pt x="189938" y="878410"/>
              </a:lnTo>
              <a:lnTo>
                <a:pt x="0" y="878410"/>
              </a:lnTo>
              <a:lnTo>
                <a:pt x="0" y="918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CB1DB-F770-4772-821F-04C4FF63296C}">
      <dsp:nvSpPr>
        <dsp:cNvPr id="0" name=""/>
        <dsp:cNvSpPr/>
      </dsp:nvSpPr>
      <dsp:spPr>
        <a:xfrm>
          <a:off x="1696755" y="3534216"/>
          <a:ext cx="868521" cy="862074"/>
        </a:xfrm>
        <a:custGeom>
          <a:avLst/>
          <a:gdLst/>
          <a:ahLst/>
          <a:cxnLst/>
          <a:rect l="0" t="0" r="0" b="0"/>
          <a:pathLst>
            <a:path>
              <a:moveTo>
                <a:pt x="868521" y="0"/>
              </a:moveTo>
              <a:lnTo>
                <a:pt x="868521" y="822248"/>
              </a:lnTo>
              <a:lnTo>
                <a:pt x="0" y="822248"/>
              </a:lnTo>
              <a:lnTo>
                <a:pt x="0" y="8620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0003-3298-4D9D-B456-C613E1A010F7}">
      <dsp:nvSpPr>
        <dsp:cNvPr id="0" name=""/>
        <dsp:cNvSpPr/>
      </dsp:nvSpPr>
      <dsp:spPr>
        <a:xfrm>
          <a:off x="2565276" y="2302710"/>
          <a:ext cx="218309" cy="282556"/>
        </a:xfrm>
        <a:custGeom>
          <a:avLst/>
          <a:gdLst/>
          <a:ahLst/>
          <a:cxnLst/>
          <a:rect l="0" t="0" r="0" b="0"/>
          <a:pathLst>
            <a:path>
              <a:moveTo>
                <a:pt x="218309" y="0"/>
              </a:moveTo>
              <a:lnTo>
                <a:pt x="218309" y="242729"/>
              </a:lnTo>
              <a:lnTo>
                <a:pt x="0" y="242729"/>
              </a:lnTo>
              <a:lnTo>
                <a:pt x="0" y="282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48326-1807-4A6F-975D-644BA491F3DE}">
      <dsp:nvSpPr>
        <dsp:cNvPr id="0" name=""/>
        <dsp:cNvSpPr/>
      </dsp:nvSpPr>
      <dsp:spPr>
        <a:xfrm>
          <a:off x="890693" y="3400245"/>
          <a:ext cx="91440" cy="9401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0345"/>
              </a:lnTo>
              <a:lnTo>
                <a:pt x="67460" y="900345"/>
              </a:lnTo>
              <a:lnTo>
                <a:pt x="67460" y="9401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614B9-8441-4639-BDF8-7886D2179042}">
      <dsp:nvSpPr>
        <dsp:cNvPr id="0" name=""/>
        <dsp:cNvSpPr/>
      </dsp:nvSpPr>
      <dsp:spPr>
        <a:xfrm>
          <a:off x="936413" y="2302710"/>
          <a:ext cx="1847172" cy="260621"/>
        </a:xfrm>
        <a:custGeom>
          <a:avLst/>
          <a:gdLst/>
          <a:ahLst/>
          <a:cxnLst/>
          <a:rect l="0" t="0" r="0" b="0"/>
          <a:pathLst>
            <a:path>
              <a:moveTo>
                <a:pt x="1847172" y="0"/>
              </a:moveTo>
              <a:lnTo>
                <a:pt x="1847172" y="220795"/>
              </a:lnTo>
              <a:lnTo>
                <a:pt x="0" y="220795"/>
              </a:lnTo>
              <a:lnTo>
                <a:pt x="0" y="260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EE129-3A44-4180-AB73-B2477AA62D54}">
      <dsp:nvSpPr>
        <dsp:cNvPr id="0" name=""/>
        <dsp:cNvSpPr/>
      </dsp:nvSpPr>
      <dsp:spPr>
        <a:xfrm>
          <a:off x="194086" y="3373612"/>
          <a:ext cx="91440" cy="9802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442"/>
              </a:lnTo>
              <a:lnTo>
                <a:pt x="98732" y="940442"/>
              </a:lnTo>
              <a:lnTo>
                <a:pt x="98732" y="980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BC668-17C5-49F8-8699-8CDAC757E794}">
      <dsp:nvSpPr>
        <dsp:cNvPr id="0" name=""/>
        <dsp:cNvSpPr/>
      </dsp:nvSpPr>
      <dsp:spPr>
        <a:xfrm>
          <a:off x="239806" y="2302710"/>
          <a:ext cx="2543779" cy="220524"/>
        </a:xfrm>
        <a:custGeom>
          <a:avLst/>
          <a:gdLst/>
          <a:ahLst/>
          <a:cxnLst/>
          <a:rect l="0" t="0" r="0" b="0"/>
          <a:pathLst>
            <a:path>
              <a:moveTo>
                <a:pt x="2543779" y="0"/>
              </a:moveTo>
              <a:lnTo>
                <a:pt x="2543779" y="180698"/>
              </a:lnTo>
              <a:lnTo>
                <a:pt x="0" y="180698"/>
              </a:lnTo>
              <a:lnTo>
                <a:pt x="0" y="220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790CC-5838-4089-9F49-D673EA5BCEBC}">
      <dsp:nvSpPr>
        <dsp:cNvPr id="0" name=""/>
        <dsp:cNvSpPr/>
      </dsp:nvSpPr>
      <dsp:spPr>
        <a:xfrm>
          <a:off x="2783586" y="1079301"/>
          <a:ext cx="2677503" cy="483257"/>
        </a:xfrm>
        <a:custGeom>
          <a:avLst/>
          <a:gdLst/>
          <a:ahLst/>
          <a:cxnLst/>
          <a:rect l="0" t="0" r="0" b="0"/>
          <a:pathLst>
            <a:path>
              <a:moveTo>
                <a:pt x="2677503" y="0"/>
              </a:moveTo>
              <a:lnTo>
                <a:pt x="2677503" y="443430"/>
              </a:lnTo>
              <a:lnTo>
                <a:pt x="0" y="443430"/>
              </a:lnTo>
              <a:lnTo>
                <a:pt x="0" y="483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67247-627D-49AE-ACC5-2AD5E048980B}">
      <dsp:nvSpPr>
        <dsp:cNvPr id="0" name=""/>
        <dsp:cNvSpPr/>
      </dsp:nvSpPr>
      <dsp:spPr>
        <a:xfrm>
          <a:off x="4577771" y="118522"/>
          <a:ext cx="1766635" cy="96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9861-0469-49C1-BD62-AA387F68B791}">
      <dsp:nvSpPr>
        <dsp:cNvPr id="0" name=""/>
        <dsp:cNvSpPr/>
      </dsp:nvSpPr>
      <dsp:spPr>
        <a:xfrm>
          <a:off x="4625539" y="163901"/>
          <a:ext cx="1766635" cy="960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trao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đổi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cũ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Đà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Nẵng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CS Mart</a:t>
          </a:r>
        </a:p>
      </dsp:txBody>
      <dsp:txXfrm>
        <a:off x="4653679" y="192041"/>
        <a:ext cx="1710355" cy="904498"/>
      </dsp:txXfrm>
    </dsp:sp>
    <dsp:sp modelId="{5DB4375A-2C3D-41B0-93CA-8502520ACE92}">
      <dsp:nvSpPr>
        <dsp:cNvPr id="0" name=""/>
        <dsp:cNvSpPr/>
      </dsp:nvSpPr>
      <dsp:spPr>
        <a:xfrm>
          <a:off x="2318302" y="1562558"/>
          <a:ext cx="930567" cy="740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DCE60-7184-4165-A8BE-DCFF501147A2}">
      <dsp:nvSpPr>
        <dsp:cNvPr id="0" name=""/>
        <dsp:cNvSpPr/>
      </dsp:nvSpPr>
      <dsp:spPr>
        <a:xfrm>
          <a:off x="2366070" y="1607937"/>
          <a:ext cx="930567" cy="740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Header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7748" y="1629615"/>
        <a:ext cx="887211" cy="696796"/>
      </dsp:txXfrm>
    </dsp:sp>
    <dsp:sp modelId="{93BAE06F-B4C7-46E5-96F0-444FB4D09B45}">
      <dsp:nvSpPr>
        <dsp:cNvPr id="0" name=""/>
        <dsp:cNvSpPr/>
      </dsp:nvSpPr>
      <dsp:spPr>
        <a:xfrm>
          <a:off x="-45582" y="2523234"/>
          <a:ext cx="570776" cy="850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7BD9-15BF-499E-8B59-A77414478B4C}">
      <dsp:nvSpPr>
        <dsp:cNvPr id="0" name=""/>
        <dsp:cNvSpPr/>
      </dsp:nvSpPr>
      <dsp:spPr>
        <a:xfrm>
          <a:off x="2185" y="2568613"/>
          <a:ext cx="570776" cy="850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Menu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902" y="2585330"/>
        <a:ext cx="537342" cy="816943"/>
      </dsp:txXfrm>
    </dsp:sp>
    <dsp:sp modelId="{7334B10A-20CC-4CE6-A08D-268D056B0871}">
      <dsp:nvSpPr>
        <dsp:cNvPr id="0" name=""/>
        <dsp:cNvSpPr/>
      </dsp:nvSpPr>
      <dsp:spPr>
        <a:xfrm>
          <a:off x="2554" y="4353881"/>
          <a:ext cx="580526" cy="1295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657C3-6E17-4F22-AB4B-EFD96327CA96}">
      <dsp:nvSpPr>
        <dsp:cNvPr id="0" name=""/>
        <dsp:cNvSpPr/>
      </dsp:nvSpPr>
      <dsp:spPr>
        <a:xfrm>
          <a:off x="50322" y="4399260"/>
          <a:ext cx="580526" cy="12950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thanh menu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325" y="4416263"/>
        <a:ext cx="546520" cy="1261086"/>
      </dsp:txXfrm>
    </dsp:sp>
    <dsp:sp modelId="{01C81170-7F0E-4405-8259-5F4BD286063A}">
      <dsp:nvSpPr>
        <dsp:cNvPr id="0" name=""/>
        <dsp:cNvSpPr/>
      </dsp:nvSpPr>
      <dsp:spPr>
        <a:xfrm>
          <a:off x="674610" y="2563331"/>
          <a:ext cx="523607" cy="836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2D03-D394-4B89-95E1-E84D60013863}">
      <dsp:nvSpPr>
        <dsp:cNvPr id="0" name=""/>
        <dsp:cNvSpPr/>
      </dsp:nvSpPr>
      <dsp:spPr>
        <a:xfrm>
          <a:off x="722377" y="2608710"/>
          <a:ext cx="523607" cy="836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Giỏ hàng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713" y="2624046"/>
        <a:ext cx="492935" cy="806241"/>
      </dsp:txXfrm>
    </dsp:sp>
    <dsp:sp modelId="{9F83C81B-9D39-4B56-BE12-4B7BB1D495A1}">
      <dsp:nvSpPr>
        <dsp:cNvPr id="0" name=""/>
        <dsp:cNvSpPr/>
      </dsp:nvSpPr>
      <dsp:spPr>
        <a:xfrm>
          <a:off x="657555" y="4340417"/>
          <a:ext cx="601196" cy="1280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E1F4A-6677-4EB1-B775-04BB3B094478}">
      <dsp:nvSpPr>
        <dsp:cNvPr id="0" name=""/>
        <dsp:cNvSpPr/>
      </dsp:nvSpPr>
      <dsp:spPr>
        <a:xfrm>
          <a:off x="705323" y="4385796"/>
          <a:ext cx="601196" cy="128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31" y="4403404"/>
        <a:ext cx="565980" cy="1244995"/>
      </dsp:txXfrm>
    </dsp:sp>
    <dsp:sp modelId="{216BA3EC-DEB3-40A9-AD48-D34DBAB79E38}">
      <dsp:nvSpPr>
        <dsp:cNvPr id="0" name=""/>
        <dsp:cNvSpPr/>
      </dsp:nvSpPr>
      <dsp:spPr>
        <a:xfrm>
          <a:off x="2168832" y="2585266"/>
          <a:ext cx="792888" cy="948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4D521-3FED-412A-A8EC-C8956DDD0079}">
      <dsp:nvSpPr>
        <dsp:cNvPr id="0" name=""/>
        <dsp:cNvSpPr/>
      </dsp:nvSpPr>
      <dsp:spPr>
        <a:xfrm>
          <a:off x="2216600" y="2630645"/>
          <a:ext cx="792888" cy="948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Danh mục sản phẩm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9823" y="2653868"/>
        <a:ext cx="746442" cy="902503"/>
      </dsp:txXfrm>
    </dsp:sp>
    <dsp:sp modelId="{3E7BCFA7-1CEB-465E-BCD1-C1CFAD7DE776}">
      <dsp:nvSpPr>
        <dsp:cNvPr id="0" name=""/>
        <dsp:cNvSpPr/>
      </dsp:nvSpPr>
      <dsp:spPr>
        <a:xfrm>
          <a:off x="1375349" y="4396290"/>
          <a:ext cx="642812" cy="1495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BB972-E603-49C7-B2C7-6B6097F5DEBE}">
      <dsp:nvSpPr>
        <dsp:cNvPr id="0" name=""/>
        <dsp:cNvSpPr/>
      </dsp:nvSpPr>
      <dsp:spPr>
        <a:xfrm>
          <a:off x="1423116" y="4441669"/>
          <a:ext cx="642812" cy="1495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phòng trọ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1943" y="4460496"/>
        <a:ext cx="605158" cy="1457918"/>
      </dsp:txXfrm>
    </dsp:sp>
    <dsp:sp modelId="{4E005105-AED4-4381-92C7-2CC9134398EC}">
      <dsp:nvSpPr>
        <dsp:cNvPr id="0" name=""/>
        <dsp:cNvSpPr/>
      </dsp:nvSpPr>
      <dsp:spPr>
        <a:xfrm>
          <a:off x="2113696" y="4452453"/>
          <a:ext cx="523284" cy="1467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E905E-CD48-45DA-86E5-C4945897200A}">
      <dsp:nvSpPr>
        <dsp:cNvPr id="0" name=""/>
        <dsp:cNvSpPr/>
      </dsp:nvSpPr>
      <dsp:spPr>
        <a:xfrm>
          <a:off x="2161463" y="4497832"/>
          <a:ext cx="523284" cy="1467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dùng trọ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6789" y="4513158"/>
        <a:ext cx="492632" cy="1436840"/>
      </dsp:txXfrm>
    </dsp:sp>
    <dsp:sp modelId="{90232A7D-F561-4821-9C0C-64462D46C2A0}">
      <dsp:nvSpPr>
        <dsp:cNvPr id="0" name=""/>
        <dsp:cNvSpPr/>
      </dsp:nvSpPr>
      <dsp:spPr>
        <a:xfrm>
          <a:off x="2792621" y="4452453"/>
          <a:ext cx="488947" cy="1507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BB8EC-A7AC-47ED-982D-20BBEEFABED8}">
      <dsp:nvSpPr>
        <dsp:cNvPr id="0" name=""/>
        <dsp:cNvSpPr/>
      </dsp:nvSpPr>
      <dsp:spPr>
        <a:xfrm>
          <a:off x="2840389" y="4497832"/>
          <a:ext cx="488947" cy="1507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đồ dùng cá nhân  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4710" y="4512153"/>
        <a:ext cx="460305" cy="1478813"/>
      </dsp:txXfrm>
    </dsp:sp>
    <dsp:sp modelId="{1831381A-4FF3-4365-87D6-64ECB27E5256}">
      <dsp:nvSpPr>
        <dsp:cNvPr id="0" name=""/>
        <dsp:cNvSpPr/>
      </dsp:nvSpPr>
      <dsp:spPr>
        <a:xfrm>
          <a:off x="3368424" y="4478240"/>
          <a:ext cx="528374" cy="141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F09FC-CA64-4509-92CE-5C07964FF1D9}">
      <dsp:nvSpPr>
        <dsp:cNvPr id="0" name=""/>
        <dsp:cNvSpPr/>
      </dsp:nvSpPr>
      <dsp:spPr>
        <a:xfrm>
          <a:off x="3416192" y="4523619"/>
          <a:ext cx="528374" cy="1411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liệu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1668" y="4539095"/>
        <a:ext cx="497422" cy="1380375"/>
      </dsp:txXfrm>
    </dsp:sp>
    <dsp:sp modelId="{93D6354F-8126-4869-9DFF-F36529A2A370}">
      <dsp:nvSpPr>
        <dsp:cNvPr id="0" name=""/>
        <dsp:cNvSpPr/>
      </dsp:nvSpPr>
      <dsp:spPr>
        <a:xfrm>
          <a:off x="3645888" y="2546752"/>
          <a:ext cx="651749" cy="98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0D094-7C12-4618-A18F-88ECE8612B45}">
      <dsp:nvSpPr>
        <dsp:cNvPr id="0" name=""/>
        <dsp:cNvSpPr/>
      </dsp:nvSpPr>
      <dsp:spPr>
        <a:xfrm>
          <a:off x="3693656" y="2592132"/>
          <a:ext cx="651749" cy="985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viết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2745" y="2611221"/>
        <a:ext cx="613571" cy="947440"/>
      </dsp:txXfrm>
    </dsp:sp>
    <dsp:sp modelId="{9C287EA7-8513-4CA1-8672-E8482DD014D8}">
      <dsp:nvSpPr>
        <dsp:cNvPr id="0" name=""/>
        <dsp:cNvSpPr/>
      </dsp:nvSpPr>
      <dsp:spPr>
        <a:xfrm>
          <a:off x="4008632" y="4138752"/>
          <a:ext cx="688378" cy="1229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21AF-0832-488A-8C66-CA9E188E3C74}">
      <dsp:nvSpPr>
        <dsp:cNvPr id="0" name=""/>
        <dsp:cNvSpPr/>
      </dsp:nvSpPr>
      <dsp:spPr>
        <a:xfrm>
          <a:off x="4056400" y="4184132"/>
          <a:ext cx="688378" cy="122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 bài viết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6562" y="4204294"/>
        <a:ext cx="648054" cy="1189654"/>
      </dsp:txXfrm>
    </dsp:sp>
    <dsp:sp modelId="{948E6F8B-4E8D-47C5-8D76-F89CEF552049}">
      <dsp:nvSpPr>
        <dsp:cNvPr id="0" name=""/>
        <dsp:cNvSpPr/>
      </dsp:nvSpPr>
      <dsp:spPr>
        <a:xfrm>
          <a:off x="4485627" y="2564830"/>
          <a:ext cx="639587" cy="898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FE543-AC4D-47D7-9992-9884DBBB0754}">
      <dsp:nvSpPr>
        <dsp:cNvPr id="0" name=""/>
        <dsp:cNvSpPr/>
      </dsp:nvSpPr>
      <dsp:spPr>
        <a:xfrm>
          <a:off x="4533395" y="2610209"/>
          <a:ext cx="639587" cy="898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Banner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52128" y="2628942"/>
        <a:ext cx="602121" cy="860641"/>
      </dsp:txXfrm>
    </dsp:sp>
    <dsp:sp modelId="{FA713DFA-C9C4-4D97-8BC6-F2D96CBD8EC5}">
      <dsp:nvSpPr>
        <dsp:cNvPr id="0" name=""/>
        <dsp:cNvSpPr/>
      </dsp:nvSpPr>
      <dsp:spPr>
        <a:xfrm>
          <a:off x="4800942" y="4141630"/>
          <a:ext cx="617976" cy="1219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910A4-ECA3-4CEC-A099-BEA1B957390F}">
      <dsp:nvSpPr>
        <dsp:cNvPr id="0" name=""/>
        <dsp:cNvSpPr/>
      </dsp:nvSpPr>
      <dsp:spPr>
        <a:xfrm>
          <a:off x="4848709" y="4187009"/>
          <a:ext cx="617976" cy="1219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banner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6809" y="4205109"/>
        <a:ext cx="581776" cy="1183579"/>
      </dsp:txXfrm>
    </dsp:sp>
    <dsp:sp modelId="{79D44AEF-6CD7-4CF7-964E-2ABC062A947E}">
      <dsp:nvSpPr>
        <dsp:cNvPr id="0" name=""/>
        <dsp:cNvSpPr/>
      </dsp:nvSpPr>
      <dsp:spPr>
        <a:xfrm>
          <a:off x="5363493" y="2522008"/>
          <a:ext cx="602013" cy="100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D595-06BC-4CC0-BB69-73E9464B1AEA}">
      <dsp:nvSpPr>
        <dsp:cNvPr id="0" name=""/>
        <dsp:cNvSpPr/>
      </dsp:nvSpPr>
      <dsp:spPr>
        <a:xfrm>
          <a:off x="5411260" y="2567388"/>
          <a:ext cx="602013" cy="1008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Logo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892" y="2585020"/>
        <a:ext cx="566749" cy="972944"/>
      </dsp:txXfrm>
    </dsp:sp>
    <dsp:sp modelId="{9E0311E9-EFD1-47B7-BB81-B6BD80E4FA55}">
      <dsp:nvSpPr>
        <dsp:cNvPr id="0" name=""/>
        <dsp:cNvSpPr/>
      </dsp:nvSpPr>
      <dsp:spPr>
        <a:xfrm>
          <a:off x="5579088" y="4160463"/>
          <a:ext cx="535601" cy="1173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FEF34-0007-4FFF-A6ED-8E56F4583835}">
      <dsp:nvSpPr>
        <dsp:cNvPr id="0" name=""/>
        <dsp:cNvSpPr/>
      </dsp:nvSpPr>
      <dsp:spPr>
        <a:xfrm>
          <a:off x="5626855" y="4205843"/>
          <a:ext cx="535601" cy="1173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logo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42542" y="4221530"/>
        <a:ext cx="504227" cy="1142212"/>
      </dsp:txXfrm>
    </dsp:sp>
    <dsp:sp modelId="{74C142E5-A861-4F74-B094-BFEA9C29A354}">
      <dsp:nvSpPr>
        <dsp:cNvPr id="0" name=""/>
        <dsp:cNvSpPr/>
      </dsp:nvSpPr>
      <dsp:spPr>
        <a:xfrm>
          <a:off x="6425669" y="1518904"/>
          <a:ext cx="1106605" cy="619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991CC-6A67-4A15-9EDE-89729678A42A}">
      <dsp:nvSpPr>
        <dsp:cNvPr id="0" name=""/>
        <dsp:cNvSpPr/>
      </dsp:nvSpPr>
      <dsp:spPr>
        <a:xfrm>
          <a:off x="6473437" y="1564283"/>
          <a:ext cx="1106605" cy="61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Body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91590" y="1582436"/>
        <a:ext cx="1070299" cy="583497"/>
      </dsp:txXfrm>
    </dsp:sp>
    <dsp:sp modelId="{FB341079-60E8-4E54-9E0E-08A96C05FBF8}">
      <dsp:nvSpPr>
        <dsp:cNvPr id="0" name=""/>
        <dsp:cNvSpPr/>
      </dsp:nvSpPr>
      <dsp:spPr>
        <a:xfrm>
          <a:off x="6263971" y="4081062"/>
          <a:ext cx="690647" cy="1566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A393C-BCE6-4E43-8FF1-652CDF002288}">
      <dsp:nvSpPr>
        <dsp:cNvPr id="0" name=""/>
        <dsp:cNvSpPr/>
      </dsp:nvSpPr>
      <dsp:spPr>
        <a:xfrm>
          <a:off x="6311739" y="4126442"/>
          <a:ext cx="690647" cy="15663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cửa hàng ( bố cục hiển thị )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31967" y="4146670"/>
        <a:ext cx="650191" cy="1525873"/>
      </dsp:txXfrm>
    </dsp:sp>
    <dsp:sp modelId="{326D8387-EB03-402C-A981-74852B028563}">
      <dsp:nvSpPr>
        <dsp:cNvPr id="0" name=""/>
        <dsp:cNvSpPr/>
      </dsp:nvSpPr>
      <dsp:spPr>
        <a:xfrm>
          <a:off x="7158049" y="4089017"/>
          <a:ext cx="734477" cy="1523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5E988-9AD9-4E7A-8003-3893FB97051D}">
      <dsp:nvSpPr>
        <dsp:cNvPr id="0" name=""/>
        <dsp:cNvSpPr/>
      </dsp:nvSpPr>
      <dsp:spPr>
        <a:xfrm>
          <a:off x="7205816" y="4134396"/>
          <a:ext cx="734477" cy="1523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phẩm ( bố cục hiển thị )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7328" y="4155908"/>
        <a:ext cx="691453" cy="1480341"/>
      </dsp:txXfrm>
    </dsp:sp>
    <dsp:sp modelId="{778D1822-5819-45AA-A924-FBC1692E3CEB}">
      <dsp:nvSpPr>
        <dsp:cNvPr id="0" name=""/>
        <dsp:cNvSpPr/>
      </dsp:nvSpPr>
      <dsp:spPr>
        <a:xfrm>
          <a:off x="8398193" y="1497875"/>
          <a:ext cx="1066241" cy="692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6FF6-0696-4131-9350-AA5D1A851A2E}">
      <dsp:nvSpPr>
        <dsp:cNvPr id="0" name=""/>
        <dsp:cNvSpPr/>
      </dsp:nvSpPr>
      <dsp:spPr>
        <a:xfrm>
          <a:off x="8445960" y="1543254"/>
          <a:ext cx="1066241" cy="692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Footer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66229" y="1563523"/>
        <a:ext cx="1025703" cy="651501"/>
      </dsp:txXfrm>
    </dsp:sp>
    <dsp:sp modelId="{2D47F754-2DD6-4333-A7E1-7682BD41E9BF}">
      <dsp:nvSpPr>
        <dsp:cNvPr id="0" name=""/>
        <dsp:cNvSpPr/>
      </dsp:nvSpPr>
      <dsp:spPr>
        <a:xfrm>
          <a:off x="8124910" y="4085594"/>
          <a:ext cx="786908" cy="146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EFC12-8438-437A-9C1E-E61263E74F58}">
      <dsp:nvSpPr>
        <dsp:cNvPr id="0" name=""/>
        <dsp:cNvSpPr/>
      </dsp:nvSpPr>
      <dsp:spPr>
        <a:xfrm>
          <a:off x="8172677" y="4130973"/>
          <a:ext cx="786908" cy="1465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xã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95725" y="4154021"/>
        <a:ext cx="740812" cy="1419744"/>
      </dsp:txXfrm>
    </dsp:sp>
    <dsp:sp modelId="{25C99BE7-0029-4A0A-A564-85FE1B3CD393}">
      <dsp:nvSpPr>
        <dsp:cNvPr id="0" name=""/>
        <dsp:cNvSpPr/>
      </dsp:nvSpPr>
      <dsp:spPr>
        <a:xfrm>
          <a:off x="8958856" y="4073176"/>
          <a:ext cx="749597" cy="1474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E3A67-82DA-4284-B15F-C5E710066CF8}">
      <dsp:nvSpPr>
        <dsp:cNvPr id="0" name=""/>
        <dsp:cNvSpPr/>
      </dsp:nvSpPr>
      <dsp:spPr>
        <a:xfrm>
          <a:off x="9006623" y="4118555"/>
          <a:ext cx="749597" cy="1474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điều khoản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28578" y="4140510"/>
        <a:ext cx="705687" cy="1431024"/>
      </dsp:txXfrm>
    </dsp:sp>
    <dsp:sp modelId="{705CC81B-0E6A-44C3-96DA-840D491F827D}">
      <dsp:nvSpPr>
        <dsp:cNvPr id="0" name=""/>
        <dsp:cNvSpPr/>
      </dsp:nvSpPr>
      <dsp:spPr>
        <a:xfrm>
          <a:off x="9771298" y="4068696"/>
          <a:ext cx="665180" cy="1434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BA1CE-1CD6-4B64-B401-FCC539381937}">
      <dsp:nvSpPr>
        <dsp:cNvPr id="0" name=""/>
        <dsp:cNvSpPr/>
      </dsp:nvSpPr>
      <dsp:spPr>
        <a:xfrm>
          <a:off x="9819065" y="4114075"/>
          <a:ext cx="665180" cy="1434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trang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liên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riêng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838547" y="4133557"/>
        <a:ext cx="626216" cy="1395147"/>
      </dsp:txXfrm>
    </dsp:sp>
    <dsp:sp modelId="{023D24B5-4A3A-492F-BF6B-8AFCC881A41B}">
      <dsp:nvSpPr>
        <dsp:cNvPr id="0" name=""/>
        <dsp:cNvSpPr/>
      </dsp:nvSpPr>
      <dsp:spPr>
        <a:xfrm>
          <a:off x="10179172" y="1464169"/>
          <a:ext cx="620009" cy="699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2B585-8A7F-4081-BBC7-04FBFEC3898F}">
      <dsp:nvSpPr>
        <dsp:cNvPr id="0" name=""/>
        <dsp:cNvSpPr/>
      </dsp:nvSpPr>
      <dsp:spPr>
        <a:xfrm>
          <a:off x="10226940" y="1509548"/>
          <a:ext cx="620009" cy="699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Thanh toán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45099" y="1527707"/>
        <a:ext cx="583691" cy="663532"/>
      </dsp:txXfrm>
    </dsp:sp>
    <dsp:sp modelId="{7868DC7A-E5BE-4051-BFC7-2243DF88F035}">
      <dsp:nvSpPr>
        <dsp:cNvPr id="0" name=""/>
        <dsp:cNvSpPr/>
      </dsp:nvSpPr>
      <dsp:spPr>
        <a:xfrm>
          <a:off x="10523355" y="3563661"/>
          <a:ext cx="645739" cy="110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E3598-64E4-4EA8-B27B-1C912DD4ADEF}">
      <dsp:nvSpPr>
        <dsp:cNvPr id="0" name=""/>
        <dsp:cNvSpPr/>
      </dsp:nvSpPr>
      <dsp:spPr>
        <a:xfrm>
          <a:off x="10571122" y="3609040"/>
          <a:ext cx="645739" cy="1107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90035" y="3627953"/>
        <a:ext cx="607913" cy="1069753"/>
      </dsp:txXfrm>
    </dsp:sp>
    <dsp:sp modelId="{F23E8910-D633-406A-B207-382FFE7D9EB7}">
      <dsp:nvSpPr>
        <dsp:cNvPr id="0" name=""/>
        <dsp:cNvSpPr/>
      </dsp:nvSpPr>
      <dsp:spPr>
        <a:xfrm>
          <a:off x="10982140" y="1476713"/>
          <a:ext cx="1066297" cy="75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2487C-0415-4633-939D-1ED52EDFD47E}">
      <dsp:nvSpPr>
        <dsp:cNvPr id="0" name=""/>
        <dsp:cNvSpPr/>
      </dsp:nvSpPr>
      <dsp:spPr>
        <a:xfrm>
          <a:off x="11029908" y="1522092"/>
          <a:ext cx="1066297" cy="75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kho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phẩm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nhận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1907" y="1544091"/>
        <a:ext cx="1022299" cy="707106"/>
      </dsp:txXfrm>
    </dsp:sp>
    <dsp:sp modelId="{A1B7A03D-00D6-433E-9552-F088F8F848F9}">
      <dsp:nvSpPr>
        <dsp:cNvPr id="0" name=""/>
        <dsp:cNvSpPr/>
      </dsp:nvSpPr>
      <dsp:spPr>
        <a:xfrm>
          <a:off x="11183849" y="3616801"/>
          <a:ext cx="864588" cy="1143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671F1-C7FA-4F39-B70D-BD9C286A1DCC}">
      <dsp:nvSpPr>
        <dsp:cNvPr id="0" name=""/>
        <dsp:cNvSpPr/>
      </dsp:nvSpPr>
      <dsp:spPr>
        <a:xfrm>
          <a:off x="11231617" y="3662181"/>
          <a:ext cx="864588" cy="1143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Cài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sẵn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56940" y="3687504"/>
        <a:ext cx="813942" cy="109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8F1D-7F2D-40DB-A932-ACDFC9023CC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525B-DB18-46DF-B995-2B89B9122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07808493"/>
              </p:ext>
            </p:extLst>
          </p:nvPr>
        </p:nvGraphicFramePr>
        <p:xfrm>
          <a:off x="0" y="0"/>
          <a:ext cx="12096206" cy="743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145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</cp:lastModifiedBy>
  <cp:revision>50</cp:revision>
  <dcterms:created xsi:type="dcterms:W3CDTF">2020-09-24T09:08:37Z</dcterms:created>
  <dcterms:modified xsi:type="dcterms:W3CDTF">2020-09-27T12:22:35Z</dcterms:modified>
</cp:coreProperties>
</file>