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6B177-5837-4757-A219-A8E93487424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A55DB-C431-428D-8077-5B8C280EC632}">
      <dgm:prSet phldrT="[Text]"/>
      <dgm:spPr/>
      <dgm:t>
        <a:bodyPr/>
        <a:lstStyle/>
        <a:p>
          <a:r>
            <a:rPr lang="en-US" smtClean="0"/>
            <a:t>Quản lý chi tiêu cá nhân</a:t>
          </a:r>
          <a:endParaRPr lang="en-US"/>
        </a:p>
      </dgm:t>
    </dgm:pt>
    <dgm:pt modelId="{8075072F-3498-4430-9BA6-37EE05994C22}" type="parTrans" cxnId="{58530355-A491-45E3-9C2E-58495CBEACB4}">
      <dgm:prSet/>
      <dgm:spPr/>
      <dgm:t>
        <a:bodyPr/>
        <a:lstStyle/>
        <a:p>
          <a:endParaRPr lang="en-US"/>
        </a:p>
      </dgm:t>
    </dgm:pt>
    <dgm:pt modelId="{F566A2FA-03F1-4EED-9713-81CE4BFE6D0A}" type="sibTrans" cxnId="{58530355-A491-45E3-9C2E-58495CBEACB4}">
      <dgm:prSet/>
      <dgm:spPr/>
      <dgm:t>
        <a:bodyPr/>
        <a:lstStyle/>
        <a:p>
          <a:endParaRPr lang="en-US"/>
        </a:p>
      </dgm:t>
    </dgm:pt>
    <dgm:pt modelId="{9C9016D9-4631-4A8C-888A-41E9C5788810}">
      <dgm:prSet phldrT="[Text]"/>
      <dgm:spPr/>
      <dgm:t>
        <a:bodyPr/>
        <a:lstStyle/>
        <a:p>
          <a:r>
            <a:rPr lang="en-US" smtClean="0"/>
            <a:t>Thông tin cá nhân</a:t>
          </a:r>
          <a:endParaRPr lang="en-US"/>
        </a:p>
      </dgm:t>
    </dgm:pt>
    <dgm:pt modelId="{750237AD-DF00-4027-98CA-C3752A42BBFB}" type="parTrans" cxnId="{7AFAF563-AF41-4B43-82B5-362A58EA0D64}">
      <dgm:prSet/>
      <dgm:spPr/>
      <dgm:t>
        <a:bodyPr/>
        <a:lstStyle/>
        <a:p>
          <a:endParaRPr lang="en-US"/>
        </a:p>
      </dgm:t>
    </dgm:pt>
    <dgm:pt modelId="{2243D4D3-143D-42B2-9976-9C88785280E7}" type="sibTrans" cxnId="{7AFAF563-AF41-4B43-82B5-362A58EA0D64}">
      <dgm:prSet/>
      <dgm:spPr/>
      <dgm:t>
        <a:bodyPr/>
        <a:lstStyle/>
        <a:p>
          <a:endParaRPr lang="en-US"/>
        </a:p>
      </dgm:t>
    </dgm:pt>
    <dgm:pt modelId="{96D88749-642C-47E1-9B3B-EB3EB3B26E50}">
      <dgm:prSet phldrT="[Text]"/>
      <dgm:spPr/>
      <dgm:t>
        <a:bodyPr/>
        <a:lstStyle/>
        <a:p>
          <a:r>
            <a:rPr lang="en-US" smtClean="0"/>
            <a:t>Nhập tên người dùng</a:t>
          </a:r>
          <a:endParaRPr lang="en-US"/>
        </a:p>
      </dgm:t>
    </dgm:pt>
    <dgm:pt modelId="{4586E2DC-1F68-4379-9415-5EACDBE55E63}" type="parTrans" cxnId="{37D30BD2-D896-4F67-940F-4242514F4B88}">
      <dgm:prSet/>
      <dgm:spPr/>
      <dgm:t>
        <a:bodyPr/>
        <a:lstStyle/>
        <a:p>
          <a:endParaRPr lang="en-US"/>
        </a:p>
      </dgm:t>
    </dgm:pt>
    <dgm:pt modelId="{D93E370C-8AF1-45E3-89B4-60093169B676}" type="sibTrans" cxnId="{37D30BD2-D896-4F67-940F-4242514F4B88}">
      <dgm:prSet/>
      <dgm:spPr/>
      <dgm:t>
        <a:bodyPr/>
        <a:lstStyle/>
        <a:p>
          <a:endParaRPr lang="en-US"/>
        </a:p>
      </dgm:t>
    </dgm:pt>
    <dgm:pt modelId="{B36E56E7-46AF-4FED-A017-B2626510F5A7}">
      <dgm:prSet phldrT="[Text]"/>
      <dgm:spPr/>
      <dgm:t>
        <a:bodyPr/>
        <a:lstStyle/>
        <a:p>
          <a:r>
            <a:rPr lang="en-US" smtClean="0"/>
            <a:t>Nhập loại thẻ</a:t>
          </a:r>
          <a:endParaRPr lang="en-US"/>
        </a:p>
      </dgm:t>
    </dgm:pt>
    <dgm:pt modelId="{843C0021-3C83-4F7C-8ED5-E34AFBE36818}" type="parTrans" cxnId="{D74EB0FB-0FC5-40B9-8258-8AD211DFDC56}">
      <dgm:prSet/>
      <dgm:spPr/>
      <dgm:t>
        <a:bodyPr/>
        <a:lstStyle/>
        <a:p>
          <a:endParaRPr lang="en-US"/>
        </a:p>
      </dgm:t>
    </dgm:pt>
    <dgm:pt modelId="{E913AAE3-B099-4334-B03E-2070E5778347}" type="sibTrans" cxnId="{D74EB0FB-0FC5-40B9-8258-8AD211DFDC56}">
      <dgm:prSet/>
      <dgm:spPr/>
      <dgm:t>
        <a:bodyPr/>
        <a:lstStyle/>
        <a:p>
          <a:endParaRPr lang="en-US"/>
        </a:p>
      </dgm:t>
    </dgm:pt>
    <dgm:pt modelId="{9846AF5B-1A37-4DF7-A4DD-F808D38BDBA8}">
      <dgm:prSet phldrT="[Text]"/>
      <dgm:spPr/>
      <dgm:t>
        <a:bodyPr/>
        <a:lstStyle/>
        <a:p>
          <a:r>
            <a:rPr lang="en-US" smtClean="0"/>
            <a:t>Quản lý thu</a:t>
          </a:r>
          <a:endParaRPr lang="en-US"/>
        </a:p>
      </dgm:t>
    </dgm:pt>
    <dgm:pt modelId="{96A5B566-6203-4A01-B169-B9FB6BFFE3B2}" type="parTrans" cxnId="{B4EF377E-0303-4A15-8AF0-8867F1A086C1}">
      <dgm:prSet/>
      <dgm:spPr/>
      <dgm:t>
        <a:bodyPr/>
        <a:lstStyle/>
        <a:p>
          <a:endParaRPr lang="en-US"/>
        </a:p>
      </dgm:t>
    </dgm:pt>
    <dgm:pt modelId="{74AA907B-A220-43F9-ABB3-623333AB4A41}" type="sibTrans" cxnId="{B4EF377E-0303-4A15-8AF0-8867F1A086C1}">
      <dgm:prSet/>
      <dgm:spPr/>
      <dgm:t>
        <a:bodyPr/>
        <a:lstStyle/>
        <a:p>
          <a:endParaRPr lang="en-US"/>
        </a:p>
      </dgm:t>
    </dgm:pt>
    <dgm:pt modelId="{C5A6A495-E1AF-4A1F-B015-D9337523C09F}">
      <dgm:prSet phldrT="[Text]"/>
      <dgm:spPr/>
      <dgm:t>
        <a:bodyPr/>
        <a:lstStyle/>
        <a:p>
          <a:r>
            <a:rPr lang="en-US" smtClean="0"/>
            <a:t>Tính số dư</a:t>
          </a:r>
          <a:endParaRPr lang="en-US"/>
        </a:p>
      </dgm:t>
    </dgm:pt>
    <dgm:pt modelId="{85B36994-D189-4AD4-8C0D-2C5241348360}" type="parTrans" cxnId="{37A824C9-5187-4167-9318-583231ECD3AB}">
      <dgm:prSet/>
      <dgm:spPr/>
      <dgm:t>
        <a:bodyPr/>
        <a:lstStyle/>
        <a:p>
          <a:endParaRPr lang="en-US"/>
        </a:p>
      </dgm:t>
    </dgm:pt>
    <dgm:pt modelId="{F8C40263-D383-4322-870E-88336B6733FA}" type="sibTrans" cxnId="{37A824C9-5187-4167-9318-583231ECD3AB}">
      <dgm:prSet/>
      <dgm:spPr/>
      <dgm:t>
        <a:bodyPr/>
        <a:lstStyle/>
        <a:p>
          <a:endParaRPr lang="en-US"/>
        </a:p>
      </dgm:t>
    </dgm:pt>
    <dgm:pt modelId="{FE7A8E55-C8E1-4715-99E4-CFA966D1E4EB}">
      <dgm:prSet phldrT="[Text]"/>
      <dgm:spPr/>
      <dgm:t>
        <a:bodyPr/>
        <a:lstStyle/>
        <a:p>
          <a:r>
            <a:rPr lang="en-US" smtClean="0"/>
            <a:t>Quản lý chi</a:t>
          </a:r>
          <a:endParaRPr lang="en-US"/>
        </a:p>
      </dgm:t>
    </dgm:pt>
    <dgm:pt modelId="{0588DDD1-83DD-4BC9-88A4-B833348C37F7}" type="parTrans" cxnId="{07D0E8F9-DC86-458B-A7D1-DD282A2A45CF}">
      <dgm:prSet/>
      <dgm:spPr/>
      <dgm:t>
        <a:bodyPr/>
        <a:lstStyle/>
        <a:p>
          <a:endParaRPr lang="en-US"/>
        </a:p>
      </dgm:t>
    </dgm:pt>
    <dgm:pt modelId="{FA98DB45-9CDA-419B-A18D-00C0ECBF0C0D}" type="sibTrans" cxnId="{07D0E8F9-DC86-458B-A7D1-DD282A2A45CF}">
      <dgm:prSet/>
      <dgm:spPr/>
      <dgm:t>
        <a:bodyPr/>
        <a:lstStyle/>
        <a:p>
          <a:endParaRPr lang="en-US"/>
        </a:p>
      </dgm:t>
    </dgm:pt>
    <dgm:pt modelId="{BA3F9566-A5D4-4FE4-8128-19B85EA0EE0E}">
      <dgm:prSet phldrT="[Text]"/>
      <dgm:spPr/>
      <dgm:t>
        <a:bodyPr/>
        <a:lstStyle/>
        <a:p>
          <a:r>
            <a:rPr lang="en-US" smtClean="0"/>
            <a:t>Quản lý tài khoản</a:t>
          </a:r>
          <a:endParaRPr lang="en-US"/>
        </a:p>
      </dgm:t>
    </dgm:pt>
    <dgm:pt modelId="{435D5B03-08B0-4B93-80DD-F039657B087D}" type="parTrans" cxnId="{47B1BC03-5598-4811-9F59-75F9DF42CD14}">
      <dgm:prSet/>
      <dgm:spPr/>
      <dgm:t>
        <a:bodyPr/>
        <a:lstStyle/>
        <a:p>
          <a:endParaRPr lang="en-US"/>
        </a:p>
      </dgm:t>
    </dgm:pt>
    <dgm:pt modelId="{53DB1100-98A6-417E-A5AE-912E7DCAEA11}" type="sibTrans" cxnId="{47B1BC03-5598-4811-9F59-75F9DF42CD14}">
      <dgm:prSet/>
      <dgm:spPr/>
      <dgm:t>
        <a:bodyPr/>
        <a:lstStyle/>
        <a:p>
          <a:endParaRPr lang="en-US"/>
        </a:p>
      </dgm:t>
    </dgm:pt>
    <dgm:pt modelId="{C305ACE1-3D30-41D4-B9EB-D3836687E316}">
      <dgm:prSet phldrT="[Text]"/>
      <dgm:spPr/>
      <dgm:t>
        <a:bodyPr/>
        <a:lstStyle/>
        <a:p>
          <a:r>
            <a:rPr lang="en-US" smtClean="0"/>
            <a:t>Nhập số tài khoản</a:t>
          </a:r>
          <a:endParaRPr lang="en-US"/>
        </a:p>
      </dgm:t>
    </dgm:pt>
    <dgm:pt modelId="{CDA3A569-B145-4289-8FF8-80D014E5F2F9}" type="parTrans" cxnId="{CF8B4AAE-96A2-438C-A9A0-910F888B4683}">
      <dgm:prSet/>
      <dgm:spPr/>
      <dgm:t>
        <a:bodyPr/>
        <a:lstStyle/>
        <a:p>
          <a:endParaRPr lang="en-US"/>
        </a:p>
      </dgm:t>
    </dgm:pt>
    <dgm:pt modelId="{28A6CA6F-0FD1-4A9A-94EC-463A613643EE}" type="sibTrans" cxnId="{CF8B4AAE-96A2-438C-A9A0-910F888B4683}">
      <dgm:prSet/>
      <dgm:spPr/>
      <dgm:t>
        <a:bodyPr/>
        <a:lstStyle/>
        <a:p>
          <a:endParaRPr lang="en-US"/>
        </a:p>
      </dgm:t>
    </dgm:pt>
    <dgm:pt modelId="{F460E987-5DB6-4925-8348-6649385839A3}">
      <dgm:prSet phldrT="[Text]"/>
      <dgm:spPr/>
      <dgm:t>
        <a:bodyPr/>
        <a:lstStyle/>
        <a:p>
          <a:r>
            <a:rPr lang="en-US" smtClean="0"/>
            <a:t>Nhập thời gian thu</a:t>
          </a:r>
          <a:endParaRPr lang="en-US"/>
        </a:p>
      </dgm:t>
    </dgm:pt>
    <dgm:pt modelId="{C55A536E-C6AB-49EA-9F5A-8B882933BA99}" type="parTrans" cxnId="{0E8F9749-DC27-4D49-A062-FC9EFE58F9C0}">
      <dgm:prSet/>
      <dgm:spPr/>
      <dgm:t>
        <a:bodyPr/>
        <a:lstStyle/>
        <a:p>
          <a:endParaRPr lang="en-US"/>
        </a:p>
      </dgm:t>
    </dgm:pt>
    <dgm:pt modelId="{DEC46249-0C66-450D-8486-2AAF43069B37}" type="sibTrans" cxnId="{0E8F9749-DC27-4D49-A062-FC9EFE58F9C0}">
      <dgm:prSet/>
      <dgm:spPr/>
      <dgm:t>
        <a:bodyPr/>
        <a:lstStyle/>
        <a:p>
          <a:endParaRPr lang="en-US"/>
        </a:p>
      </dgm:t>
    </dgm:pt>
    <dgm:pt modelId="{6D6A28AB-D5AD-4D6D-81A5-A0C22367FCF4}">
      <dgm:prSet phldrT="[Text]"/>
      <dgm:spPr/>
      <dgm:t>
        <a:bodyPr/>
        <a:lstStyle/>
        <a:p>
          <a:r>
            <a:rPr lang="en-US" smtClean="0"/>
            <a:t>Nhâp nội dung thu</a:t>
          </a:r>
          <a:endParaRPr lang="en-US"/>
        </a:p>
      </dgm:t>
    </dgm:pt>
    <dgm:pt modelId="{0A70AEF5-B499-4C36-8E59-53D90F17FD56}" type="parTrans" cxnId="{418B31D6-CE6B-45B6-8DDF-1FE3624D9058}">
      <dgm:prSet/>
      <dgm:spPr/>
      <dgm:t>
        <a:bodyPr/>
        <a:lstStyle/>
        <a:p>
          <a:endParaRPr lang="en-US"/>
        </a:p>
      </dgm:t>
    </dgm:pt>
    <dgm:pt modelId="{A78CAA7C-D313-4642-B5C1-74B7A05CF176}" type="sibTrans" cxnId="{418B31D6-CE6B-45B6-8DDF-1FE3624D9058}">
      <dgm:prSet/>
      <dgm:spPr/>
      <dgm:t>
        <a:bodyPr/>
        <a:lstStyle/>
        <a:p>
          <a:endParaRPr lang="en-US"/>
        </a:p>
      </dgm:t>
    </dgm:pt>
    <dgm:pt modelId="{A298E501-DF79-4532-AC77-F693B96A3057}">
      <dgm:prSet phldrT="[Text]"/>
      <dgm:spPr/>
      <dgm:t>
        <a:bodyPr/>
        <a:lstStyle/>
        <a:p>
          <a:r>
            <a:rPr lang="en-US" smtClean="0"/>
            <a:t>Tính tổng thu theo tháng</a:t>
          </a:r>
          <a:endParaRPr lang="en-US"/>
        </a:p>
      </dgm:t>
    </dgm:pt>
    <dgm:pt modelId="{25E15230-3C29-4BE4-B07C-FAEF19B84C2C}" type="parTrans" cxnId="{C61C149A-9488-4C86-AEA0-DBEC394E52CA}">
      <dgm:prSet/>
      <dgm:spPr/>
      <dgm:t>
        <a:bodyPr/>
        <a:lstStyle/>
        <a:p>
          <a:endParaRPr lang="en-US"/>
        </a:p>
      </dgm:t>
    </dgm:pt>
    <dgm:pt modelId="{156D110B-D9DB-4B96-B2F0-D2F900CA6148}" type="sibTrans" cxnId="{C61C149A-9488-4C86-AEA0-DBEC394E52CA}">
      <dgm:prSet/>
      <dgm:spPr/>
      <dgm:t>
        <a:bodyPr/>
        <a:lstStyle/>
        <a:p>
          <a:endParaRPr lang="en-US"/>
        </a:p>
      </dgm:t>
    </dgm:pt>
    <dgm:pt modelId="{F2090A36-582E-495C-8007-1270BB940476}">
      <dgm:prSet phldrT="[Text]"/>
      <dgm:spPr/>
      <dgm:t>
        <a:bodyPr/>
        <a:lstStyle/>
        <a:p>
          <a:r>
            <a:rPr lang="en-US" smtClean="0"/>
            <a:t>Nhập số tiền</a:t>
          </a:r>
          <a:endParaRPr lang="en-US"/>
        </a:p>
      </dgm:t>
    </dgm:pt>
    <dgm:pt modelId="{30A3F1AA-9AFE-4C8D-B251-65A47901BF8B}" type="parTrans" cxnId="{0A7B3D84-DBFC-4186-AB13-99F01A6AF01F}">
      <dgm:prSet/>
      <dgm:spPr/>
      <dgm:t>
        <a:bodyPr/>
        <a:lstStyle/>
        <a:p>
          <a:endParaRPr lang="en-US"/>
        </a:p>
      </dgm:t>
    </dgm:pt>
    <dgm:pt modelId="{8539A149-A875-4243-8E49-11C61F9A8454}" type="sibTrans" cxnId="{0A7B3D84-DBFC-4186-AB13-99F01A6AF01F}">
      <dgm:prSet/>
      <dgm:spPr/>
      <dgm:t>
        <a:bodyPr/>
        <a:lstStyle/>
        <a:p>
          <a:endParaRPr lang="en-US"/>
        </a:p>
      </dgm:t>
    </dgm:pt>
    <dgm:pt modelId="{AA62CF7E-4B48-4FA3-B42A-A168BC4AD018}">
      <dgm:prSet phldrT="[Text]"/>
      <dgm:spPr/>
      <dgm:t>
        <a:bodyPr/>
        <a:lstStyle/>
        <a:p>
          <a:r>
            <a:rPr lang="en-US" smtClean="0"/>
            <a:t>Nhập thời gian chi</a:t>
          </a:r>
          <a:endParaRPr lang="en-US"/>
        </a:p>
      </dgm:t>
    </dgm:pt>
    <dgm:pt modelId="{4A50CC43-0D42-4A9F-A692-53E819366F36}" type="parTrans" cxnId="{48A7EEFA-9180-477D-8E59-CFC45C28BFF8}">
      <dgm:prSet/>
      <dgm:spPr/>
      <dgm:t>
        <a:bodyPr/>
        <a:lstStyle/>
        <a:p>
          <a:endParaRPr lang="en-US"/>
        </a:p>
      </dgm:t>
    </dgm:pt>
    <dgm:pt modelId="{5E05C517-504F-4CEA-BF44-55DC819F202F}" type="sibTrans" cxnId="{48A7EEFA-9180-477D-8E59-CFC45C28BFF8}">
      <dgm:prSet/>
      <dgm:spPr/>
      <dgm:t>
        <a:bodyPr/>
        <a:lstStyle/>
        <a:p>
          <a:endParaRPr lang="en-US"/>
        </a:p>
      </dgm:t>
    </dgm:pt>
    <dgm:pt modelId="{1D1251AE-A637-4AD2-964E-F8D00F21305B}">
      <dgm:prSet phldrT="[Text]"/>
      <dgm:spPr/>
      <dgm:t>
        <a:bodyPr/>
        <a:lstStyle/>
        <a:p>
          <a:r>
            <a:rPr lang="en-US" smtClean="0"/>
            <a:t>Nhập mục đích chi</a:t>
          </a:r>
          <a:endParaRPr lang="en-US"/>
        </a:p>
      </dgm:t>
    </dgm:pt>
    <dgm:pt modelId="{193BF98F-0DC5-49CD-9E15-F419687BD33E}" type="parTrans" cxnId="{DC1A9F67-7A3B-43EE-9A44-A0DAF8713034}">
      <dgm:prSet/>
      <dgm:spPr/>
      <dgm:t>
        <a:bodyPr/>
        <a:lstStyle/>
        <a:p>
          <a:endParaRPr lang="en-US"/>
        </a:p>
      </dgm:t>
    </dgm:pt>
    <dgm:pt modelId="{7F532C50-0172-4C72-8C75-8D06960BAFFC}" type="sibTrans" cxnId="{DC1A9F67-7A3B-43EE-9A44-A0DAF8713034}">
      <dgm:prSet/>
      <dgm:spPr/>
      <dgm:t>
        <a:bodyPr/>
        <a:lstStyle/>
        <a:p>
          <a:endParaRPr lang="en-US"/>
        </a:p>
      </dgm:t>
    </dgm:pt>
    <dgm:pt modelId="{C4A3FB2F-EEBC-475A-BF13-25913DBFD583}">
      <dgm:prSet phldrT="[Text]"/>
      <dgm:spPr/>
      <dgm:t>
        <a:bodyPr/>
        <a:lstStyle/>
        <a:p>
          <a:r>
            <a:rPr lang="en-US" smtClean="0"/>
            <a:t>Nhập số tiền chi</a:t>
          </a:r>
          <a:endParaRPr lang="en-US"/>
        </a:p>
      </dgm:t>
    </dgm:pt>
    <dgm:pt modelId="{01E52485-DCE9-4B95-B936-BD966953BECB}" type="parTrans" cxnId="{DA70F953-3716-4273-BC6E-EFBAFF7F4112}">
      <dgm:prSet/>
      <dgm:spPr/>
      <dgm:t>
        <a:bodyPr/>
        <a:lstStyle/>
        <a:p>
          <a:endParaRPr lang="en-US"/>
        </a:p>
      </dgm:t>
    </dgm:pt>
    <dgm:pt modelId="{E7C85A23-F26E-4C17-BCAE-244278428EE4}" type="sibTrans" cxnId="{DA70F953-3716-4273-BC6E-EFBAFF7F4112}">
      <dgm:prSet/>
      <dgm:spPr/>
      <dgm:t>
        <a:bodyPr/>
        <a:lstStyle/>
        <a:p>
          <a:endParaRPr lang="en-US"/>
        </a:p>
      </dgm:t>
    </dgm:pt>
    <dgm:pt modelId="{BA792A02-5A4D-4439-A744-3BD4DA7E8DC3}">
      <dgm:prSet phldrT="[Text]"/>
      <dgm:spPr/>
      <dgm:t>
        <a:bodyPr/>
        <a:lstStyle/>
        <a:p>
          <a:r>
            <a:rPr lang="en-US" smtClean="0"/>
            <a:t>Tính tổng chi theo tháng</a:t>
          </a:r>
          <a:endParaRPr lang="en-US"/>
        </a:p>
      </dgm:t>
    </dgm:pt>
    <dgm:pt modelId="{4CE3E8B8-B79C-411E-A792-D1105BBCED83}" type="parTrans" cxnId="{021F8822-6AE6-4B50-A5BA-F686645BE6C0}">
      <dgm:prSet/>
      <dgm:spPr/>
      <dgm:t>
        <a:bodyPr/>
        <a:lstStyle/>
        <a:p>
          <a:endParaRPr lang="en-US"/>
        </a:p>
      </dgm:t>
    </dgm:pt>
    <dgm:pt modelId="{A1199B5A-CF64-49E7-BC78-F4BDA3AB971D}" type="sibTrans" cxnId="{021F8822-6AE6-4B50-A5BA-F686645BE6C0}">
      <dgm:prSet/>
      <dgm:spPr/>
      <dgm:t>
        <a:bodyPr/>
        <a:lstStyle/>
        <a:p>
          <a:endParaRPr lang="en-US"/>
        </a:p>
      </dgm:t>
    </dgm:pt>
    <dgm:pt modelId="{36D32672-18DD-40C3-ABFF-6592DAA4B3AE}">
      <dgm:prSet phldrT="[Text]"/>
      <dgm:spPr/>
      <dgm:t>
        <a:bodyPr/>
        <a:lstStyle/>
        <a:p>
          <a:r>
            <a:rPr lang="en-US" smtClean="0"/>
            <a:t>Thông báo ngưỡng gần hết</a:t>
          </a:r>
          <a:endParaRPr lang="en-US"/>
        </a:p>
      </dgm:t>
    </dgm:pt>
    <dgm:pt modelId="{C52F5C51-3C28-4DAD-B635-59D9286F0985}" type="parTrans" cxnId="{A07A8452-EE5F-4841-852E-F90BF813C7D1}">
      <dgm:prSet/>
      <dgm:spPr/>
      <dgm:t>
        <a:bodyPr/>
        <a:lstStyle/>
        <a:p>
          <a:endParaRPr lang="en-US"/>
        </a:p>
      </dgm:t>
    </dgm:pt>
    <dgm:pt modelId="{D4099B0D-EB04-49B8-A533-B6E554FE1201}" type="sibTrans" cxnId="{A07A8452-EE5F-4841-852E-F90BF813C7D1}">
      <dgm:prSet/>
      <dgm:spPr/>
      <dgm:t>
        <a:bodyPr/>
        <a:lstStyle/>
        <a:p>
          <a:endParaRPr lang="en-US"/>
        </a:p>
      </dgm:t>
    </dgm:pt>
    <dgm:pt modelId="{AF11C66A-B5D1-47C7-AE2F-63FC87DEA111}">
      <dgm:prSet phldrT="[Text]"/>
      <dgm:spPr/>
      <dgm:t>
        <a:bodyPr/>
        <a:lstStyle/>
        <a:p>
          <a:r>
            <a:rPr lang="en-US" smtClean="0"/>
            <a:t>Lập biểu đồ chi tiêu theo tháng</a:t>
          </a:r>
          <a:endParaRPr lang="en-US"/>
        </a:p>
      </dgm:t>
    </dgm:pt>
    <dgm:pt modelId="{D45A476D-4BAD-469D-9AD4-CB1FB89DECC4}" type="parTrans" cxnId="{D1FCEEE8-A98A-4FFB-B6F2-33C440B56513}">
      <dgm:prSet/>
      <dgm:spPr/>
      <dgm:t>
        <a:bodyPr/>
        <a:lstStyle/>
        <a:p>
          <a:endParaRPr lang="en-US"/>
        </a:p>
      </dgm:t>
    </dgm:pt>
    <dgm:pt modelId="{1B331701-6373-4468-976D-09248F96C08F}" type="sibTrans" cxnId="{D1FCEEE8-A98A-4FFB-B6F2-33C440B56513}">
      <dgm:prSet/>
      <dgm:spPr/>
      <dgm:t>
        <a:bodyPr/>
        <a:lstStyle/>
        <a:p>
          <a:endParaRPr lang="en-US"/>
        </a:p>
      </dgm:t>
    </dgm:pt>
    <dgm:pt modelId="{E624B31B-4315-4778-8736-966BFA2CE89C}">
      <dgm:prSet phldrT="[Text]"/>
      <dgm:spPr/>
      <dgm:t>
        <a:bodyPr/>
        <a:lstStyle/>
        <a:p>
          <a:r>
            <a:rPr lang="en-US" smtClean="0"/>
            <a:t>Thiết lập mức tiết kiệm</a:t>
          </a:r>
          <a:endParaRPr lang="en-US"/>
        </a:p>
      </dgm:t>
    </dgm:pt>
    <dgm:pt modelId="{87FB39B0-E36D-441F-82C7-06E4B2CCBF74}" type="parTrans" cxnId="{5FD7C308-5DED-4908-AD28-EBE786890BB9}">
      <dgm:prSet/>
      <dgm:spPr/>
      <dgm:t>
        <a:bodyPr/>
        <a:lstStyle/>
        <a:p>
          <a:endParaRPr lang="en-US"/>
        </a:p>
      </dgm:t>
    </dgm:pt>
    <dgm:pt modelId="{77572520-6653-4532-8931-3F4255155DFA}" type="sibTrans" cxnId="{5FD7C308-5DED-4908-AD28-EBE786890BB9}">
      <dgm:prSet/>
      <dgm:spPr/>
      <dgm:t>
        <a:bodyPr/>
        <a:lstStyle/>
        <a:p>
          <a:endParaRPr lang="en-US"/>
        </a:p>
      </dgm:t>
    </dgm:pt>
    <dgm:pt modelId="{5A3E26B0-923E-4AA5-A33B-150BFBC518E6}" type="pres">
      <dgm:prSet presAssocID="{E046B177-5837-4757-A219-A8E9348742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2176E6-1DFA-4CE5-8533-E3C8382C0D94}" type="pres">
      <dgm:prSet presAssocID="{3CBA55DB-C431-428D-8077-5B8C280EC632}" presName="hierRoot1" presStyleCnt="0">
        <dgm:presLayoutVars>
          <dgm:hierBranch val="init"/>
        </dgm:presLayoutVars>
      </dgm:prSet>
      <dgm:spPr/>
    </dgm:pt>
    <dgm:pt modelId="{2556D9B8-9473-4C75-84F4-884B7ECD65F3}" type="pres">
      <dgm:prSet presAssocID="{3CBA55DB-C431-428D-8077-5B8C280EC632}" presName="rootComposite1" presStyleCnt="0"/>
      <dgm:spPr/>
    </dgm:pt>
    <dgm:pt modelId="{0185E1B8-B2CF-49EC-BFB7-CB89209AAFE8}" type="pres">
      <dgm:prSet presAssocID="{3CBA55DB-C431-428D-8077-5B8C280EC632}" presName="rootText1" presStyleLbl="node0" presStyleIdx="0" presStyleCnt="1">
        <dgm:presLayoutVars>
          <dgm:chPref val="3"/>
        </dgm:presLayoutVars>
      </dgm:prSet>
      <dgm:spPr/>
    </dgm:pt>
    <dgm:pt modelId="{78CF0A3B-B763-48E4-A95B-099045C73C2F}" type="pres">
      <dgm:prSet presAssocID="{3CBA55DB-C431-428D-8077-5B8C280EC632}" presName="rootConnector1" presStyleLbl="node1" presStyleIdx="0" presStyleCnt="0"/>
      <dgm:spPr/>
    </dgm:pt>
    <dgm:pt modelId="{A4860055-D5F1-42D7-BAED-7CF314C1F0DE}" type="pres">
      <dgm:prSet presAssocID="{3CBA55DB-C431-428D-8077-5B8C280EC632}" presName="hierChild2" presStyleCnt="0"/>
      <dgm:spPr/>
    </dgm:pt>
    <dgm:pt modelId="{C9BE5818-0616-43F3-9AF5-0792491D885E}" type="pres">
      <dgm:prSet presAssocID="{750237AD-DF00-4027-98CA-C3752A42BBFB}" presName="Name64" presStyleLbl="parChTrans1D2" presStyleIdx="0" presStyleCnt="4"/>
      <dgm:spPr/>
    </dgm:pt>
    <dgm:pt modelId="{80F24CAF-3480-43CE-9380-A359E9B59D65}" type="pres">
      <dgm:prSet presAssocID="{9C9016D9-4631-4A8C-888A-41E9C5788810}" presName="hierRoot2" presStyleCnt="0">
        <dgm:presLayoutVars>
          <dgm:hierBranch val="init"/>
        </dgm:presLayoutVars>
      </dgm:prSet>
      <dgm:spPr/>
    </dgm:pt>
    <dgm:pt modelId="{FDB19E90-936E-4E6C-8A77-915B260622F6}" type="pres">
      <dgm:prSet presAssocID="{9C9016D9-4631-4A8C-888A-41E9C5788810}" presName="rootComposite" presStyleCnt="0"/>
      <dgm:spPr/>
    </dgm:pt>
    <dgm:pt modelId="{50C11188-5E03-4BA4-832D-DEC813A47433}" type="pres">
      <dgm:prSet presAssocID="{9C9016D9-4631-4A8C-888A-41E9C5788810}" presName="rootText" presStyleLbl="node2" presStyleIdx="0" presStyleCnt="4">
        <dgm:presLayoutVars>
          <dgm:chPref val="3"/>
        </dgm:presLayoutVars>
      </dgm:prSet>
      <dgm:spPr/>
    </dgm:pt>
    <dgm:pt modelId="{B6721592-296B-4801-A333-720ADB3455EA}" type="pres">
      <dgm:prSet presAssocID="{9C9016D9-4631-4A8C-888A-41E9C5788810}" presName="rootConnector" presStyleLbl="node2" presStyleIdx="0" presStyleCnt="4"/>
      <dgm:spPr/>
    </dgm:pt>
    <dgm:pt modelId="{C3E47982-6544-4DB6-99F1-93C00CD1361D}" type="pres">
      <dgm:prSet presAssocID="{9C9016D9-4631-4A8C-888A-41E9C5788810}" presName="hierChild4" presStyleCnt="0"/>
      <dgm:spPr/>
    </dgm:pt>
    <dgm:pt modelId="{4F36BE96-E455-499E-B488-B06BFE124AD8}" type="pres">
      <dgm:prSet presAssocID="{4586E2DC-1F68-4379-9415-5EACDBE55E63}" presName="Name64" presStyleLbl="parChTrans1D3" presStyleIdx="0" presStyleCnt="15"/>
      <dgm:spPr/>
    </dgm:pt>
    <dgm:pt modelId="{4282E302-3940-40A3-B602-AD28239C112A}" type="pres">
      <dgm:prSet presAssocID="{96D88749-642C-47E1-9B3B-EB3EB3B26E50}" presName="hierRoot2" presStyleCnt="0">
        <dgm:presLayoutVars>
          <dgm:hierBranch val="init"/>
        </dgm:presLayoutVars>
      </dgm:prSet>
      <dgm:spPr/>
    </dgm:pt>
    <dgm:pt modelId="{E79A72C4-EF86-4528-B5E0-8974B474E4B2}" type="pres">
      <dgm:prSet presAssocID="{96D88749-642C-47E1-9B3B-EB3EB3B26E50}" presName="rootComposite" presStyleCnt="0"/>
      <dgm:spPr/>
    </dgm:pt>
    <dgm:pt modelId="{8D831706-F5D9-4EAC-A2C9-2EDC8260AF15}" type="pres">
      <dgm:prSet presAssocID="{96D88749-642C-47E1-9B3B-EB3EB3B26E50}" presName="rootText" presStyleLbl="node3" presStyleIdx="0" presStyleCnt="15">
        <dgm:presLayoutVars>
          <dgm:chPref val="3"/>
        </dgm:presLayoutVars>
      </dgm:prSet>
      <dgm:spPr/>
    </dgm:pt>
    <dgm:pt modelId="{81D92C0B-ACB1-4169-A423-D2BC479D4A31}" type="pres">
      <dgm:prSet presAssocID="{96D88749-642C-47E1-9B3B-EB3EB3B26E50}" presName="rootConnector" presStyleLbl="node3" presStyleIdx="0" presStyleCnt="15"/>
      <dgm:spPr/>
    </dgm:pt>
    <dgm:pt modelId="{E65982A4-EEBB-4B50-8464-3129C90DE680}" type="pres">
      <dgm:prSet presAssocID="{96D88749-642C-47E1-9B3B-EB3EB3B26E50}" presName="hierChild4" presStyleCnt="0"/>
      <dgm:spPr/>
    </dgm:pt>
    <dgm:pt modelId="{93BCB10E-D6C8-4582-AA4C-120532F96A83}" type="pres">
      <dgm:prSet presAssocID="{96D88749-642C-47E1-9B3B-EB3EB3B26E50}" presName="hierChild5" presStyleCnt="0"/>
      <dgm:spPr/>
    </dgm:pt>
    <dgm:pt modelId="{B9141EB6-11C7-4650-8EA0-5C17C8C39CA3}" type="pres">
      <dgm:prSet presAssocID="{843C0021-3C83-4F7C-8ED5-E34AFBE36818}" presName="Name64" presStyleLbl="parChTrans1D3" presStyleIdx="1" presStyleCnt="15"/>
      <dgm:spPr/>
    </dgm:pt>
    <dgm:pt modelId="{3178DC21-08D0-435F-BC28-B817CA905899}" type="pres">
      <dgm:prSet presAssocID="{B36E56E7-46AF-4FED-A017-B2626510F5A7}" presName="hierRoot2" presStyleCnt="0">
        <dgm:presLayoutVars>
          <dgm:hierBranch val="init"/>
        </dgm:presLayoutVars>
      </dgm:prSet>
      <dgm:spPr/>
    </dgm:pt>
    <dgm:pt modelId="{98E9A284-5C72-488B-98B8-6E90C682A30F}" type="pres">
      <dgm:prSet presAssocID="{B36E56E7-46AF-4FED-A017-B2626510F5A7}" presName="rootComposite" presStyleCnt="0"/>
      <dgm:spPr/>
    </dgm:pt>
    <dgm:pt modelId="{B16079A5-B837-4941-A656-86D1642AB109}" type="pres">
      <dgm:prSet presAssocID="{B36E56E7-46AF-4FED-A017-B2626510F5A7}" presName="rootText" presStyleLbl="node3" presStyleIdx="1" presStyleCnt="15">
        <dgm:presLayoutVars>
          <dgm:chPref val="3"/>
        </dgm:presLayoutVars>
      </dgm:prSet>
      <dgm:spPr/>
    </dgm:pt>
    <dgm:pt modelId="{44CD0D1D-DC3F-4F1E-BDDC-897EBE9E7DD9}" type="pres">
      <dgm:prSet presAssocID="{B36E56E7-46AF-4FED-A017-B2626510F5A7}" presName="rootConnector" presStyleLbl="node3" presStyleIdx="1" presStyleCnt="15"/>
      <dgm:spPr/>
    </dgm:pt>
    <dgm:pt modelId="{27E1E7E4-5157-4170-9F54-F5F18CA1F2C5}" type="pres">
      <dgm:prSet presAssocID="{B36E56E7-46AF-4FED-A017-B2626510F5A7}" presName="hierChild4" presStyleCnt="0"/>
      <dgm:spPr/>
    </dgm:pt>
    <dgm:pt modelId="{6228E646-6011-486F-B59F-D1451DB86B6F}" type="pres">
      <dgm:prSet presAssocID="{B36E56E7-46AF-4FED-A017-B2626510F5A7}" presName="hierChild5" presStyleCnt="0"/>
      <dgm:spPr/>
    </dgm:pt>
    <dgm:pt modelId="{EC0A6628-F78D-46F5-9769-A9D2BF5107DF}" type="pres">
      <dgm:prSet presAssocID="{CDA3A569-B145-4289-8FF8-80D014E5F2F9}" presName="Name64" presStyleLbl="parChTrans1D3" presStyleIdx="2" presStyleCnt="15"/>
      <dgm:spPr/>
    </dgm:pt>
    <dgm:pt modelId="{203E09FC-32A5-4F36-92BF-C7C6F19F999C}" type="pres">
      <dgm:prSet presAssocID="{C305ACE1-3D30-41D4-B9EB-D3836687E316}" presName="hierRoot2" presStyleCnt="0">
        <dgm:presLayoutVars>
          <dgm:hierBranch val="init"/>
        </dgm:presLayoutVars>
      </dgm:prSet>
      <dgm:spPr/>
    </dgm:pt>
    <dgm:pt modelId="{72507EBC-9B29-4A8A-9F1B-DD71B620F52F}" type="pres">
      <dgm:prSet presAssocID="{C305ACE1-3D30-41D4-B9EB-D3836687E316}" presName="rootComposite" presStyleCnt="0"/>
      <dgm:spPr/>
    </dgm:pt>
    <dgm:pt modelId="{36FF3AFB-ACF3-4727-A3DC-1CF504C99A2B}" type="pres">
      <dgm:prSet presAssocID="{C305ACE1-3D30-41D4-B9EB-D3836687E316}" presName="rootText" presStyleLbl="node3" presStyleIdx="2" presStyleCnt="15">
        <dgm:presLayoutVars>
          <dgm:chPref val="3"/>
        </dgm:presLayoutVars>
      </dgm:prSet>
      <dgm:spPr/>
    </dgm:pt>
    <dgm:pt modelId="{FE0887B6-E738-4E7F-ADC0-01B771C35518}" type="pres">
      <dgm:prSet presAssocID="{C305ACE1-3D30-41D4-B9EB-D3836687E316}" presName="rootConnector" presStyleLbl="node3" presStyleIdx="2" presStyleCnt="15"/>
      <dgm:spPr/>
    </dgm:pt>
    <dgm:pt modelId="{0361D27A-BBF9-4A54-8C1F-F7FCD05302A1}" type="pres">
      <dgm:prSet presAssocID="{C305ACE1-3D30-41D4-B9EB-D3836687E316}" presName="hierChild4" presStyleCnt="0"/>
      <dgm:spPr/>
    </dgm:pt>
    <dgm:pt modelId="{E8D7A8C0-5908-4C95-94E4-543CD815AC3F}" type="pres">
      <dgm:prSet presAssocID="{C305ACE1-3D30-41D4-B9EB-D3836687E316}" presName="hierChild5" presStyleCnt="0"/>
      <dgm:spPr/>
    </dgm:pt>
    <dgm:pt modelId="{3A2E52B2-F262-40CF-9909-D8AF2DE88826}" type="pres">
      <dgm:prSet presAssocID="{9C9016D9-4631-4A8C-888A-41E9C5788810}" presName="hierChild5" presStyleCnt="0"/>
      <dgm:spPr/>
    </dgm:pt>
    <dgm:pt modelId="{4FB7E91D-93A8-4C1D-BEB3-40947228704E}" type="pres">
      <dgm:prSet presAssocID="{96A5B566-6203-4A01-B169-B9FB6BFFE3B2}" presName="Name64" presStyleLbl="parChTrans1D2" presStyleIdx="1" presStyleCnt="4"/>
      <dgm:spPr/>
    </dgm:pt>
    <dgm:pt modelId="{73AEB967-A692-4337-91CE-7D25E920B0A5}" type="pres">
      <dgm:prSet presAssocID="{9846AF5B-1A37-4DF7-A4DD-F808D38BDBA8}" presName="hierRoot2" presStyleCnt="0">
        <dgm:presLayoutVars>
          <dgm:hierBranch val="init"/>
        </dgm:presLayoutVars>
      </dgm:prSet>
      <dgm:spPr/>
    </dgm:pt>
    <dgm:pt modelId="{D57564BE-EB0D-47F0-8B96-083E13D4D74C}" type="pres">
      <dgm:prSet presAssocID="{9846AF5B-1A37-4DF7-A4DD-F808D38BDBA8}" presName="rootComposite" presStyleCnt="0"/>
      <dgm:spPr/>
    </dgm:pt>
    <dgm:pt modelId="{BB683ACC-FAC0-4A79-B095-1431321EFAA1}" type="pres">
      <dgm:prSet presAssocID="{9846AF5B-1A37-4DF7-A4DD-F808D38BDBA8}" presName="rootText" presStyleLbl="node2" presStyleIdx="1" presStyleCnt="4">
        <dgm:presLayoutVars>
          <dgm:chPref val="3"/>
        </dgm:presLayoutVars>
      </dgm:prSet>
      <dgm:spPr/>
    </dgm:pt>
    <dgm:pt modelId="{D3125569-31EA-48A6-A51F-A3AD39E3863E}" type="pres">
      <dgm:prSet presAssocID="{9846AF5B-1A37-4DF7-A4DD-F808D38BDBA8}" presName="rootConnector" presStyleLbl="node2" presStyleIdx="1" presStyleCnt="4"/>
      <dgm:spPr/>
    </dgm:pt>
    <dgm:pt modelId="{D526D27D-666A-42FB-B0A8-2797CC79B9A7}" type="pres">
      <dgm:prSet presAssocID="{9846AF5B-1A37-4DF7-A4DD-F808D38BDBA8}" presName="hierChild4" presStyleCnt="0"/>
      <dgm:spPr/>
    </dgm:pt>
    <dgm:pt modelId="{6CABCC4A-342B-4F09-851B-BCF3898DF286}" type="pres">
      <dgm:prSet presAssocID="{C55A536E-C6AB-49EA-9F5A-8B882933BA99}" presName="Name64" presStyleLbl="parChTrans1D3" presStyleIdx="3" presStyleCnt="15"/>
      <dgm:spPr/>
    </dgm:pt>
    <dgm:pt modelId="{B26A7CA1-CEDB-47CA-90BC-C6268C888EC8}" type="pres">
      <dgm:prSet presAssocID="{F460E987-5DB6-4925-8348-6649385839A3}" presName="hierRoot2" presStyleCnt="0">
        <dgm:presLayoutVars>
          <dgm:hierBranch val="init"/>
        </dgm:presLayoutVars>
      </dgm:prSet>
      <dgm:spPr/>
    </dgm:pt>
    <dgm:pt modelId="{E20F75C7-004F-4950-B197-21932708746B}" type="pres">
      <dgm:prSet presAssocID="{F460E987-5DB6-4925-8348-6649385839A3}" presName="rootComposite" presStyleCnt="0"/>
      <dgm:spPr/>
    </dgm:pt>
    <dgm:pt modelId="{28210F3B-7048-463B-9934-1D3952FCFD7F}" type="pres">
      <dgm:prSet presAssocID="{F460E987-5DB6-4925-8348-6649385839A3}" presName="rootText" presStyleLbl="node3" presStyleIdx="3" presStyleCnt="15">
        <dgm:presLayoutVars>
          <dgm:chPref val="3"/>
        </dgm:presLayoutVars>
      </dgm:prSet>
      <dgm:spPr/>
    </dgm:pt>
    <dgm:pt modelId="{C93745F9-9027-4B3B-A1FC-55B462B47030}" type="pres">
      <dgm:prSet presAssocID="{F460E987-5DB6-4925-8348-6649385839A3}" presName="rootConnector" presStyleLbl="node3" presStyleIdx="3" presStyleCnt="15"/>
      <dgm:spPr/>
    </dgm:pt>
    <dgm:pt modelId="{4F87C315-1FE2-4AE6-B3ED-D79959BD9F81}" type="pres">
      <dgm:prSet presAssocID="{F460E987-5DB6-4925-8348-6649385839A3}" presName="hierChild4" presStyleCnt="0"/>
      <dgm:spPr/>
    </dgm:pt>
    <dgm:pt modelId="{F0CE7A09-E5C9-45E2-AC7E-1DC69C247D89}" type="pres">
      <dgm:prSet presAssocID="{F460E987-5DB6-4925-8348-6649385839A3}" presName="hierChild5" presStyleCnt="0"/>
      <dgm:spPr/>
    </dgm:pt>
    <dgm:pt modelId="{2B981209-AE0A-403E-8CBC-6B3CBDA1081C}" type="pres">
      <dgm:prSet presAssocID="{0A70AEF5-B499-4C36-8E59-53D90F17FD56}" presName="Name64" presStyleLbl="parChTrans1D3" presStyleIdx="4" presStyleCnt="15"/>
      <dgm:spPr/>
    </dgm:pt>
    <dgm:pt modelId="{ECCE8C19-76D9-464B-85A4-BD84CBD6CED5}" type="pres">
      <dgm:prSet presAssocID="{6D6A28AB-D5AD-4D6D-81A5-A0C22367FCF4}" presName="hierRoot2" presStyleCnt="0">
        <dgm:presLayoutVars>
          <dgm:hierBranch val="init"/>
        </dgm:presLayoutVars>
      </dgm:prSet>
      <dgm:spPr/>
    </dgm:pt>
    <dgm:pt modelId="{DFB7007B-204E-4D75-A12D-33903380B5D7}" type="pres">
      <dgm:prSet presAssocID="{6D6A28AB-D5AD-4D6D-81A5-A0C22367FCF4}" presName="rootComposite" presStyleCnt="0"/>
      <dgm:spPr/>
    </dgm:pt>
    <dgm:pt modelId="{A200E2D9-0187-482F-B7D9-CE43280955E9}" type="pres">
      <dgm:prSet presAssocID="{6D6A28AB-D5AD-4D6D-81A5-A0C22367FCF4}" presName="rootText" presStyleLbl="node3" presStyleIdx="4" presStyleCnt="15">
        <dgm:presLayoutVars>
          <dgm:chPref val="3"/>
        </dgm:presLayoutVars>
      </dgm:prSet>
      <dgm:spPr/>
    </dgm:pt>
    <dgm:pt modelId="{BDAB485A-164D-4B0D-ABC0-195474201998}" type="pres">
      <dgm:prSet presAssocID="{6D6A28AB-D5AD-4D6D-81A5-A0C22367FCF4}" presName="rootConnector" presStyleLbl="node3" presStyleIdx="4" presStyleCnt="15"/>
      <dgm:spPr/>
    </dgm:pt>
    <dgm:pt modelId="{3A6A6F55-1D50-4B5E-9B85-4C88A7D3DA6C}" type="pres">
      <dgm:prSet presAssocID="{6D6A28AB-D5AD-4D6D-81A5-A0C22367FCF4}" presName="hierChild4" presStyleCnt="0"/>
      <dgm:spPr/>
    </dgm:pt>
    <dgm:pt modelId="{DB3725FB-A009-4CF4-A331-1C5FF79FC40A}" type="pres">
      <dgm:prSet presAssocID="{6D6A28AB-D5AD-4D6D-81A5-A0C22367FCF4}" presName="hierChild5" presStyleCnt="0"/>
      <dgm:spPr/>
    </dgm:pt>
    <dgm:pt modelId="{C1C6E3A7-9BED-4EFB-AFEE-E8977C01C59D}" type="pres">
      <dgm:prSet presAssocID="{30A3F1AA-9AFE-4C8D-B251-65A47901BF8B}" presName="Name64" presStyleLbl="parChTrans1D3" presStyleIdx="5" presStyleCnt="15"/>
      <dgm:spPr/>
    </dgm:pt>
    <dgm:pt modelId="{7ED83EC6-149B-4FA1-BDEB-82CD87B99F91}" type="pres">
      <dgm:prSet presAssocID="{F2090A36-582E-495C-8007-1270BB940476}" presName="hierRoot2" presStyleCnt="0">
        <dgm:presLayoutVars>
          <dgm:hierBranch val="init"/>
        </dgm:presLayoutVars>
      </dgm:prSet>
      <dgm:spPr/>
    </dgm:pt>
    <dgm:pt modelId="{59BA72A1-0901-4839-8301-FFDC9AA0F23C}" type="pres">
      <dgm:prSet presAssocID="{F2090A36-582E-495C-8007-1270BB940476}" presName="rootComposite" presStyleCnt="0"/>
      <dgm:spPr/>
    </dgm:pt>
    <dgm:pt modelId="{8DCD5A66-CE06-407E-BD06-987C88F97758}" type="pres">
      <dgm:prSet presAssocID="{F2090A36-582E-495C-8007-1270BB940476}" presName="rootText" presStyleLbl="node3" presStyleIdx="5" presStyleCnt="15">
        <dgm:presLayoutVars>
          <dgm:chPref val="3"/>
        </dgm:presLayoutVars>
      </dgm:prSet>
      <dgm:spPr/>
    </dgm:pt>
    <dgm:pt modelId="{CDF2CF6C-B57A-4A1C-A3FA-52545969D6F4}" type="pres">
      <dgm:prSet presAssocID="{F2090A36-582E-495C-8007-1270BB940476}" presName="rootConnector" presStyleLbl="node3" presStyleIdx="5" presStyleCnt="15"/>
      <dgm:spPr/>
    </dgm:pt>
    <dgm:pt modelId="{B4200FBF-4A1C-4969-82A4-5CDB492BFDBF}" type="pres">
      <dgm:prSet presAssocID="{F2090A36-582E-495C-8007-1270BB940476}" presName="hierChild4" presStyleCnt="0"/>
      <dgm:spPr/>
    </dgm:pt>
    <dgm:pt modelId="{6C0785AF-CF34-4D86-9E01-CDADDFE7200C}" type="pres">
      <dgm:prSet presAssocID="{F2090A36-582E-495C-8007-1270BB940476}" presName="hierChild5" presStyleCnt="0"/>
      <dgm:spPr/>
    </dgm:pt>
    <dgm:pt modelId="{8235D685-46E2-4053-9D94-1CD40BA98BC6}" type="pres">
      <dgm:prSet presAssocID="{25E15230-3C29-4BE4-B07C-FAEF19B84C2C}" presName="Name64" presStyleLbl="parChTrans1D3" presStyleIdx="6" presStyleCnt="15"/>
      <dgm:spPr/>
    </dgm:pt>
    <dgm:pt modelId="{7042D0AB-7F8C-42BD-AD01-0E58CB670DFD}" type="pres">
      <dgm:prSet presAssocID="{A298E501-DF79-4532-AC77-F693B96A3057}" presName="hierRoot2" presStyleCnt="0">
        <dgm:presLayoutVars>
          <dgm:hierBranch val="init"/>
        </dgm:presLayoutVars>
      </dgm:prSet>
      <dgm:spPr/>
    </dgm:pt>
    <dgm:pt modelId="{A6747F18-093B-481D-A11F-C2CB3CE4BE0E}" type="pres">
      <dgm:prSet presAssocID="{A298E501-DF79-4532-AC77-F693B96A3057}" presName="rootComposite" presStyleCnt="0"/>
      <dgm:spPr/>
    </dgm:pt>
    <dgm:pt modelId="{C0247266-A20C-4AE0-948C-19BA73C386F1}" type="pres">
      <dgm:prSet presAssocID="{A298E501-DF79-4532-AC77-F693B96A3057}" presName="rootText" presStyleLbl="node3" presStyleIdx="6" presStyleCnt="15">
        <dgm:presLayoutVars>
          <dgm:chPref val="3"/>
        </dgm:presLayoutVars>
      </dgm:prSet>
      <dgm:spPr/>
    </dgm:pt>
    <dgm:pt modelId="{A21ABEEE-B2F0-4629-A8FE-AAEE9742C814}" type="pres">
      <dgm:prSet presAssocID="{A298E501-DF79-4532-AC77-F693B96A3057}" presName="rootConnector" presStyleLbl="node3" presStyleIdx="6" presStyleCnt="15"/>
      <dgm:spPr/>
    </dgm:pt>
    <dgm:pt modelId="{FECB21BB-43F4-4B8C-9B06-E4ECF2799BBD}" type="pres">
      <dgm:prSet presAssocID="{A298E501-DF79-4532-AC77-F693B96A3057}" presName="hierChild4" presStyleCnt="0"/>
      <dgm:spPr/>
    </dgm:pt>
    <dgm:pt modelId="{5D8158E8-8C99-42B8-9368-3E279B5DB7AD}" type="pres">
      <dgm:prSet presAssocID="{A298E501-DF79-4532-AC77-F693B96A3057}" presName="hierChild5" presStyleCnt="0"/>
      <dgm:spPr/>
    </dgm:pt>
    <dgm:pt modelId="{9134275E-EF98-44EA-AF07-B311DC87DDA1}" type="pres">
      <dgm:prSet presAssocID="{9846AF5B-1A37-4DF7-A4DD-F808D38BDBA8}" presName="hierChild5" presStyleCnt="0"/>
      <dgm:spPr/>
    </dgm:pt>
    <dgm:pt modelId="{86E651A0-AF2C-4B0E-A9C1-68960A5ADD80}" type="pres">
      <dgm:prSet presAssocID="{0588DDD1-83DD-4BC9-88A4-B833348C37F7}" presName="Name64" presStyleLbl="parChTrans1D2" presStyleIdx="2" presStyleCnt="4"/>
      <dgm:spPr/>
    </dgm:pt>
    <dgm:pt modelId="{569C238A-FEA3-469D-A5E1-483FA01FF31C}" type="pres">
      <dgm:prSet presAssocID="{FE7A8E55-C8E1-4715-99E4-CFA966D1E4EB}" presName="hierRoot2" presStyleCnt="0">
        <dgm:presLayoutVars>
          <dgm:hierBranch val="init"/>
        </dgm:presLayoutVars>
      </dgm:prSet>
      <dgm:spPr/>
    </dgm:pt>
    <dgm:pt modelId="{61D04847-5ECA-41DC-805A-339AB41A28B5}" type="pres">
      <dgm:prSet presAssocID="{FE7A8E55-C8E1-4715-99E4-CFA966D1E4EB}" presName="rootComposite" presStyleCnt="0"/>
      <dgm:spPr/>
    </dgm:pt>
    <dgm:pt modelId="{99CAC4D5-830A-4C10-8227-153AB9810ED7}" type="pres">
      <dgm:prSet presAssocID="{FE7A8E55-C8E1-4715-99E4-CFA966D1E4EB}" presName="rootText" presStyleLbl="node2" presStyleIdx="2" presStyleCnt="4">
        <dgm:presLayoutVars>
          <dgm:chPref val="3"/>
        </dgm:presLayoutVars>
      </dgm:prSet>
      <dgm:spPr/>
    </dgm:pt>
    <dgm:pt modelId="{40BBC964-9E92-45CF-B315-38CE46272384}" type="pres">
      <dgm:prSet presAssocID="{FE7A8E55-C8E1-4715-99E4-CFA966D1E4EB}" presName="rootConnector" presStyleLbl="node2" presStyleIdx="2" presStyleCnt="4"/>
      <dgm:spPr/>
    </dgm:pt>
    <dgm:pt modelId="{66A17507-0BCE-4A2A-BC0E-2D54EA86BAAA}" type="pres">
      <dgm:prSet presAssocID="{FE7A8E55-C8E1-4715-99E4-CFA966D1E4EB}" presName="hierChild4" presStyleCnt="0"/>
      <dgm:spPr/>
    </dgm:pt>
    <dgm:pt modelId="{A59BBA09-8914-49F0-8DD2-286F96F4068B}" type="pres">
      <dgm:prSet presAssocID="{4A50CC43-0D42-4A9F-A692-53E819366F36}" presName="Name64" presStyleLbl="parChTrans1D3" presStyleIdx="7" presStyleCnt="15"/>
      <dgm:spPr/>
    </dgm:pt>
    <dgm:pt modelId="{134DF95D-CAA4-456B-AA1A-293DAF9E7842}" type="pres">
      <dgm:prSet presAssocID="{AA62CF7E-4B48-4FA3-B42A-A168BC4AD018}" presName="hierRoot2" presStyleCnt="0">
        <dgm:presLayoutVars>
          <dgm:hierBranch val="init"/>
        </dgm:presLayoutVars>
      </dgm:prSet>
      <dgm:spPr/>
    </dgm:pt>
    <dgm:pt modelId="{D6FBDB82-0D70-4DAC-9A7A-F5213D7841FE}" type="pres">
      <dgm:prSet presAssocID="{AA62CF7E-4B48-4FA3-B42A-A168BC4AD018}" presName="rootComposite" presStyleCnt="0"/>
      <dgm:spPr/>
    </dgm:pt>
    <dgm:pt modelId="{83B76EDE-713E-4E6B-8C65-8820C2ACFD52}" type="pres">
      <dgm:prSet presAssocID="{AA62CF7E-4B48-4FA3-B42A-A168BC4AD018}" presName="rootText" presStyleLbl="node3" presStyleIdx="7" presStyleCnt="15">
        <dgm:presLayoutVars>
          <dgm:chPref val="3"/>
        </dgm:presLayoutVars>
      </dgm:prSet>
      <dgm:spPr/>
    </dgm:pt>
    <dgm:pt modelId="{FF74C471-714E-4029-B061-3FC638745E51}" type="pres">
      <dgm:prSet presAssocID="{AA62CF7E-4B48-4FA3-B42A-A168BC4AD018}" presName="rootConnector" presStyleLbl="node3" presStyleIdx="7" presStyleCnt="15"/>
      <dgm:spPr/>
    </dgm:pt>
    <dgm:pt modelId="{7E854FAA-055E-4062-8C3D-5A15BD98600C}" type="pres">
      <dgm:prSet presAssocID="{AA62CF7E-4B48-4FA3-B42A-A168BC4AD018}" presName="hierChild4" presStyleCnt="0"/>
      <dgm:spPr/>
    </dgm:pt>
    <dgm:pt modelId="{012DD720-905E-4A33-8FAB-8F210FD4D0DA}" type="pres">
      <dgm:prSet presAssocID="{AA62CF7E-4B48-4FA3-B42A-A168BC4AD018}" presName="hierChild5" presStyleCnt="0"/>
      <dgm:spPr/>
    </dgm:pt>
    <dgm:pt modelId="{B22EC36B-2518-4DFD-9CC7-EA728E5E9DC8}" type="pres">
      <dgm:prSet presAssocID="{193BF98F-0DC5-49CD-9E15-F419687BD33E}" presName="Name64" presStyleLbl="parChTrans1D3" presStyleIdx="8" presStyleCnt="15"/>
      <dgm:spPr/>
    </dgm:pt>
    <dgm:pt modelId="{8F9CF50B-EFE7-4669-9DBD-F9C998E91278}" type="pres">
      <dgm:prSet presAssocID="{1D1251AE-A637-4AD2-964E-F8D00F21305B}" presName="hierRoot2" presStyleCnt="0">
        <dgm:presLayoutVars>
          <dgm:hierBranch val="init"/>
        </dgm:presLayoutVars>
      </dgm:prSet>
      <dgm:spPr/>
    </dgm:pt>
    <dgm:pt modelId="{7C1DD1A2-F1D1-460A-9539-CAD3F0474F12}" type="pres">
      <dgm:prSet presAssocID="{1D1251AE-A637-4AD2-964E-F8D00F21305B}" presName="rootComposite" presStyleCnt="0"/>
      <dgm:spPr/>
    </dgm:pt>
    <dgm:pt modelId="{C00C2A9A-21AB-46D6-940D-5320EFB51C2F}" type="pres">
      <dgm:prSet presAssocID="{1D1251AE-A637-4AD2-964E-F8D00F21305B}" presName="rootText" presStyleLbl="node3" presStyleIdx="8" presStyleCnt="15">
        <dgm:presLayoutVars>
          <dgm:chPref val="3"/>
        </dgm:presLayoutVars>
      </dgm:prSet>
      <dgm:spPr/>
    </dgm:pt>
    <dgm:pt modelId="{C955193F-14AA-489D-BE19-D3AAA6B6FF66}" type="pres">
      <dgm:prSet presAssocID="{1D1251AE-A637-4AD2-964E-F8D00F21305B}" presName="rootConnector" presStyleLbl="node3" presStyleIdx="8" presStyleCnt="15"/>
      <dgm:spPr/>
    </dgm:pt>
    <dgm:pt modelId="{2B635AEF-4655-4F06-B12E-BDD01B24A6F7}" type="pres">
      <dgm:prSet presAssocID="{1D1251AE-A637-4AD2-964E-F8D00F21305B}" presName="hierChild4" presStyleCnt="0"/>
      <dgm:spPr/>
    </dgm:pt>
    <dgm:pt modelId="{A3B3866A-D21F-4D45-9000-DC2B46B0A1CC}" type="pres">
      <dgm:prSet presAssocID="{1D1251AE-A637-4AD2-964E-F8D00F21305B}" presName="hierChild5" presStyleCnt="0"/>
      <dgm:spPr/>
    </dgm:pt>
    <dgm:pt modelId="{44F551C7-CDE0-423E-8641-6FC8980BDBB9}" type="pres">
      <dgm:prSet presAssocID="{01E52485-DCE9-4B95-B936-BD966953BECB}" presName="Name64" presStyleLbl="parChTrans1D3" presStyleIdx="9" presStyleCnt="15"/>
      <dgm:spPr/>
    </dgm:pt>
    <dgm:pt modelId="{5BCED887-4F0B-4BF1-BA77-3D20AE731622}" type="pres">
      <dgm:prSet presAssocID="{C4A3FB2F-EEBC-475A-BF13-25913DBFD583}" presName="hierRoot2" presStyleCnt="0">
        <dgm:presLayoutVars>
          <dgm:hierBranch val="init"/>
        </dgm:presLayoutVars>
      </dgm:prSet>
      <dgm:spPr/>
    </dgm:pt>
    <dgm:pt modelId="{ECAA2F73-9372-4706-A196-553D134901DF}" type="pres">
      <dgm:prSet presAssocID="{C4A3FB2F-EEBC-475A-BF13-25913DBFD583}" presName="rootComposite" presStyleCnt="0"/>
      <dgm:spPr/>
    </dgm:pt>
    <dgm:pt modelId="{6A554305-7DEC-470F-81F1-53E9D5E5449F}" type="pres">
      <dgm:prSet presAssocID="{C4A3FB2F-EEBC-475A-BF13-25913DBFD583}" presName="rootText" presStyleLbl="node3" presStyleIdx="9" presStyleCnt="15">
        <dgm:presLayoutVars>
          <dgm:chPref val="3"/>
        </dgm:presLayoutVars>
      </dgm:prSet>
      <dgm:spPr/>
    </dgm:pt>
    <dgm:pt modelId="{92986034-6FE0-49D0-89FB-ACA9CBD026A1}" type="pres">
      <dgm:prSet presAssocID="{C4A3FB2F-EEBC-475A-BF13-25913DBFD583}" presName="rootConnector" presStyleLbl="node3" presStyleIdx="9" presStyleCnt="15"/>
      <dgm:spPr/>
    </dgm:pt>
    <dgm:pt modelId="{E20EA823-A537-4501-806C-1E304043B447}" type="pres">
      <dgm:prSet presAssocID="{C4A3FB2F-EEBC-475A-BF13-25913DBFD583}" presName="hierChild4" presStyleCnt="0"/>
      <dgm:spPr/>
    </dgm:pt>
    <dgm:pt modelId="{A5DB87FE-D1A6-46E5-B05B-EC07FB0C6E4E}" type="pres">
      <dgm:prSet presAssocID="{C4A3FB2F-EEBC-475A-BF13-25913DBFD583}" presName="hierChild5" presStyleCnt="0"/>
      <dgm:spPr/>
    </dgm:pt>
    <dgm:pt modelId="{39944EEC-1319-4848-A6F3-EE6AD4F58671}" type="pres">
      <dgm:prSet presAssocID="{4CE3E8B8-B79C-411E-A792-D1105BBCED83}" presName="Name64" presStyleLbl="parChTrans1D3" presStyleIdx="10" presStyleCnt="15"/>
      <dgm:spPr/>
    </dgm:pt>
    <dgm:pt modelId="{6F42F0C5-B670-4C33-8A01-DBAFF05ED57A}" type="pres">
      <dgm:prSet presAssocID="{BA792A02-5A4D-4439-A744-3BD4DA7E8DC3}" presName="hierRoot2" presStyleCnt="0">
        <dgm:presLayoutVars>
          <dgm:hierBranch val="init"/>
        </dgm:presLayoutVars>
      </dgm:prSet>
      <dgm:spPr/>
    </dgm:pt>
    <dgm:pt modelId="{D54C7759-6967-4C9D-9BFB-6D3648276C10}" type="pres">
      <dgm:prSet presAssocID="{BA792A02-5A4D-4439-A744-3BD4DA7E8DC3}" presName="rootComposite" presStyleCnt="0"/>
      <dgm:spPr/>
    </dgm:pt>
    <dgm:pt modelId="{2E7EFED9-ADE7-47E6-9582-1F4128A0E3AF}" type="pres">
      <dgm:prSet presAssocID="{BA792A02-5A4D-4439-A744-3BD4DA7E8DC3}" presName="rootText" presStyleLbl="node3" presStyleIdx="10" presStyleCnt="15">
        <dgm:presLayoutVars>
          <dgm:chPref val="3"/>
        </dgm:presLayoutVars>
      </dgm:prSet>
      <dgm:spPr/>
    </dgm:pt>
    <dgm:pt modelId="{DC5A2719-F99C-4E9D-8B08-EF37566063C3}" type="pres">
      <dgm:prSet presAssocID="{BA792A02-5A4D-4439-A744-3BD4DA7E8DC3}" presName="rootConnector" presStyleLbl="node3" presStyleIdx="10" presStyleCnt="15"/>
      <dgm:spPr/>
    </dgm:pt>
    <dgm:pt modelId="{CAE318B4-E8A4-422C-89F2-B9BBAA2AD604}" type="pres">
      <dgm:prSet presAssocID="{BA792A02-5A4D-4439-A744-3BD4DA7E8DC3}" presName="hierChild4" presStyleCnt="0"/>
      <dgm:spPr/>
    </dgm:pt>
    <dgm:pt modelId="{5BB18108-9B0C-4D8B-A7FA-EEA7CC477669}" type="pres">
      <dgm:prSet presAssocID="{BA792A02-5A4D-4439-A744-3BD4DA7E8DC3}" presName="hierChild5" presStyleCnt="0"/>
      <dgm:spPr/>
    </dgm:pt>
    <dgm:pt modelId="{A50461B3-5095-423D-B350-62AA1530BD4D}" type="pres">
      <dgm:prSet presAssocID="{FE7A8E55-C8E1-4715-99E4-CFA966D1E4EB}" presName="hierChild5" presStyleCnt="0"/>
      <dgm:spPr/>
    </dgm:pt>
    <dgm:pt modelId="{C634024F-223E-4A91-B6AA-C9F3764EABCC}" type="pres">
      <dgm:prSet presAssocID="{435D5B03-08B0-4B93-80DD-F039657B087D}" presName="Name64" presStyleLbl="parChTrans1D2" presStyleIdx="3" presStyleCnt="4"/>
      <dgm:spPr/>
    </dgm:pt>
    <dgm:pt modelId="{E8083A80-6358-4785-A5C9-B8B047569F28}" type="pres">
      <dgm:prSet presAssocID="{BA3F9566-A5D4-4FE4-8128-19B85EA0EE0E}" presName="hierRoot2" presStyleCnt="0">
        <dgm:presLayoutVars>
          <dgm:hierBranch val="init"/>
        </dgm:presLayoutVars>
      </dgm:prSet>
      <dgm:spPr/>
    </dgm:pt>
    <dgm:pt modelId="{01E63200-34C0-47C8-AC1A-ABCA85C2E077}" type="pres">
      <dgm:prSet presAssocID="{BA3F9566-A5D4-4FE4-8128-19B85EA0EE0E}" presName="rootComposite" presStyleCnt="0"/>
      <dgm:spPr/>
    </dgm:pt>
    <dgm:pt modelId="{50EE6E7E-44E6-434D-B828-6C8ED64ECE60}" type="pres">
      <dgm:prSet presAssocID="{BA3F9566-A5D4-4FE4-8128-19B85EA0EE0E}" presName="rootText" presStyleLbl="node2" presStyleIdx="3" presStyleCnt="4">
        <dgm:presLayoutVars>
          <dgm:chPref val="3"/>
        </dgm:presLayoutVars>
      </dgm:prSet>
      <dgm:spPr/>
    </dgm:pt>
    <dgm:pt modelId="{60BD1BB1-8806-4BCB-A9D9-A90D16BCBB00}" type="pres">
      <dgm:prSet presAssocID="{BA3F9566-A5D4-4FE4-8128-19B85EA0EE0E}" presName="rootConnector" presStyleLbl="node2" presStyleIdx="3" presStyleCnt="4"/>
      <dgm:spPr/>
    </dgm:pt>
    <dgm:pt modelId="{43A53782-A2CB-44BA-B6FA-E5E407343C32}" type="pres">
      <dgm:prSet presAssocID="{BA3F9566-A5D4-4FE4-8128-19B85EA0EE0E}" presName="hierChild4" presStyleCnt="0"/>
      <dgm:spPr/>
    </dgm:pt>
    <dgm:pt modelId="{730F1C96-9DBC-4891-9B91-11EC40C3A33C}" type="pres">
      <dgm:prSet presAssocID="{87FB39B0-E36D-441F-82C7-06E4B2CCBF74}" presName="Name64" presStyleLbl="parChTrans1D3" presStyleIdx="11" presStyleCnt="15"/>
      <dgm:spPr/>
    </dgm:pt>
    <dgm:pt modelId="{4D9B3DCF-C1FB-4061-B9B7-F2A750EBB0C1}" type="pres">
      <dgm:prSet presAssocID="{E624B31B-4315-4778-8736-966BFA2CE89C}" presName="hierRoot2" presStyleCnt="0">
        <dgm:presLayoutVars>
          <dgm:hierBranch val="init"/>
        </dgm:presLayoutVars>
      </dgm:prSet>
      <dgm:spPr/>
    </dgm:pt>
    <dgm:pt modelId="{BAD7D813-2627-4FA3-9D3F-A9F5613E38AF}" type="pres">
      <dgm:prSet presAssocID="{E624B31B-4315-4778-8736-966BFA2CE89C}" presName="rootComposite" presStyleCnt="0"/>
      <dgm:spPr/>
    </dgm:pt>
    <dgm:pt modelId="{10F5ECC3-AA1C-400C-AC25-80104729EB25}" type="pres">
      <dgm:prSet presAssocID="{E624B31B-4315-4778-8736-966BFA2CE89C}" presName="rootText" presStyleLbl="node3" presStyleIdx="11" presStyleCnt="15">
        <dgm:presLayoutVars>
          <dgm:chPref val="3"/>
        </dgm:presLayoutVars>
      </dgm:prSet>
      <dgm:spPr/>
    </dgm:pt>
    <dgm:pt modelId="{1FF30CD8-B3B5-4F2B-B20C-B019E9DC996F}" type="pres">
      <dgm:prSet presAssocID="{E624B31B-4315-4778-8736-966BFA2CE89C}" presName="rootConnector" presStyleLbl="node3" presStyleIdx="11" presStyleCnt="15"/>
      <dgm:spPr/>
    </dgm:pt>
    <dgm:pt modelId="{DE7ADB20-BF2F-4653-8CCB-98BC17F5A03B}" type="pres">
      <dgm:prSet presAssocID="{E624B31B-4315-4778-8736-966BFA2CE89C}" presName="hierChild4" presStyleCnt="0"/>
      <dgm:spPr/>
    </dgm:pt>
    <dgm:pt modelId="{6572A296-169E-4ABF-9EB1-CB2A1236A5C2}" type="pres">
      <dgm:prSet presAssocID="{E624B31B-4315-4778-8736-966BFA2CE89C}" presName="hierChild5" presStyleCnt="0"/>
      <dgm:spPr/>
    </dgm:pt>
    <dgm:pt modelId="{135389D1-290C-4CC9-AE29-F9AAC75DBEB4}" type="pres">
      <dgm:prSet presAssocID="{85B36994-D189-4AD4-8C0D-2C5241348360}" presName="Name64" presStyleLbl="parChTrans1D3" presStyleIdx="12" presStyleCnt="15"/>
      <dgm:spPr/>
    </dgm:pt>
    <dgm:pt modelId="{C3A8BB20-92FA-45BB-8B1F-484F562F6DDF}" type="pres">
      <dgm:prSet presAssocID="{C5A6A495-E1AF-4A1F-B015-D9337523C09F}" presName="hierRoot2" presStyleCnt="0">
        <dgm:presLayoutVars>
          <dgm:hierBranch val="init"/>
        </dgm:presLayoutVars>
      </dgm:prSet>
      <dgm:spPr/>
    </dgm:pt>
    <dgm:pt modelId="{C779638D-2221-4088-889F-47649DFAD8DF}" type="pres">
      <dgm:prSet presAssocID="{C5A6A495-E1AF-4A1F-B015-D9337523C09F}" presName="rootComposite" presStyleCnt="0"/>
      <dgm:spPr/>
    </dgm:pt>
    <dgm:pt modelId="{AC134F00-C82A-4CBD-A656-95FA004FAF5E}" type="pres">
      <dgm:prSet presAssocID="{C5A6A495-E1AF-4A1F-B015-D9337523C09F}" presName="rootText" presStyleLbl="node3" presStyleIdx="12" presStyleCnt="15">
        <dgm:presLayoutVars>
          <dgm:chPref val="3"/>
        </dgm:presLayoutVars>
      </dgm:prSet>
      <dgm:spPr/>
    </dgm:pt>
    <dgm:pt modelId="{13A5DCE7-5213-492B-BFFC-B2138FB65FF7}" type="pres">
      <dgm:prSet presAssocID="{C5A6A495-E1AF-4A1F-B015-D9337523C09F}" presName="rootConnector" presStyleLbl="node3" presStyleIdx="12" presStyleCnt="15"/>
      <dgm:spPr/>
    </dgm:pt>
    <dgm:pt modelId="{1B7CAEF7-A1AB-4198-9FFF-D75E888A9219}" type="pres">
      <dgm:prSet presAssocID="{C5A6A495-E1AF-4A1F-B015-D9337523C09F}" presName="hierChild4" presStyleCnt="0"/>
      <dgm:spPr/>
    </dgm:pt>
    <dgm:pt modelId="{911940D6-3A6F-4513-8201-49561B99CA9C}" type="pres">
      <dgm:prSet presAssocID="{C5A6A495-E1AF-4A1F-B015-D9337523C09F}" presName="hierChild5" presStyleCnt="0"/>
      <dgm:spPr/>
    </dgm:pt>
    <dgm:pt modelId="{1CC61FCA-488C-47A1-85EF-C4CC4581B1B7}" type="pres">
      <dgm:prSet presAssocID="{C52F5C51-3C28-4DAD-B635-59D9286F0985}" presName="Name64" presStyleLbl="parChTrans1D3" presStyleIdx="13" presStyleCnt="15"/>
      <dgm:spPr/>
    </dgm:pt>
    <dgm:pt modelId="{F4CACEE0-B454-4D0C-BA14-D036348AA4AF}" type="pres">
      <dgm:prSet presAssocID="{36D32672-18DD-40C3-ABFF-6592DAA4B3AE}" presName="hierRoot2" presStyleCnt="0">
        <dgm:presLayoutVars>
          <dgm:hierBranch val="init"/>
        </dgm:presLayoutVars>
      </dgm:prSet>
      <dgm:spPr/>
    </dgm:pt>
    <dgm:pt modelId="{9F8F9C53-870D-4E20-8BDA-9D1821B1C43D}" type="pres">
      <dgm:prSet presAssocID="{36D32672-18DD-40C3-ABFF-6592DAA4B3AE}" presName="rootComposite" presStyleCnt="0"/>
      <dgm:spPr/>
    </dgm:pt>
    <dgm:pt modelId="{72B54998-D1E1-4873-99A4-7377FF9B4B2E}" type="pres">
      <dgm:prSet presAssocID="{36D32672-18DD-40C3-ABFF-6592DAA4B3AE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764F4-8231-4502-A7C4-1B6A8F4726A9}" type="pres">
      <dgm:prSet presAssocID="{36D32672-18DD-40C3-ABFF-6592DAA4B3AE}" presName="rootConnector" presStyleLbl="node3" presStyleIdx="13" presStyleCnt="15"/>
      <dgm:spPr/>
    </dgm:pt>
    <dgm:pt modelId="{6E8CAAA3-0B8A-4CF7-A04C-61FBE68D6708}" type="pres">
      <dgm:prSet presAssocID="{36D32672-18DD-40C3-ABFF-6592DAA4B3AE}" presName="hierChild4" presStyleCnt="0"/>
      <dgm:spPr/>
    </dgm:pt>
    <dgm:pt modelId="{B169708E-3452-46A9-899F-FBC4D6D020CC}" type="pres">
      <dgm:prSet presAssocID="{36D32672-18DD-40C3-ABFF-6592DAA4B3AE}" presName="hierChild5" presStyleCnt="0"/>
      <dgm:spPr/>
    </dgm:pt>
    <dgm:pt modelId="{EB3BCEA7-408C-41A9-92A5-1FD255D153DC}" type="pres">
      <dgm:prSet presAssocID="{D45A476D-4BAD-469D-9AD4-CB1FB89DECC4}" presName="Name64" presStyleLbl="parChTrans1D3" presStyleIdx="14" presStyleCnt="15"/>
      <dgm:spPr/>
    </dgm:pt>
    <dgm:pt modelId="{C76D394A-5CD6-4FB8-89D7-2557B6FA3AEA}" type="pres">
      <dgm:prSet presAssocID="{AF11C66A-B5D1-47C7-AE2F-63FC87DEA111}" presName="hierRoot2" presStyleCnt="0">
        <dgm:presLayoutVars>
          <dgm:hierBranch val="init"/>
        </dgm:presLayoutVars>
      </dgm:prSet>
      <dgm:spPr/>
    </dgm:pt>
    <dgm:pt modelId="{0F3CBFD6-C18F-4B03-B904-62CF8B342991}" type="pres">
      <dgm:prSet presAssocID="{AF11C66A-B5D1-47C7-AE2F-63FC87DEA111}" presName="rootComposite" presStyleCnt="0"/>
      <dgm:spPr/>
    </dgm:pt>
    <dgm:pt modelId="{1ECA9D2F-6836-4AD5-9FBF-6D021FDB2792}" type="pres">
      <dgm:prSet presAssocID="{AF11C66A-B5D1-47C7-AE2F-63FC87DEA111}" presName="rootText" presStyleLbl="node3" presStyleIdx="14" presStyleCnt="15">
        <dgm:presLayoutVars>
          <dgm:chPref val="3"/>
        </dgm:presLayoutVars>
      </dgm:prSet>
      <dgm:spPr/>
    </dgm:pt>
    <dgm:pt modelId="{F175B2E7-CC3C-4007-889E-F46F20E04727}" type="pres">
      <dgm:prSet presAssocID="{AF11C66A-B5D1-47C7-AE2F-63FC87DEA111}" presName="rootConnector" presStyleLbl="node3" presStyleIdx="14" presStyleCnt="15"/>
      <dgm:spPr/>
    </dgm:pt>
    <dgm:pt modelId="{444D6770-08E7-4EAB-A08D-1BA55DC2E556}" type="pres">
      <dgm:prSet presAssocID="{AF11C66A-B5D1-47C7-AE2F-63FC87DEA111}" presName="hierChild4" presStyleCnt="0"/>
      <dgm:spPr/>
    </dgm:pt>
    <dgm:pt modelId="{F8EADDE7-E0D1-4DB0-AE5C-2EB67B177D0B}" type="pres">
      <dgm:prSet presAssocID="{AF11C66A-B5D1-47C7-AE2F-63FC87DEA111}" presName="hierChild5" presStyleCnt="0"/>
      <dgm:spPr/>
    </dgm:pt>
    <dgm:pt modelId="{D79A2498-D7D4-4BC2-8ED2-98CA524D9F30}" type="pres">
      <dgm:prSet presAssocID="{BA3F9566-A5D4-4FE4-8128-19B85EA0EE0E}" presName="hierChild5" presStyleCnt="0"/>
      <dgm:spPr/>
    </dgm:pt>
    <dgm:pt modelId="{62EF0BE1-525B-4F78-869F-9AE8BFF7FD6B}" type="pres">
      <dgm:prSet presAssocID="{3CBA55DB-C431-428D-8077-5B8C280EC632}" presName="hierChild3" presStyleCnt="0"/>
      <dgm:spPr/>
    </dgm:pt>
  </dgm:ptLst>
  <dgm:cxnLst>
    <dgm:cxn modelId="{CB90538A-D6DE-47D8-BAC7-0C8B9A9FE0D9}" type="presOf" srcId="{C55A536E-C6AB-49EA-9F5A-8B882933BA99}" destId="{6CABCC4A-342B-4F09-851B-BCF3898DF286}" srcOrd="0" destOrd="0" presId="urn:microsoft.com/office/officeart/2009/3/layout/HorizontalOrganizationChart"/>
    <dgm:cxn modelId="{B4EEFD50-B700-4125-A520-3D0BB7E9E421}" type="presOf" srcId="{C4A3FB2F-EEBC-475A-BF13-25913DBFD583}" destId="{92986034-6FE0-49D0-89FB-ACA9CBD026A1}" srcOrd="1" destOrd="0" presId="urn:microsoft.com/office/officeart/2009/3/layout/HorizontalOrganizationChart"/>
    <dgm:cxn modelId="{648960B1-18DE-46F1-B2AF-548D5FE634BB}" type="presOf" srcId="{3CBA55DB-C431-428D-8077-5B8C280EC632}" destId="{78CF0A3B-B763-48E4-A95B-099045C73C2F}" srcOrd="1" destOrd="0" presId="urn:microsoft.com/office/officeart/2009/3/layout/HorizontalOrganizationChart"/>
    <dgm:cxn modelId="{6AE4D753-C8B4-4C7A-95D1-62D75EFFDADB}" type="presOf" srcId="{C305ACE1-3D30-41D4-B9EB-D3836687E316}" destId="{FE0887B6-E738-4E7F-ADC0-01B771C35518}" srcOrd="1" destOrd="0" presId="urn:microsoft.com/office/officeart/2009/3/layout/HorizontalOrganizationChart"/>
    <dgm:cxn modelId="{48A7EEFA-9180-477D-8E59-CFC45C28BFF8}" srcId="{FE7A8E55-C8E1-4715-99E4-CFA966D1E4EB}" destId="{AA62CF7E-4B48-4FA3-B42A-A168BC4AD018}" srcOrd="0" destOrd="0" parTransId="{4A50CC43-0D42-4A9F-A692-53E819366F36}" sibTransId="{5E05C517-504F-4CEA-BF44-55DC819F202F}"/>
    <dgm:cxn modelId="{5AC35280-FBE7-4C9C-A9ED-891CED541BB5}" type="presOf" srcId="{85B36994-D189-4AD4-8C0D-2C5241348360}" destId="{135389D1-290C-4CC9-AE29-F9AAC75DBEB4}" srcOrd="0" destOrd="0" presId="urn:microsoft.com/office/officeart/2009/3/layout/HorizontalOrganizationChart"/>
    <dgm:cxn modelId="{CFBB6916-1FD3-432B-8160-A32496F87240}" type="presOf" srcId="{30A3F1AA-9AFE-4C8D-B251-65A47901BF8B}" destId="{C1C6E3A7-9BED-4EFB-AFEE-E8977C01C59D}" srcOrd="0" destOrd="0" presId="urn:microsoft.com/office/officeart/2009/3/layout/HorizontalOrganizationChart"/>
    <dgm:cxn modelId="{5B6156C2-7EE0-4295-BC9E-8361681D3F0E}" type="presOf" srcId="{E046B177-5837-4757-A219-A8E93487424E}" destId="{5A3E26B0-923E-4AA5-A33B-150BFBC518E6}" srcOrd="0" destOrd="0" presId="urn:microsoft.com/office/officeart/2009/3/layout/HorizontalOrganizationChart"/>
    <dgm:cxn modelId="{96F6EFE1-E689-4EA6-8EDA-29A750F5F603}" type="presOf" srcId="{96A5B566-6203-4A01-B169-B9FB6BFFE3B2}" destId="{4FB7E91D-93A8-4C1D-BEB3-40947228704E}" srcOrd="0" destOrd="0" presId="urn:microsoft.com/office/officeart/2009/3/layout/HorizontalOrganizationChart"/>
    <dgm:cxn modelId="{2D7900E6-B9FA-43F0-9B97-2A6CF161F21F}" type="presOf" srcId="{C5A6A495-E1AF-4A1F-B015-D9337523C09F}" destId="{AC134F00-C82A-4CBD-A656-95FA004FAF5E}" srcOrd="0" destOrd="0" presId="urn:microsoft.com/office/officeart/2009/3/layout/HorizontalOrganizationChart"/>
    <dgm:cxn modelId="{1E88D3D5-481B-4092-B7D4-1A18490BA8B0}" type="presOf" srcId="{C305ACE1-3D30-41D4-B9EB-D3836687E316}" destId="{36FF3AFB-ACF3-4727-A3DC-1CF504C99A2B}" srcOrd="0" destOrd="0" presId="urn:microsoft.com/office/officeart/2009/3/layout/HorizontalOrganizationChart"/>
    <dgm:cxn modelId="{4B1FF958-2CEE-4CF2-8BFA-4CAE97E63C2E}" type="presOf" srcId="{4586E2DC-1F68-4379-9415-5EACDBE55E63}" destId="{4F36BE96-E455-499E-B488-B06BFE124AD8}" srcOrd="0" destOrd="0" presId="urn:microsoft.com/office/officeart/2009/3/layout/HorizontalOrganizationChart"/>
    <dgm:cxn modelId="{A07A8452-EE5F-4841-852E-F90BF813C7D1}" srcId="{BA3F9566-A5D4-4FE4-8128-19B85EA0EE0E}" destId="{36D32672-18DD-40C3-ABFF-6592DAA4B3AE}" srcOrd="2" destOrd="0" parTransId="{C52F5C51-3C28-4DAD-B635-59D9286F0985}" sibTransId="{D4099B0D-EB04-49B8-A533-B6E554FE1201}"/>
    <dgm:cxn modelId="{6871912C-3E84-4F8B-9C31-ADFE85877BC5}" type="presOf" srcId="{BA792A02-5A4D-4439-A744-3BD4DA7E8DC3}" destId="{2E7EFED9-ADE7-47E6-9582-1F4128A0E3AF}" srcOrd="0" destOrd="0" presId="urn:microsoft.com/office/officeart/2009/3/layout/HorizontalOrganizationChart"/>
    <dgm:cxn modelId="{37A824C9-5187-4167-9318-583231ECD3AB}" srcId="{BA3F9566-A5D4-4FE4-8128-19B85EA0EE0E}" destId="{C5A6A495-E1AF-4A1F-B015-D9337523C09F}" srcOrd="1" destOrd="0" parTransId="{85B36994-D189-4AD4-8C0D-2C5241348360}" sibTransId="{F8C40263-D383-4322-870E-88336B6733FA}"/>
    <dgm:cxn modelId="{8CA619FA-996F-4D93-AF03-7DD82B950C07}" type="presOf" srcId="{AF11C66A-B5D1-47C7-AE2F-63FC87DEA111}" destId="{1ECA9D2F-6836-4AD5-9FBF-6D021FDB2792}" srcOrd="0" destOrd="0" presId="urn:microsoft.com/office/officeart/2009/3/layout/HorizontalOrganizationChart"/>
    <dgm:cxn modelId="{8F45420E-7B88-41B5-8A3A-485B3DC3DB16}" type="presOf" srcId="{BA3F9566-A5D4-4FE4-8128-19B85EA0EE0E}" destId="{60BD1BB1-8806-4BCB-A9D9-A90D16BCBB00}" srcOrd="1" destOrd="0" presId="urn:microsoft.com/office/officeart/2009/3/layout/HorizontalOrganizationChart"/>
    <dgm:cxn modelId="{0A7B3D84-DBFC-4186-AB13-99F01A6AF01F}" srcId="{9846AF5B-1A37-4DF7-A4DD-F808D38BDBA8}" destId="{F2090A36-582E-495C-8007-1270BB940476}" srcOrd="2" destOrd="0" parTransId="{30A3F1AA-9AFE-4C8D-B251-65A47901BF8B}" sibTransId="{8539A149-A875-4243-8E49-11C61F9A8454}"/>
    <dgm:cxn modelId="{8E83D604-83DD-48F8-930A-CDE2265D9DEF}" type="presOf" srcId="{FE7A8E55-C8E1-4715-99E4-CFA966D1E4EB}" destId="{40BBC964-9E92-45CF-B315-38CE46272384}" srcOrd="1" destOrd="0" presId="urn:microsoft.com/office/officeart/2009/3/layout/HorizontalOrganizationChart"/>
    <dgm:cxn modelId="{110FB121-AD49-4340-ACEE-D4FD7832D54D}" type="presOf" srcId="{CDA3A569-B145-4289-8FF8-80D014E5F2F9}" destId="{EC0A6628-F78D-46F5-9769-A9D2BF5107DF}" srcOrd="0" destOrd="0" presId="urn:microsoft.com/office/officeart/2009/3/layout/HorizontalOrganizationChart"/>
    <dgm:cxn modelId="{D4A89176-9724-4CD4-8E3A-E8EFCD6254B5}" type="presOf" srcId="{E624B31B-4315-4778-8736-966BFA2CE89C}" destId="{10F5ECC3-AA1C-400C-AC25-80104729EB25}" srcOrd="0" destOrd="0" presId="urn:microsoft.com/office/officeart/2009/3/layout/HorizontalOrganizationChart"/>
    <dgm:cxn modelId="{8677D732-3764-4DF4-865C-193C8A23F387}" type="presOf" srcId="{F460E987-5DB6-4925-8348-6649385839A3}" destId="{28210F3B-7048-463B-9934-1D3952FCFD7F}" srcOrd="0" destOrd="0" presId="urn:microsoft.com/office/officeart/2009/3/layout/HorizontalOrganizationChart"/>
    <dgm:cxn modelId="{47B1BC03-5598-4811-9F59-75F9DF42CD14}" srcId="{3CBA55DB-C431-428D-8077-5B8C280EC632}" destId="{BA3F9566-A5D4-4FE4-8128-19B85EA0EE0E}" srcOrd="3" destOrd="0" parTransId="{435D5B03-08B0-4B93-80DD-F039657B087D}" sibTransId="{53DB1100-98A6-417E-A5AE-912E7DCAEA11}"/>
    <dgm:cxn modelId="{882405BA-EEEB-4056-8344-081F44E9DF93}" type="presOf" srcId="{BA3F9566-A5D4-4FE4-8128-19B85EA0EE0E}" destId="{50EE6E7E-44E6-434D-B828-6C8ED64ECE60}" srcOrd="0" destOrd="0" presId="urn:microsoft.com/office/officeart/2009/3/layout/HorizontalOrganizationChart"/>
    <dgm:cxn modelId="{0E8F9749-DC27-4D49-A062-FC9EFE58F9C0}" srcId="{9846AF5B-1A37-4DF7-A4DD-F808D38BDBA8}" destId="{F460E987-5DB6-4925-8348-6649385839A3}" srcOrd="0" destOrd="0" parTransId="{C55A536E-C6AB-49EA-9F5A-8B882933BA99}" sibTransId="{DEC46249-0C66-450D-8486-2AAF43069B37}"/>
    <dgm:cxn modelId="{5FD7C308-5DED-4908-AD28-EBE786890BB9}" srcId="{BA3F9566-A5D4-4FE4-8128-19B85EA0EE0E}" destId="{E624B31B-4315-4778-8736-966BFA2CE89C}" srcOrd="0" destOrd="0" parTransId="{87FB39B0-E36D-441F-82C7-06E4B2CCBF74}" sibTransId="{77572520-6653-4532-8931-3F4255155DFA}"/>
    <dgm:cxn modelId="{DA70F953-3716-4273-BC6E-EFBAFF7F4112}" srcId="{FE7A8E55-C8E1-4715-99E4-CFA966D1E4EB}" destId="{C4A3FB2F-EEBC-475A-BF13-25913DBFD583}" srcOrd="2" destOrd="0" parTransId="{01E52485-DCE9-4B95-B936-BD966953BECB}" sibTransId="{E7C85A23-F26E-4C17-BCAE-244278428EE4}"/>
    <dgm:cxn modelId="{D6D57279-0C18-48EA-AFC3-CBC8D5992015}" type="presOf" srcId="{A298E501-DF79-4532-AC77-F693B96A3057}" destId="{C0247266-A20C-4AE0-948C-19BA73C386F1}" srcOrd="0" destOrd="0" presId="urn:microsoft.com/office/officeart/2009/3/layout/HorizontalOrganizationChart"/>
    <dgm:cxn modelId="{6686C0D2-4707-4B19-811A-7D9320B7E2CD}" type="presOf" srcId="{0588DDD1-83DD-4BC9-88A4-B833348C37F7}" destId="{86E651A0-AF2C-4B0E-A9C1-68960A5ADD80}" srcOrd="0" destOrd="0" presId="urn:microsoft.com/office/officeart/2009/3/layout/HorizontalOrganizationChart"/>
    <dgm:cxn modelId="{58530355-A491-45E3-9C2E-58495CBEACB4}" srcId="{E046B177-5837-4757-A219-A8E93487424E}" destId="{3CBA55DB-C431-428D-8077-5B8C280EC632}" srcOrd="0" destOrd="0" parTransId="{8075072F-3498-4430-9BA6-37EE05994C22}" sibTransId="{F566A2FA-03F1-4EED-9713-81CE4BFE6D0A}"/>
    <dgm:cxn modelId="{DF91B023-7080-4AEC-B444-CB1B8D6B845F}" type="presOf" srcId="{9C9016D9-4631-4A8C-888A-41E9C5788810}" destId="{50C11188-5E03-4BA4-832D-DEC813A47433}" srcOrd="0" destOrd="0" presId="urn:microsoft.com/office/officeart/2009/3/layout/HorizontalOrganizationChart"/>
    <dgm:cxn modelId="{B04A4728-9D5C-475F-AF7A-7C6712CA130F}" type="presOf" srcId="{25E15230-3C29-4BE4-B07C-FAEF19B84C2C}" destId="{8235D685-46E2-4053-9D94-1CD40BA98BC6}" srcOrd="0" destOrd="0" presId="urn:microsoft.com/office/officeart/2009/3/layout/HorizontalOrganizationChart"/>
    <dgm:cxn modelId="{DE60EE0D-923F-4DE0-B785-D8E14167D661}" type="presOf" srcId="{C4A3FB2F-EEBC-475A-BF13-25913DBFD583}" destId="{6A554305-7DEC-470F-81F1-53E9D5E5449F}" srcOrd="0" destOrd="0" presId="urn:microsoft.com/office/officeart/2009/3/layout/HorizontalOrganizationChart"/>
    <dgm:cxn modelId="{E8BE088A-95E7-4397-BEB1-23B1797A5485}" type="presOf" srcId="{1D1251AE-A637-4AD2-964E-F8D00F21305B}" destId="{C00C2A9A-21AB-46D6-940D-5320EFB51C2F}" srcOrd="0" destOrd="0" presId="urn:microsoft.com/office/officeart/2009/3/layout/HorizontalOrganizationChart"/>
    <dgm:cxn modelId="{17784AA8-E206-408D-A314-DDC93C5E45DE}" type="presOf" srcId="{B36E56E7-46AF-4FED-A017-B2626510F5A7}" destId="{44CD0D1D-DC3F-4F1E-BDDC-897EBE9E7DD9}" srcOrd="1" destOrd="0" presId="urn:microsoft.com/office/officeart/2009/3/layout/HorizontalOrganizationChart"/>
    <dgm:cxn modelId="{DC864619-9AA0-4242-9513-583AD1A6D7EC}" type="presOf" srcId="{96D88749-642C-47E1-9B3B-EB3EB3B26E50}" destId="{81D92C0B-ACB1-4169-A423-D2BC479D4A31}" srcOrd="1" destOrd="0" presId="urn:microsoft.com/office/officeart/2009/3/layout/HorizontalOrganizationChart"/>
    <dgm:cxn modelId="{E573A123-5057-4A01-96E8-63AF25B0DEAA}" type="presOf" srcId="{96D88749-642C-47E1-9B3B-EB3EB3B26E50}" destId="{8D831706-F5D9-4EAC-A2C9-2EDC8260AF15}" srcOrd="0" destOrd="0" presId="urn:microsoft.com/office/officeart/2009/3/layout/HorizontalOrganizationChart"/>
    <dgm:cxn modelId="{DC1A9F67-7A3B-43EE-9A44-A0DAF8713034}" srcId="{FE7A8E55-C8E1-4715-99E4-CFA966D1E4EB}" destId="{1D1251AE-A637-4AD2-964E-F8D00F21305B}" srcOrd="1" destOrd="0" parTransId="{193BF98F-0DC5-49CD-9E15-F419687BD33E}" sibTransId="{7F532C50-0172-4C72-8C75-8D06960BAFFC}"/>
    <dgm:cxn modelId="{1D25D953-D156-4C93-BD04-97DECE7BF7DD}" type="presOf" srcId="{3CBA55DB-C431-428D-8077-5B8C280EC632}" destId="{0185E1B8-B2CF-49EC-BFB7-CB89209AAFE8}" srcOrd="0" destOrd="0" presId="urn:microsoft.com/office/officeart/2009/3/layout/HorizontalOrganizationChart"/>
    <dgm:cxn modelId="{02F91011-9423-44B7-83DB-A4053FBCF428}" type="presOf" srcId="{435D5B03-08B0-4B93-80DD-F039657B087D}" destId="{C634024F-223E-4A91-B6AA-C9F3764EABCC}" srcOrd="0" destOrd="0" presId="urn:microsoft.com/office/officeart/2009/3/layout/HorizontalOrganizationChart"/>
    <dgm:cxn modelId="{3032846F-361E-48DE-81AE-11F760F3E71E}" type="presOf" srcId="{9C9016D9-4631-4A8C-888A-41E9C5788810}" destId="{B6721592-296B-4801-A333-720ADB3455EA}" srcOrd="1" destOrd="0" presId="urn:microsoft.com/office/officeart/2009/3/layout/HorizontalOrganizationChart"/>
    <dgm:cxn modelId="{AB00FFEB-6289-4B61-B9DE-CFA2911EF2D8}" type="presOf" srcId="{843C0021-3C83-4F7C-8ED5-E34AFBE36818}" destId="{B9141EB6-11C7-4650-8EA0-5C17C8C39CA3}" srcOrd="0" destOrd="0" presId="urn:microsoft.com/office/officeart/2009/3/layout/HorizontalOrganizationChart"/>
    <dgm:cxn modelId="{021F8822-6AE6-4B50-A5BA-F686645BE6C0}" srcId="{FE7A8E55-C8E1-4715-99E4-CFA966D1E4EB}" destId="{BA792A02-5A4D-4439-A744-3BD4DA7E8DC3}" srcOrd="3" destOrd="0" parTransId="{4CE3E8B8-B79C-411E-A792-D1105BBCED83}" sibTransId="{A1199B5A-CF64-49E7-BC78-F4BDA3AB971D}"/>
    <dgm:cxn modelId="{5B330813-497B-425E-9DFB-22AF770EE0C0}" type="presOf" srcId="{1D1251AE-A637-4AD2-964E-F8D00F21305B}" destId="{C955193F-14AA-489D-BE19-D3AAA6B6FF66}" srcOrd="1" destOrd="0" presId="urn:microsoft.com/office/officeart/2009/3/layout/HorizontalOrganizationChart"/>
    <dgm:cxn modelId="{7AFAF563-AF41-4B43-82B5-362A58EA0D64}" srcId="{3CBA55DB-C431-428D-8077-5B8C280EC632}" destId="{9C9016D9-4631-4A8C-888A-41E9C5788810}" srcOrd="0" destOrd="0" parTransId="{750237AD-DF00-4027-98CA-C3752A42BBFB}" sibTransId="{2243D4D3-143D-42B2-9976-9C88785280E7}"/>
    <dgm:cxn modelId="{6CD888FA-7C5D-406A-B15A-F717C718C03B}" type="presOf" srcId="{36D32672-18DD-40C3-ABFF-6592DAA4B3AE}" destId="{41E764F4-8231-4502-A7C4-1B6A8F4726A9}" srcOrd="1" destOrd="0" presId="urn:microsoft.com/office/officeart/2009/3/layout/HorizontalOrganizationChart"/>
    <dgm:cxn modelId="{C79BA896-4F3F-43A8-8C7A-1972167A6732}" type="presOf" srcId="{0A70AEF5-B499-4C36-8E59-53D90F17FD56}" destId="{2B981209-AE0A-403E-8CBC-6B3CBDA1081C}" srcOrd="0" destOrd="0" presId="urn:microsoft.com/office/officeart/2009/3/layout/HorizontalOrganizationChart"/>
    <dgm:cxn modelId="{417FA583-A5FF-4E84-BF20-69D59036AE6E}" type="presOf" srcId="{AA62CF7E-4B48-4FA3-B42A-A168BC4AD018}" destId="{83B76EDE-713E-4E6B-8C65-8820C2ACFD52}" srcOrd="0" destOrd="0" presId="urn:microsoft.com/office/officeart/2009/3/layout/HorizontalOrganizationChart"/>
    <dgm:cxn modelId="{0546A6E6-BD63-4BFB-8113-E0B28D604E46}" type="presOf" srcId="{A298E501-DF79-4532-AC77-F693B96A3057}" destId="{A21ABEEE-B2F0-4629-A8FE-AAEE9742C814}" srcOrd="1" destOrd="0" presId="urn:microsoft.com/office/officeart/2009/3/layout/HorizontalOrganizationChart"/>
    <dgm:cxn modelId="{1A987CE3-DBCB-4E4B-A3BF-469EA2FF8597}" type="presOf" srcId="{AA62CF7E-4B48-4FA3-B42A-A168BC4AD018}" destId="{FF74C471-714E-4029-B061-3FC638745E51}" srcOrd="1" destOrd="0" presId="urn:microsoft.com/office/officeart/2009/3/layout/HorizontalOrganizationChart"/>
    <dgm:cxn modelId="{813D24E6-6BBB-4091-A6C0-12780C68D8A7}" type="presOf" srcId="{4A50CC43-0D42-4A9F-A692-53E819366F36}" destId="{A59BBA09-8914-49F0-8DD2-286F96F4068B}" srcOrd="0" destOrd="0" presId="urn:microsoft.com/office/officeart/2009/3/layout/HorizontalOrganizationChart"/>
    <dgm:cxn modelId="{07D0E8F9-DC86-458B-A7D1-DD282A2A45CF}" srcId="{3CBA55DB-C431-428D-8077-5B8C280EC632}" destId="{FE7A8E55-C8E1-4715-99E4-CFA966D1E4EB}" srcOrd="2" destOrd="0" parTransId="{0588DDD1-83DD-4BC9-88A4-B833348C37F7}" sibTransId="{FA98DB45-9CDA-419B-A18D-00C0ECBF0C0D}"/>
    <dgm:cxn modelId="{F62D1284-E65F-40E4-B210-16282B12C81C}" type="presOf" srcId="{C5A6A495-E1AF-4A1F-B015-D9337523C09F}" destId="{13A5DCE7-5213-492B-BFFC-B2138FB65FF7}" srcOrd="1" destOrd="0" presId="urn:microsoft.com/office/officeart/2009/3/layout/HorizontalOrganizationChart"/>
    <dgm:cxn modelId="{D74EB0FB-0FC5-40B9-8258-8AD211DFDC56}" srcId="{9C9016D9-4631-4A8C-888A-41E9C5788810}" destId="{B36E56E7-46AF-4FED-A017-B2626510F5A7}" srcOrd="1" destOrd="0" parTransId="{843C0021-3C83-4F7C-8ED5-E34AFBE36818}" sibTransId="{E913AAE3-B099-4334-B03E-2070E5778347}"/>
    <dgm:cxn modelId="{7045F2B9-DDE0-4E30-9F31-936219441837}" type="presOf" srcId="{36D32672-18DD-40C3-ABFF-6592DAA4B3AE}" destId="{72B54998-D1E1-4873-99A4-7377FF9B4B2E}" srcOrd="0" destOrd="0" presId="urn:microsoft.com/office/officeart/2009/3/layout/HorizontalOrganizationChart"/>
    <dgm:cxn modelId="{31112EBC-2908-4213-B1B5-3BF76240D769}" type="presOf" srcId="{750237AD-DF00-4027-98CA-C3752A42BBFB}" destId="{C9BE5818-0616-43F3-9AF5-0792491D885E}" srcOrd="0" destOrd="0" presId="urn:microsoft.com/office/officeart/2009/3/layout/HorizontalOrganizationChart"/>
    <dgm:cxn modelId="{81625743-E6D2-4A1B-941B-74441655F48A}" type="presOf" srcId="{F2090A36-582E-495C-8007-1270BB940476}" destId="{8DCD5A66-CE06-407E-BD06-987C88F97758}" srcOrd="0" destOrd="0" presId="urn:microsoft.com/office/officeart/2009/3/layout/HorizontalOrganizationChart"/>
    <dgm:cxn modelId="{ED80DAAA-49C8-40C9-BF77-9F75C92B76AF}" type="presOf" srcId="{9846AF5B-1A37-4DF7-A4DD-F808D38BDBA8}" destId="{BB683ACC-FAC0-4A79-B095-1431321EFAA1}" srcOrd="0" destOrd="0" presId="urn:microsoft.com/office/officeart/2009/3/layout/HorizontalOrganizationChart"/>
    <dgm:cxn modelId="{30759E7B-22CE-4A00-AB07-3FAFC0182B88}" type="presOf" srcId="{B36E56E7-46AF-4FED-A017-B2626510F5A7}" destId="{B16079A5-B837-4941-A656-86D1642AB109}" srcOrd="0" destOrd="0" presId="urn:microsoft.com/office/officeart/2009/3/layout/HorizontalOrganizationChart"/>
    <dgm:cxn modelId="{37D30BD2-D896-4F67-940F-4242514F4B88}" srcId="{9C9016D9-4631-4A8C-888A-41E9C5788810}" destId="{96D88749-642C-47E1-9B3B-EB3EB3B26E50}" srcOrd="0" destOrd="0" parTransId="{4586E2DC-1F68-4379-9415-5EACDBE55E63}" sibTransId="{D93E370C-8AF1-45E3-89B4-60093169B676}"/>
    <dgm:cxn modelId="{0C71303C-03F5-461F-A3FA-ED23B85973C2}" type="presOf" srcId="{D45A476D-4BAD-469D-9AD4-CB1FB89DECC4}" destId="{EB3BCEA7-408C-41A9-92A5-1FD255D153DC}" srcOrd="0" destOrd="0" presId="urn:microsoft.com/office/officeart/2009/3/layout/HorizontalOrganizationChart"/>
    <dgm:cxn modelId="{9406E45D-2CCE-44F2-B778-E2DD1D48D977}" type="presOf" srcId="{193BF98F-0DC5-49CD-9E15-F419687BD33E}" destId="{B22EC36B-2518-4DFD-9CC7-EA728E5E9DC8}" srcOrd="0" destOrd="0" presId="urn:microsoft.com/office/officeart/2009/3/layout/HorizontalOrganizationChart"/>
    <dgm:cxn modelId="{965A13E9-3FBE-49D1-A491-B7593CED8434}" type="presOf" srcId="{6D6A28AB-D5AD-4D6D-81A5-A0C22367FCF4}" destId="{A200E2D9-0187-482F-B7D9-CE43280955E9}" srcOrd="0" destOrd="0" presId="urn:microsoft.com/office/officeart/2009/3/layout/HorizontalOrganizationChart"/>
    <dgm:cxn modelId="{2091E147-638D-4409-9FC4-D8D443A7FF5B}" type="presOf" srcId="{F460E987-5DB6-4925-8348-6649385839A3}" destId="{C93745F9-9027-4B3B-A1FC-55B462B47030}" srcOrd="1" destOrd="0" presId="urn:microsoft.com/office/officeart/2009/3/layout/HorizontalOrganizationChart"/>
    <dgm:cxn modelId="{CC2DBD2F-3C9B-4555-AE37-5EA780B74747}" type="presOf" srcId="{BA792A02-5A4D-4439-A744-3BD4DA7E8DC3}" destId="{DC5A2719-F99C-4E9D-8B08-EF37566063C3}" srcOrd="1" destOrd="0" presId="urn:microsoft.com/office/officeart/2009/3/layout/HorizontalOrganizationChart"/>
    <dgm:cxn modelId="{B4EF377E-0303-4A15-8AF0-8867F1A086C1}" srcId="{3CBA55DB-C431-428D-8077-5B8C280EC632}" destId="{9846AF5B-1A37-4DF7-A4DD-F808D38BDBA8}" srcOrd="1" destOrd="0" parTransId="{96A5B566-6203-4A01-B169-B9FB6BFFE3B2}" sibTransId="{74AA907B-A220-43F9-ABB3-623333AB4A41}"/>
    <dgm:cxn modelId="{CDE9CE97-27F6-4BB6-A041-6D3A955F205F}" type="presOf" srcId="{9846AF5B-1A37-4DF7-A4DD-F808D38BDBA8}" destId="{D3125569-31EA-48A6-A51F-A3AD39E3863E}" srcOrd="1" destOrd="0" presId="urn:microsoft.com/office/officeart/2009/3/layout/HorizontalOrganizationChart"/>
    <dgm:cxn modelId="{FCA3381D-9ADB-433A-B9C7-B4CEC8DF9B32}" type="presOf" srcId="{C52F5C51-3C28-4DAD-B635-59D9286F0985}" destId="{1CC61FCA-488C-47A1-85EF-C4CC4581B1B7}" srcOrd="0" destOrd="0" presId="urn:microsoft.com/office/officeart/2009/3/layout/HorizontalOrganizationChart"/>
    <dgm:cxn modelId="{C61C149A-9488-4C86-AEA0-DBEC394E52CA}" srcId="{9846AF5B-1A37-4DF7-A4DD-F808D38BDBA8}" destId="{A298E501-DF79-4532-AC77-F693B96A3057}" srcOrd="3" destOrd="0" parTransId="{25E15230-3C29-4BE4-B07C-FAEF19B84C2C}" sibTransId="{156D110B-D9DB-4B96-B2F0-D2F900CA6148}"/>
    <dgm:cxn modelId="{F2ABD318-FE3B-4D34-982D-8115224DDC4B}" type="presOf" srcId="{6D6A28AB-D5AD-4D6D-81A5-A0C22367FCF4}" destId="{BDAB485A-164D-4B0D-ABC0-195474201998}" srcOrd="1" destOrd="0" presId="urn:microsoft.com/office/officeart/2009/3/layout/HorizontalOrganizationChart"/>
    <dgm:cxn modelId="{D8F828EA-5A9F-4D31-B615-FFDDA0D63307}" type="presOf" srcId="{F2090A36-582E-495C-8007-1270BB940476}" destId="{CDF2CF6C-B57A-4A1C-A3FA-52545969D6F4}" srcOrd="1" destOrd="0" presId="urn:microsoft.com/office/officeart/2009/3/layout/HorizontalOrganizationChart"/>
    <dgm:cxn modelId="{F3F5720F-4803-4C3A-85B8-E0B70890AACD}" type="presOf" srcId="{4CE3E8B8-B79C-411E-A792-D1105BBCED83}" destId="{39944EEC-1319-4848-A6F3-EE6AD4F58671}" srcOrd="0" destOrd="0" presId="urn:microsoft.com/office/officeart/2009/3/layout/HorizontalOrganizationChart"/>
    <dgm:cxn modelId="{01D221BE-59F8-4548-A5B2-B39756D8A078}" type="presOf" srcId="{FE7A8E55-C8E1-4715-99E4-CFA966D1E4EB}" destId="{99CAC4D5-830A-4C10-8227-153AB9810ED7}" srcOrd="0" destOrd="0" presId="urn:microsoft.com/office/officeart/2009/3/layout/HorizontalOrganizationChart"/>
    <dgm:cxn modelId="{D1FCEEE8-A98A-4FFB-B6F2-33C440B56513}" srcId="{BA3F9566-A5D4-4FE4-8128-19B85EA0EE0E}" destId="{AF11C66A-B5D1-47C7-AE2F-63FC87DEA111}" srcOrd="3" destOrd="0" parTransId="{D45A476D-4BAD-469D-9AD4-CB1FB89DECC4}" sibTransId="{1B331701-6373-4468-976D-09248F96C08F}"/>
    <dgm:cxn modelId="{43C78590-E6E8-4860-A10E-00D032A4017E}" type="presOf" srcId="{E624B31B-4315-4778-8736-966BFA2CE89C}" destId="{1FF30CD8-B3B5-4F2B-B20C-B019E9DC996F}" srcOrd="1" destOrd="0" presId="urn:microsoft.com/office/officeart/2009/3/layout/HorizontalOrganizationChart"/>
    <dgm:cxn modelId="{C567E5AD-1557-4C66-89A9-31B81718CD2E}" type="presOf" srcId="{87FB39B0-E36D-441F-82C7-06E4B2CCBF74}" destId="{730F1C96-9DBC-4891-9B91-11EC40C3A33C}" srcOrd="0" destOrd="0" presId="urn:microsoft.com/office/officeart/2009/3/layout/HorizontalOrganizationChart"/>
    <dgm:cxn modelId="{CF8B4AAE-96A2-438C-A9A0-910F888B4683}" srcId="{9C9016D9-4631-4A8C-888A-41E9C5788810}" destId="{C305ACE1-3D30-41D4-B9EB-D3836687E316}" srcOrd="2" destOrd="0" parTransId="{CDA3A569-B145-4289-8FF8-80D014E5F2F9}" sibTransId="{28A6CA6F-0FD1-4A9A-94EC-463A613643EE}"/>
    <dgm:cxn modelId="{3A9BD4C5-C6BE-4F61-8B55-4812006182BC}" type="presOf" srcId="{01E52485-DCE9-4B95-B936-BD966953BECB}" destId="{44F551C7-CDE0-423E-8641-6FC8980BDBB9}" srcOrd="0" destOrd="0" presId="urn:microsoft.com/office/officeart/2009/3/layout/HorizontalOrganizationChart"/>
    <dgm:cxn modelId="{418B31D6-CE6B-45B6-8DDF-1FE3624D9058}" srcId="{9846AF5B-1A37-4DF7-A4DD-F808D38BDBA8}" destId="{6D6A28AB-D5AD-4D6D-81A5-A0C22367FCF4}" srcOrd="1" destOrd="0" parTransId="{0A70AEF5-B499-4C36-8E59-53D90F17FD56}" sibTransId="{A78CAA7C-D313-4642-B5C1-74B7A05CF176}"/>
    <dgm:cxn modelId="{5B0B2F63-F5B4-4D79-9966-341BC251D9E3}" type="presOf" srcId="{AF11C66A-B5D1-47C7-AE2F-63FC87DEA111}" destId="{F175B2E7-CC3C-4007-889E-F46F20E04727}" srcOrd="1" destOrd="0" presId="urn:microsoft.com/office/officeart/2009/3/layout/HorizontalOrganizationChart"/>
    <dgm:cxn modelId="{FDF6AE73-18A4-4083-9A22-EC12F0E86EF6}" type="presParOf" srcId="{5A3E26B0-923E-4AA5-A33B-150BFBC518E6}" destId="{C02176E6-1DFA-4CE5-8533-E3C8382C0D94}" srcOrd="0" destOrd="0" presId="urn:microsoft.com/office/officeart/2009/3/layout/HorizontalOrganizationChart"/>
    <dgm:cxn modelId="{3A9AC980-186C-4A57-9CF5-3782BAC69EDC}" type="presParOf" srcId="{C02176E6-1DFA-4CE5-8533-E3C8382C0D94}" destId="{2556D9B8-9473-4C75-84F4-884B7ECD65F3}" srcOrd="0" destOrd="0" presId="urn:microsoft.com/office/officeart/2009/3/layout/HorizontalOrganizationChart"/>
    <dgm:cxn modelId="{BBB2A38E-97FA-4E62-999F-47CC25C8B675}" type="presParOf" srcId="{2556D9B8-9473-4C75-84F4-884B7ECD65F3}" destId="{0185E1B8-B2CF-49EC-BFB7-CB89209AAFE8}" srcOrd="0" destOrd="0" presId="urn:microsoft.com/office/officeart/2009/3/layout/HorizontalOrganizationChart"/>
    <dgm:cxn modelId="{078E8584-DFDC-48ED-BCB6-209186EF5D75}" type="presParOf" srcId="{2556D9B8-9473-4C75-84F4-884B7ECD65F3}" destId="{78CF0A3B-B763-48E4-A95B-099045C73C2F}" srcOrd="1" destOrd="0" presId="urn:microsoft.com/office/officeart/2009/3/layout/HorizontalOrganizationChart"/>
    <dgm:cxn modelId="{E3045204-3A6E-4B4F-B588-F97BFFA65A67}" type="presParOf" srcId="{C02176E6-1DFA-4CE5-8533-E3C8382C0D94}" destId="{A4860055-D5F1-42D7-BAED-7CF314C1F0DE}" srcOrd="1" destOrd="0" presId="urn:microsoft.com/office/officeart/2009/3/layout/HorizontalOrganizationChart"/>
    <dgm:cxn modelId="{D8001316-8F70-4646-9AB9-CD7D8F430313}" type="presParOf" srcId="{A4860055-D5F1-42D7-BAED-7CF314C1F0DE}" destId="{C9BE5818-0616-43F3-9AF5-0792491D885E}" srcOrd="0" destOrd="0" presId="urn:microsoft.com/office/officeart/2009/3/layout/HorizontalOrganizationChart"/>
    <dgm:cxn modelId="{00136B82-EC81-4C75-9144-49754EE69846}" type="presParOf" srcId="{A4860055-D5F1-42D7-BAED-7CF314C1F0DE}" destId="{80F24CAF-3480-43CE-9380-A359E9B59D65}" srcOrd="1" destOrd="0" presId="urn:microsoft.com/office/officeart/2009/3/layout/HorizontalOrganizationChart"/>
    <dgm:cxn modelId="{7466B737-489E-4BBD-A2CE-736EB1591712}" type="presParOf" srcId="{80F24CAF-3480-43CE-9380-A359E9B59D65}" destId="{FDB19E90-936E-4E6C-8A77-915B260622F6}" srcOrd="0" destOrd="0" presId="urn:microsoft.com/office/officeart/2009/3/layout/HorizontalOrganizationChart"/>
    <dgm:cxn modelId="{35BC6F2F-2B77-463A-883C-1E7D1A6C0977}" type="presParOf" srcId="{FDB19E90-936E-4E6C-8A77-915B260622F6}" destId="{50C11188-5E03-4BA4-832D-DEC813A47433}" srcOrd="0" destOrd="0" presId="urn:microsoft.com/office/officeart/2009/3/layout/HorizontalOrganizationChart"/>
    <dgm:cxn modelId="{B468E007-44F5-4908-89BC-EB8D151B7D1E}" type="presParOf" srcId="{FDB19E90-936E-4E6C-8A77-915B260622F6}" destId="{B6721592-296B-4801-A333-720ADB3455EA}" srcOrd="1" destOrd="0" presId="urn:microsoft.com/office/officeart/2009/3/layout/HorizontalOrganizationChart"/>
    <dgm:cxn modelId="{F9D4F2A9-1AE9-46F9-B959-C21A6422CC03}" type="presParOf" srcId="{80F24CAF-3480-43CE-9380-A359E9B59D65}" destId="{C3E47982-6544-4DB6-99F1-93C00CD1361D}" srcOrd="1" destOrd="0" presId="urn:microsoft.com/office/officeart/2009/3/layout/HorizontalOrganizationChart"/>
    <dgm:cxn modelId="{891E6D4F-34C1-405F-983C-117F6E40D9A5}" type="presParOf" srcId="{C3E47982-6544-4DB6-99F1-93C00CD1361D}" destId="{4F36BE96-E455-499E-B488-B06BFE124AD8}" srcOrd="0" destOrd="0" presId="urn:microsoft.com/office/officeart/2009/3/layout/HorizontalOrganizationChart"/>
    <dgm:cxn modelId="{E104D52E-572F-4CA4-B0AB-F9621D220336}" type="presParOf" srcId="{C3E47982-6544-4DB6-99F1-93C00CD1361D}" destId="{4282E302-3940-40A3-B602-AD28239C112A}" srcOrd="1" destOrd="0" presId="urn:microsoft.com/office/officeart/2009/3/layout/HorizontalOrganizationChart"/>
    <dgm:cxn modelId="{F6579593-EBCC-471B-AF95-44CE01EBC11C}" type="presParOf" srcId="{4282E302-3940-40A3-B602-AD28239C112A}" destId="{E79A72C4-EF86-4528-B5E0-8974B474E4B2}" srcOrd="0" destOrd="0" presId="urn:microsoft.com/office/officeart/2009/3/layout/HorizontalOrganizationChart"/>
    <dgm:cxn modelId="{17C5405A-AEE6-4966-9D70-C0EFC1E1A2ED}" type="presParOf" srcId="{E79A72C4-EF86-4528-B5E0-8974B474E4B2}" destId="{8D831706-F5D9-4EAC-A2C9-2EDC8260AF15}" srcOrd="0" destOrd="0" presId="urn:microsoft.com/office/officeart/2009/3/layout/HorizontalOrganizationChart"/>
    <dgm:cxn modelId="{DDEEA76B-39AF-420C-A660-898B589C96EA}" type="presParOf" srcId="{E79A72C4-EF86-4528-B5E0-8974B474E4B2}" destId="{81D92C0B-ACB1-4169-A423-D2BC479D4A31}" srcOrd="1" destOrd="0" presId="urn:microsoft.com/office/officeart/2009/3/layout/HorizontalOrganizationChart"/>
    <dgm:cxn modelId="{243DE329-2714-4638-85E0-C767EC4D6D6F}" type="presParOf" srcId="{4282E302-3940-40A3-B602-AD28239C112A}" destId="{E65982A4-EEBB-4B50-8464-3129C90DE680}" srcOrd="1" destOrd="0" presId="urn:microsoft.com/office/officeart/2009/3/layout/HorizontalOrganizationChart"/>
    <dgm:cxn modelId="{BAF19406-219A-449C-A95A-4FC9CAE0D00F}" type="presParOf" srcId="{4282E302-3940-40A3-B602-AD28239C112A}" destId="{93BCB10E-D6C8-4582-AA4C-120532F96A83}" srcOrd="2" destOrd="0" presId="urn:microsoft.com/office/officeart/2009/3/layout/HorizontalOrganizationChart"/>
    <dgm:cxn modelId="{AAD6DE7E-822D-4F64-B8E2-EF88429FF352}" type="presParOf" srcId="{C3E47982-6544-4DB6-99F1-93C00CD1361D}" destId="{B9141EB6-11C7-4650-8EA0-5C17C8C39CA3}" srcOrd="2" destOrd="0" presId="urn:microsoft.com/office/officeart/2009/3/layout/HorizontalOrganizationChart"/>
    <dgm:cxn modelId="{08EFF14E-227D-4F04-A30B-AA924C0DAC34}" type="presParOf" srcId="{C3E47982-6544-4DB6-99F1-93C00CD1361D}" destId="{3178DC21-08D0-435F-BC28-B817CA905899}" srcOrd="3" destOrd="0" presId="urn:microsoft.com/office/officeart/2009/3/layout/HorizontalOrganizationChart"/>
    <dgm:cxn modelId="{4A57D194-B3B0-40FE-928C-56C752600D9A}" type="presParOf" srcId="{3178DC21-08D0-435F-BC28-B817CA905899}" destId="{98E9A284-5C72-488B-98B8-6E90C682A30F}" srcOrd="0" destOrd="0" presId="urn:microsoft.com/office/officeart/2009/3/layout/HorizontalOrganizationChart"/>
    <dgm:cxn modelId="{34B63422-526F-4D75-91CA-44712643FBE0}" type="presParOf" srcId="{98E9A284-5C72-488B-98B8-6E90C682A30F}" destId="{B16079A5-B837-4941-A656-86D1642AB109}" srcOrd="0" destOrd="0" presId="urn:microsoft.com/office/officeart/2009/3/layout/HorizontalOrganizationChart"/>
    <dgm:cxn modelId="{07E79277-3E59-49C2-8A29-982FCE58009B}" type="presParOf" srcId="{98E9A284-5C72-488B-98B8-6E90C682A30F}" destId="{44CD0D1D-DC3F-4F1E-BDDC-897EBE9E7DD9}" srcOrd="1" destOrd="0" presId="urn:microsoft.com/office/officeart/2009/3/layout/HorizontalOrganizationChart"/>
    <dgm:cxn modelId="{D28766E3-3CE2-4EDC-A0AE-7BD6A13469E5}" type="presParOf" srcId="{3178DC21-08D0-435F-BC28-B817CA905899}" destId="{27E1E7E4-5157-4170-9F54-F5F18CA1F2C5}" srcOrd="1" destOrd="0" presId="urn:microsoft.com/office/officeart/2009/3/layout/HorizontalOrganizationChart"/>
    <dgm:cxn modelId="{8EF1768B-B34B-4482-8EF7-D16F24BAF153}" type="presParOf" srcId="{3178DC21-08D0-435F-BC28-B817CA905899}" destId="{6228E646-6011-486F-B59F-D1451DB86B6F}" srcOrd="2" destOrd="0" presId="urn:microsoft.com/office/officeart/2009/3/layout/HorizontalOrganizationChart"/>
    <dgm:cxn modelId="{CEF869A3-0886-4F39-A948-4B67D4856440}" type="presParOf" srcId="{C3E47982-6544-4DB6-99F1-93C00CD1361D}" destId="{EC0A6628-F78D-46F5-9769-A9D2BF5107DF}" srcOrd="4" destOrd="0" presId="urn:microsoft.com/office/officeart/2009/3/layout/HorizontalOrganizationChart"/>
    <dgm:cxn modelId="{0243BEAA-0DC2-4579-8266-DE225C5109B2}" type="presParOf" srcId="{C3E47982-6544-4DB6-99F1-93C00CD1361D}" destId="{203E09FC-32A5-4F36-92BF-C7C6F19F999C}" srcOrd="5" destOrd="0" presId="urn:microsoft.com/office/officeart/2009/3/layout/HorizontalOrganizationChart"/>
    <dgm:cxn modelId="{A989201F-FC36-41EF-B554-E7ACCB8C97D4}" type="presParOf" srcId="{203E09FC-32A5-4F36-92BF-C7C6F19F999C}" destId="{72507EBC-9B29-4A8A-9F1B-DD71B620F52F}" srcOrd="0" destOrd="0" presId="urn:microsoft.com/office/officeart/2009/3/layout/HorizontalOrganizationChart"/>
    <dgm:cxn modelId="{0D2576C1-C4B6-4539-8708-D2D3037FD092}" type="presParOf" srcId="{72507EBC-9B29-4A8A-9F1B-DD71B620F52F}" destId="{36FF3AFB-ACF3-4727-A3DC-1CF504C99A2B}" srcOrd="0" destOrd="0" presId="urn:microsoft.com/office/officeart/2009/3/layout/HorizontalOrganizationChart"/>
    <dgm:cxn modelId="{2C5EA871-D6C6-448E-8E44-C7A4125AF6EF}" type="presParOf" srcId="{72507EBC-9B29-4A8A-9F1B-DD71B620F52F}" destId="{FE0887B6-E738-4E7F-ADC0-01B771C35518}" srcOrd="1" destOrd="0" presId="urn:microsoft.com/office/officeart/2009/3/layout/HorizontalOrganizationChart"/>
    <dgm:cxn modelId="{01EC62E5-E56F-4897-8453-EF9EE700C7A2}" type="presParOf" srcId="{203E09FC-32A5-4F36-92BF-C7C6F19F999C}" destId="{0361D27A-BBF9-4A54-8C1F-F7FCD05302A1}" srcOrd="1" destOrd="0" presId="urn:microsoft.com/office/officeart/2009/3/layout/HorizontalOrganizationChart"/>
    <dgm:cxn modelId="{AD287623-2096-4C32-A6CB-DD75ECC7492C}" type="presParOf" srcId="{203E09FC-32A5-4F36-92BF-C7C6F19F999C}" destId="{E8D7A8C0-5908-4C95-94E4-543CD815AC3F}" srcOrd="2" destOrd="0" presId="urn:microsoft.com/office/officeart/2009/3/layout/HorizontalOrganizationChart"/>
    <dgm:cxn modelId="{CBA531C7-BBFC-4B82-8775-6BD2C4B33B2D}" type="presParOf" srcId="{80F24CAF-3480-43CE-9380-A359E9B59D65}" destId="{3A2E52B2-F262-40CF-9909-D8AF2DE88826}" srcOrd="2" destOrd="0" presId="urn:microsoft.com/office/officeart/2009/3/layout/HorizontalOrganizationChart"/>
    <dgm:cxn modelId="{5C9CB7AA-F670-48B5-A767-31C2BE3C2BE9}" type="presParOf" srcId="{A4860055-D5F1-42D7-BAED-7CF314C1F0DE}" destId="{4FB7E91D-93A8-4C1D-BEB3-40947228704E}" srcOrd="2" destOrd="0" presId="urn:microsoft.com/office/officeart/2009/3/layout/HorizontalOrganizationChart"/>
    <dgm:cxn modelId="{BE297495-C253-42F3-842A-CF3F0B3960EA}" type="presParOf" srcId="{A4860055-D5F1-42D7-BAED-7CF314C1F0DE}" destId="{73AEB967-A692-4337-91CE-7D25E920B0A5}" srcOrd="3" destOrd="0" presId="urn:microsoft.com/office/officeart/2009/3/layout/HorizontalOrganizationChart"/>
    <dgm:cxn modelId="{0CA0C685-2768-405A-82A1-D3141DF78B5A}" type="presParOf" srcId="{73AEB967-A692-4337-91CE-7D25E920B0A5}" destId="{D57564BE-EB0D-47F0-8B96-083E13D4D74C}" srcOrd="0" destOrd="0" presId="urn:microsoft.com/office/officeart/2009/3/layout/HorizontalOrganizationChart"/>
    <dgm:cxn modelId="{40AFC233-3B0E-4B04-B062-6070A8BA305D}" type="presParOf" srcId="{D57564BE-EB0D-47F0-8B96-083E13D4D74C}" destId="{BB683ACC-FAC0-4A79-B095-1431321EFAA1}" srcOrd="0" destOrd="0" presId="urn:microsoft.com/office/officeart/2009/3/layout/HorizontalOrganizationChart"/>
    <dgm:cxn modelId="{20F6B31A-CB3C-4680-8DB4-6B957065E331}" type="presParOf" srcId="{D57564BE-EB0D-47F0-8B96-083E13D4D74C}" destId="{D3125569-31EA-48A6-A51F-A3AD39E3863E}" srcOrd="1" destOrd="0" presId="urn:microsoft.com/office/officeart/2009/3/layout/HorizontalOrganizationChart"/>
    <dgm:cxn modelId="{5DBD8BE7-EBDA-4B79-B26C-C2112D772F91}" type="presParOf" srcId="{73AEB967-A692-4337-91CE-7D25E920B0A5}" destId="{D526D27D-666A-42FB-B0A8-2797CC79B9A7}" srcOrd="1" destOrd="0" presId="urn:microsoft.com/office/officeart/2009/3/layout/HorizontalOrganizationChart"/>
    <dgm:cxn modelId="{4BA97662-5563-4FE5-A89D-4627EE374B51}" type="presParOf" srcId="{D526D27D-666A-42FB-B0A8-2797CC79B9A7}" destId="{6CABCC4A-342B-4F09-851B-BCF3898DF286}" srcOrd="0" destOrd="0" presId="urn:microsoft.com/office/officeart/2009/3/layout/HorizontalOrganizationChart"/>
    <dgm:cxn modelId="{964D2A21-EAD2-41E2-BAE5-F68FCF135077}" type="presParOf" srcId="{D526D27D-666A-42FB-B0A8-2797CC79B9A7}" destId="{B26A7CA1-CEDB-47CA-90BC-C6268C888EC8}" srcOrd="1" destOrd="0" presId="urn:microsoft.com/office/officeart/2009/3/layout/HorizontalOrganizationChart"/>
    <dgm:cxn modelId="{93FBFC45-5C4F-499B-BA30-B2466F14EFAD}" type="presParOf" srcId="{B26A7CA1-CEDB-47CA-90BC-C6268C888EC8}" destId="{E20F75C7-004F-4950-B197-21932708746B}" srcOrd="0" destOrd="0" presId="urn:microsoft.com/office/officeart/2009/3/layout/HorizontalOrganizationChart"/>
    <dgm:cxn modelId="{13DD9BBA-E327-4A2B-B478-2B49CFB52F2E}" type="presParOf" srcId="{E20F75C7-004F-4950-B197-21932708746B}" destId="{28210F3B-7048-463B-9934-1D3952FCFD7F}" srcOrd="0" destOrd="0" presId="urn:microsoft.com/office/officeart/2009/3/layout/HorizontalOrganizationChart"/>
    <dgm:cxn modelId="{027FB3DA-5599-4D90-AC29-CB4CB5DCD1D6}" type="presParOf" srcId="{E20F75C7-004F-4950-B197-21932708746B}" destId="{C93745F9-9027-4B3B-A1FC-55B462B47030}" srcOrd="1" destOrd="0" presId="urn:microsoft.com/office/officeart/2009/3/layout/HorizontalOrganizationChart"/>
    <dgm:cxn modelId="{D9B4CE68-5DAA-4E38-8A5D-23F7E8759791}" type="presParOf" srcId="{B26A7CA1-CEDB-47CA-90BC-C6268C888EC8}" destId="{4F87C315-1FE2-4AE6-B3ED-D79959BD9F81}" srcOrd="1" destOrd="0" presId="urn:microsoft.com/office/officeart/2009/3/layout/HorizontalOrganizationChart"/>
    <dgm:cxn modelId="{416556F9-8803-4D52-AC1D-5610C79DF164}" type="presParOf" srcId="{B26A7CA1-CEDB-47CA-90BC-C6268C888EC8}" destId="{F0CE7A09-E5C9-45E2-AC7E-1DC69C247D89}" srcOrd="2" destOrd="0" presId="urn:microsoft.com/office/officeart/2009/3/layout/HorizontalOrganizationChart"/>
    <dgm:cxn modelId="{D35565BB-3D19-427F-AE97-D79E33DC7D02}" type="presParOf" srcId="{D526D27D-666A-42FB-B0A8-2797CC79B9A7}" destId="{2B981209-AE0A-403E-8CBC-6B3CBDA1081C}" srcOrd="2" destOrd="0" presId="urn:microsoft.com/office/officeart/2009/3/layout/HorizontalOrganizationChart"/>
    <dgm:cxn modelId="{83045B89-E735-47EA-A99F-57F617B6A234}" type="presParOf" srcId="{D526D27D-666A-42FB-B0A8-2797CC79B9A7}" destId="{ECCE8C19-76D9-464B-85A4-BD84CBD6CED5}" srcOrd="3" destOrd="0" presId="urn:microsoft.com/office/officeart/2009/3/layout/HorizontalOrganizationChart"/>
    <dgm:cxn modelId="{B779EE82-1DD4-4D71-8F93-09709E39D3F8}" type="presParOf" srcId="{ECCE8C19-76D9-464B-85A4-BD84CBD6CED5}" destId="{DFB7007B-204E-4D75-A12D-33903380B5D7}" srcOrd="0" destOrd="0" presId="urn:microsoft.com/office/officeart/2009/3/layout/HorizontalOrganizationChart"/>
    <dgm:cxn modelId="{77E0051B-082A-454C-ADB7-D54863245B72}" type="presParOf" srcId="{DFB7007B-204E-4D75-A12D-33903380B5D7}" destId="{A200E2D9-0187-482F-B7D9-CE43280955E9}" srcOrd="0" destOrd="0" presId="urn:microsoft.com/office/officeart/2009/3/layout/HorizontalOrganizationChart"/>
    <dgm:cxn modelId="{322DEAE6-53A8-4CEF-907C-669727CA74AA}" type="presParOf" srcId="{DFB7007B-204E-4D75-A12D-33903380B5D7}" destId="{BDAB485A-164D-4B0D-ABC0-195474201998}" srcOrd="1" destOrd="0" presId="urn:microsoft.com/office/officeart/2009/3/layout/HorizontalOrganizationChart"/>
    <dgm:cxn modelId="{3F51A700-C31E-4A1F-A3D9-02F1FAD43745}" type="presParOf" srcId="{ECCE8C19-76D9-464B-85A4-BD84CBD6CED5}" destId="{3A6A6F55-1D50-4B5E-9B85-4C88A7D3DA6C}" srcOrd="1" destOrd="0" presId="urn:microsoft.com/office/officeart/2009/3/layout/HorizontalOrganizationChart"/>
    <dgm:cxn modelId="{7FF6C2CF-6761-4912-80E0-AB643492A9A9}" type="presParOf" srcId="{ECCE8C19-76D9-464B-85A4-BD84CBD6CED5}" destId="{DB3725FB-A009-4CF4-A331-1C5FF79FC40A}" srcOrd="2" destOrd="0" presId="urn:microsoft.com/office/officeart/2009/3/layout/HorizontalOrganizationChart"/>
    <dgm:cxn modelId="{ACC1E33A-9ADF-4BF2-B951-ECE7BE7A8CF7}" type="presParOf" srcId="{D526D27D-666A-42FB-B0A8-2797CC79B9A7}" destId="{C1C6E3A7-9BED-4EFB-AFEE-E8977C01C59D}" srcOrd="4" destOrd="0" presId="urn:microsoft.com/office/officeart/2009/3/layout/HorizontalOrganizationChart"/>
    <dgm:cxn modelId="{F95B094D-081A-46B9-BC6E-468B94FE4F9C}" type="presParOf" srcId="{D526D27D-666A-42FB-B0A8-2797CC79B9A7}" destId="{7ED83EC6-149B-4FA1-BDEB-82CD87B99F91}" srcOrd="5" destOrd="0" presId="urn:microsoft.com/office/officeart/2009/3/layout/HorizontalOrganizationChart"/>
    <dgm:cxn modelId="{6FB15661-8670-48E6-A5C2-35D06AA13E66}" type="presParOf" srcId="{7ED83EC6-149B-4FA1-BDEB-82CD87B99F91}" destId="{59BA72A1-0901-4839-8301-FFDC9AA0F23C}" srcOrd="0" destOrd="0" presId="urn:microsoft.com/office/officeart/2009/3/layout/HorizontalOrganizationChart"/>
    <dgm:cxn modelId="{B411E761-F4A1-42E1-AF6E-DCE431406039}" type="presParOf" srcId="{59BA72A1-0901-4839-8301-FFDC9AA0F23C}" destId="{8DCD5A66-CE06-407E-BD06-987C88F97758}" srcOrd="0" destOrd="0" presId="urn:microsoft.com/office/officeart/2009/3/layout/HorizontalOrganizationChart"/>
    <dgm:cxn modelId="{D00A669B-E4AB-453C-97B6-BAD49B3FA797}" type="presParOf" srcId="{59BA72A1-0901-4839-8301-FFDC9AA0F23C}" destId="{CDF2CF6C-B57A-4A1C-A3FA-52545969D6F4}" srcOrd="1" destOrd="0" presId="urn:microsoft.com/office/officeart/2009/3/layout/HorizontalOrganizationChart"/>
    <dgm:cxn modelId="{3F782560-CE8E-41CA-AE70-B2235CB1D08A}" type="presParOf" srcId="{7ED83EC6-149B-4FA1-BDEB-82CD87B99F91}" destId="{B4200FBF-4A1C-4969-82A4-5CDB492BFDBF}" srcOrd="1" destOrd="0" presId="urn:microsoft.com/office/officeart/2009/3/layout/HorizontalOrganizationChart"/>
    <dgm:cxn modelId="{0BA6F173-A81F-42E2-A999-D28A69F777DC}" type="presParOf" srcId="{7ED83EC6-149B-4FA1-BDEB-82CD87B99F91}" destId="{6C0785AF-CF34-4D86-9E01-CDADDFE7200C}" srcOrd="2" destOrd="0" presId="urn:microsoft.com/office/officeart/2009/3/layout/HorizontalOrganizationChart"/>
    <dgm:cxn modelId="{2B664E55-5910-4739-9584-A13DE7352F51}" type="presParOf" srcId="{D526D27D-666A-42FB-B0A8-2797CC79B9A7}" destId="{8235D685-46E2-4053-9D94-1CD40BA98BC6}" srcOrd="6" destOrd="0" presId="urn:microsoft.com/office/officeart/2009/3/layout/HorizontalOrganizationChart"/>
    <dgm:cxn modelId="{65D87CEF-CCF9-448F-A3F1-134B5B936E2F}" type="presParOf" srcId="{D526D27D-666A-42FB-B0A8-2797CC79B9A7}" destId="{7042D0AB-7F8C-42BD-AD01-0E58CB670DFD}" srcOrd="7" destOrd="0" presId="urn:microsoft.com/office/officeart/2009/3/layout/HorizontalOrganizationChart"/>
    <dgm:cxn modelId="{B2D9B027-2B79-4646-9EAE-C46D5F94F863}" type="presParOf" srcId="{7042D0AB-7F8C-42BD-AD01-0E58CB670DFD}" destId="{A6747F18-093B-481D-A11F-C2CB3CE4BE0E}" srcOrd="0" destOrd="0" presId="urn:microsoft.com/office/officeart/2009/3/layout/HorizontalOrganizationChart"/>
    <dgm:cxn modelId="{48C0B5D7-8FF2-45C6-A0FE-31F13F2B1870}" type="presParOf" srcId="{A6747F18-093B-481D-A11F-C2CB3CE4BE0E}" destId="{C0247266-A20C-4AE0-948C-19BA73C386F1}" srcOrd="0" destOrd="0" presId="urn:microsoft.com/office/officeart/2009/3/layout/HorizontalOrganizationChart"/>
    <dgm:cxn modelId="{ED64DC55-BF3C-43C2-8BC4-BE517A5CB756}" type="presParOf" srcId="{A6747F18-093B-481D-A11F-C2CB3CE4BE0E}" destId="{A21ABEEE-B2F0-4629-A8FE-AAEE9742C814}" srcOrd="1" destOrd="0" presId="urn:microsoft.com/office/officeart/2009/3/layout/HorizontalOrganizationChart"/>
    <dgm:cxn modelId="{19CC22FC-1CB0-466C-9E37-1125CA4ADBE2}" type="presParOf" srcId="{7042D0AB-7F8C-42BD-AD01-0E58CB670DFD}" destId="{FECB21BB-43F4-4B8C-9B06-E4ECF2799BBD}" srcOrd="1" destOrd="0" presId="urn:microsoft.com/office/officeart/2009/3/layout/HorizontalOrganizationChart"/>
    <dgm:cxn modelId="{680D7201-11FC-40D9-B269-E7FCEEC6AD9B}" type="presParOf" srcId="{7042D0AB-7F8C-42BD-AD01-0E58CB670DFD}" destId="{5D8158E8-8C99-42B8-9368-3E279B5DB7AD}" srcOrd="2" destOrd="0" presId="urn:microsoft.com/office/officeart/2009/3/layout/HorizontalOrganizationChart"/>
    <dgm:cxn modelId="{232BFE4A-0CF7-4B1B-AACA-AA0A5BA0CB03}" type="presParOf" srcId="{73AEB967-A692-4337-91CE-7D25E920B0A5}" destId="{9134275E-EF98-44EA-AF07-B311DC87DDA1}" srcOrd="2" destOrd="0" presId="urn:microsoft.com/office/officeart/2009/3/layout/HorizontalOrganizationChart"/>
    <dgm:cxn modelId="{1B0E5DCB-4C53-4D9D-9365-AC59BE7741FA}" type="presParOf" srcId="{A4860055-D5F1-42D7-BAED-7CF314C1F0DE}" destId="{86E651A0-AF2C-4B0E-A9C1-68960A5ADD80}" srcOrd="4" destOrd="0" presId="urn:microsoft.com/office/officeart/2009/3/layout/HorizontalOrganizationChart"/>
    <dgm:cxn modelId="{806F2B71-BDCC-4D11-A3DD-0E1F721E8AF7}" type="presParOf" srcId="{A4860055-D5F1-42D7-BAED-7CF314C1F0DE}" destId="{569C238A-FEA3-469D-A5E1-483FA01FF31C}" srcOrd="5" destOrd="0" presId="urn:microsoft.com/office/officeart/2009/3/layout/HorizontalOrganizationChart"/>
    <dgm:cxn modelId="{4BECCB95-29B6-427D-877A-8B1EA1119620}" type="presParOf" srcId="{569C238A-FEA3-469D-A5E1-483FA01FF31C}" destId="{61D04847-5ECA-41DC-805A-339AB41A28B5}" srcOrd="0" destOrd="0" presId="urn:microsoft.com/office/officeart/2009/3/layout/HorizontalOrganizationChart"/>
    <dgm:cxn modelId="{EB201B6C-018F-4A39-9B01-9B958C5BFA92}" type="presParOf" srcId="{61D04847-5ECA-41DC-805A-339AB41A28B5}" destId="{99CAC4D5-830A-4C10-8227-153AB9810ED7}" srcOrd="0" destOrd="0" presId="urn:microsoft.com/office/officeart/2009/3/layout/HorizontalOrganizationChart"/>
    <dgm:cxn modelId="{2E6943DD-AA85-4770-9C4C-A42F17B41CDC}" type="presParOf" srcId="{61D04847-5ECA-41DC-805A-339AB41A28B5}" destId="{40BBC964-9E92-45CF-B315-38CE46272384}" srcOrd="1" destOrd="0" presId="urn:microsoft.com/office/officeart/2009/3/layout/HorizontalOrganizationChart"/>
    <dgm:cxn modelId="{BA685C76-94D1-47DB-9E32-597E4B69227D}" type="presParOf" srcId="{569C238A-FEA3-469D-A5E1-483FA01FF31C}" destId="{66A17507-0BCE-4A2A-BC0E-2D54EA86BAAA}" srcOrd="1" destOrd="0" presId="urn:microsoft.com/office/officeart/2009/3/layout/HorizontalOrganizationChart"/>
    <dgm:cxn modelId="{E22D31FE-C2E0-4E25-AB98-3F2569EF9225}" type="presParOf" srcId="{66A17507-0BCE-4A2A-BC0E-2D54EA86BAAA}" destId="{A59BBA09-8914-49F0-8DD2-286F96F4068B}" srcOrd="0" destOrd="0" presId="urn:microsoft.com/office/officeart/2009/3/layout/HorizontalOrganizationChart"/>
    <dgm:cxn modelId="{6B42CFC2-1735-496E-B3FD-1A4882318EED}" type="presParOf" srcId="{66A17507-0BCE-4A2A-BC0E-2D54EA86BAAA}" destId="{134DF95D-CAA4-456B-AA1A-293DAF9E7842}" srcOrd="1" destOrd="0" presId="urn:microsoft.com/office/officeart/2009/3/layout/HorizontalOrganizationChart"/>
    <dgm:cxn modelId="{10DBD988-E1C9-440F-844A-0A8C7CFAF4D6}" type="presParOf" srcId="{134DF95D-CAA4-456B-AA1A-293DAF9E7842}" destId="{D6FBDB82-0D70-4DAC-9A7A-F5213D7841FE}" srcOrd="0" destOrd="0" presId="urn:microsoft.com/office/officeart/2009/3/layout/HorizontalOrganizationChart"/>
    <dgm:cxn modelId="{C64EDEC0-5CAA-4914-B779-CA118DC9B159}" type="presParOf" srcId="{D6FBDB82-0D70-4DAC-9A7A-F5213D7841FE}" destId="{83B76EDE-713E-4E6B-8C65-8820C2ACFD52}" srcOrd="0" destOrd="0" presId="urn:microsoft.com/office/officeart/2009/3/layout/HorizontalOrganizationChart"/>
    <dgm:cxn modelId="{804111B9-DB91-48A6-BBB9-8BCB968240DE}" type="presParOf" srcId="{D6FBDB82-0D70-4DAC-9A7A-F5213D7841FE}" destId="{FF74C471-714E-4029-B061-3FC638745E51}" srcOrd="1" destOrd="0" presId="urn:microsoft.com/office/officeart/2009/3/layout/HorizontalOrganizationChart"/>
    <dgm:cxn modelId="{39D079CD-0858-4D6F-8412-46DE3E2A9701}" type="presParOf" srcId="{134DF95D-CAA4-456B-AA1A-293DAF9E7842}" destId="{7E854FAA-055E-4062-8C3D-5A15BD98600C}" srcOrd="1" destOrd="0" presId="urn:microsoft.com/office/officeart/2009/3/layout/HorizontalOrganizationChart"/>
    <dgm:cxn modelId="{BE1411B0-6742-4613-9E0F-11A8BB0AEE00}" type="presParOf" srcId="{134DF95D-CAA4-456B-AA1A-293DAF9E7842}" destId="{012DD720-905E-4A33-8FAB-8F210FD4D0DA}" srcOrd="2" destOrd="0" presId="urn:microsoft.com/office/officeart/2009/3/layout/HorizontalOrganizationChart"/>
    <dgm:cxn modelId="{FE954FFB-418C-4BFE-A162-1A7354DCD992}" type="presParOf" srcId="{66A17507-0BCE-4A2A-BC0E-2D54EA86BAAA}" destId="{B22EC36B-2518-4DFD-9CC7-EA728E5E9DC8}" srcOrd="2" destOrd="0" presId="urn:microsoft.com/office/officeart/2009/3/layout/HorizontalOrganizationChart"/>
    <dgm:cxn modelId="{CD8781F6-7532-408C-A670-95164FEB623A}" type="presParOf" srcId="{66A17507-0BCE-4A2A-BC0E-2D54EA86BAAA}" destId="{8F9CF50B-EFE7-4669-9DBD-F9C998E91278}" srcOrd="3" destOrd="0" presId="urn:microsoft.com/office/officeart/2009/3/layout/HorizontalOrganizationChart"/>
    <dgm:cxn modelId="{740627BF-EF63-4009-9969-7B6709B851B3}" type="presParOf" srcId="{8F9CF50B-EFE7-4669-9DBD-F9C998E91278}" destId="{7C1DD1A2-F1D1-460A-9539-CAD3F0474F12}" srcOrd="0" destOrd="0" presId="urn:microsoft.com/office/officeart/2009/3/layout/HorizontalOrganizationChart"/>
    <dgm:cxn modelId="{127F3E61-6881-4589-AC6B-822AE09C47BE}" type="presParOf" srcId="{7C1DD1A2-F1D1-460A-9539-CAD3F0474F12}" destId="{C00C2A9A-21AB-46D6-940D-5320EFB51C2F}" srcOrd="0" destOrd="0" presId="urn:microsoft.com/office/officeart/2009/3/layout/HorizontalOrganizationChart"/>
    <dgm:cxn modelId="{4CD6E8FE-7F64-4E3C-BF5C-04B710FE861D}" type="presParOf" srcId="{7C1DD1A2-F1D1-460A-9539-CAD3F0474F12}" destId="{C955193F-14AA-489D-BE19-D3AAA6B6FF66}" srcOrd="1" destOrd="0" presId="urn:microsoft.com/office/officeart/2009/3/layout/HorizontalOrganizationChart"/>
    <dgm:cxn modelId="{D8B639F3-72FE-4DE4-A932-01AEE4D79EA2}" type="presParOf" srcId="{8F9CF50B-EFE7-4669-9DBD-F9C998E91278}" destId="{2B635AEF-4655-4F06-B12E-BDD01B24A6F7}" srcOrd="1" destOrd="0" presId="urn:microsoft.com/office/officeart/2009/3/layout/HorizontalOrganizationChart"/>
    <dgm:cxn modelId="{72D9B0FE-1A4C-40AA-BCC6-43A8EDB33FEC}" type="presParOf" srcId="{8F9CF50B-EFE7-4669-9DBD-F9C998E91278}" destId="{A3B3866A-D21F-4D45-9000-DC2B46B0A1CC}" srcOrd="2" destOrd="0" presId="urn:microsoft.com/office/officeart/2009/3/layout/HorizontalOrganizationChart"/>
    <dgm:cxn modelId="{A6231A1F-6DD1-4878-9313-FBA408CA9C85}" type="presParOf" srcId="{66A17507-0BCE-4A2A-BC0E-2D54EA86BAAA}" destId="{44F551C7-CDE0-423E-8641-6FC8980BDBB9}" srcOrd="4" destOrd="0" presId="urn:microsoft.com/office/officeart/2009/3/layout/HorizontalOrganizationChart"/>
    <dgm:cxn modelId="{10EF465C-FF4A-447C-9207-F9FF0A4CA26B}" type="presParOf" srcId="{66A17507-0BCE-4A2A-BC0E-2D54EA86BAAA}" destId="{5BCED887-4F0B-4BF1-BA77-3D20AE731622}" srcOrd="5" destOrd="0" presId="urn:microsoft.com/office/officeart/2009/3/layout/HorizontalOrganizationChart"/>
    <dgm:cxn modelId="{2EE1F614-BFF6-4DA7-906C-CAFB9C2298DE}" type="presParOf" srcId="{5BCED887-4F0B-4BF1-BA77-3D20AE731622}" destId="{ECAA2F73-9372-4706-A196-553D134901DF}" srcOrd="0" destOrd="0" presId="urn:microsoft.com/office/officeart/2009/3/layout/HorizontalOrganizationChart"/>
    <dgm:cxn modelId="{AFCEF1D4-1A15-4BCE-BB42-1AFA528E22AC}" type="presParOf" srcId="{ECAA2F73-9372-4706-A196-553D134901DF}" destId="{6A554305-7DEC-470F-81F1-53E9D5E5449F}" srcOrd="0" destOrd="0" presId="urn:microsoft.com/office/officeart/2009/3/layout/HorizontalOrganizationChart"/>
    <dgm:cxn modelId="{DBFF5155-61FF-44D9-9B94-E2BF8D4EAD38}" type="presParOf" srcId="{ECAA2F73-9372-4706-A196-553D134901DF}" destId="{92986034-6FE0-49D0-89FB-ACA9CBD026A1}" srcOrd="1" destOrd="0" presId="urn:microsoft.com/office/officeart/2009/3/layout/HorizontalOrganizationChart"/>
    <dgm:cxn modelId="{EE457919-3D7E-4716-B6AD-51BE6F75135A}" type="presParOf" srcId="{5BCED887-4F0B-4BF1-BA77-3D20AE731622}" destId="{E20EA823-A537-4501-806C-1E304043B447}" srcOrd="1" destOrd="0" presId="urn:microsoft.com/office/officeart/2009/3/layout/HorizontalOrganizationChart"/>
    <dgm:cxn modelId="{4743DF03-8D97-4632-A421-82DF5D3BFB2C}" type="presParOf" srcId="{5BCED887-4F0B-4BF1-BA77-3D20AE731622}" destId="{A5DB87FE-D1A6-46E5-B05B-EC07FB0C6E4E}" srcOrd="2" destOrd="0" presId="urn:microsoft.com/office/officeart/2009/3/layout/HorizontalOrganizationChart"/>
    <dgm:cxn modelId="{6BBA4F34-1C3F-48D8-B321-6EA98C3E0C4D}" type="presParOf" srcId="{66A17507-0BCE-4A2A-BC0E-2D54EA86BAAA}" destId="{39944EEC-1319-4848-A6F3-EE6AD4F58671}" srcOrd="6" destOrd="0" presId="urn:microsoft.com/office/officeart/2009/3/layout/HorizontalOrganizationChart"/>
    <dgm:cxn modelId="{CAB6426D-9066-4AAF-8344-FB86B09DD1C3}" type="presParOf" srcId="{66A17507-0BCE-4A2A-BC0E-2D54EA86BAAA}" destId="{6F42F0C5-B670-4C33-8A01-DBAFF05ED57A}" srcOrd="7" destOrd="0" presId="urn:microsoft.com/office/officeart/2009/3/layout/HorizontalOrganizationChart"/>
    <dgm:cxn modelId="{293063BA-16AD-45CB-A1F5-0CC7E6C401FC}" type="presParOf" srcId="{6F42F0C5-B670-4C33-8A01-DBAFF05ED57A}" destId="{D54C7759-6967-4C9D-9BFB-6D3648276C10}" srcOrd="0" destOrd="0" presId="urn:microsoft.com/office/officeart/2009/3/layout/HorizontalOrganizationChart"/>
    <dgm:cxn modelId="{51644D34-8AC2-4F15-9EF1-D02C62309A47}" type="presParOf" srcId="{D54C7759-6967-4C9D-9BFB-6D3648276C10}" destId="{2E7EFED9-ADE7-47E6-9582-1F4128A0E3AF}" srcOrd="0" destOrd="0" presId="urn:microsoft.com/office/officeart/2009/3/layout/HorizontalOrganizationChart"/>
    <dgm:cxn modelId="{EEC8EDE6-A193-46EC-B953-166DB9EF5DFB}" type="presParOf" srcId="{D54C7759-6967-4C9D-9BFB-6D3648276C10}" destId="{DC5A2719-F99C-4E9D-8B08-EF37566063C3}" srcOrd="1" destOrd="0" presId="urn:microsoft.com/office/officeart/2009/3/layout/HorizontalOrganizationChart"/>
    <dgm:cxn modelId="{BB63B3FC-E2EA-4F81-B84B-97A98DF2FC47}" type="presParOf" srcId="{6F42F0C5-B670-4C33-8A01-DBAFF05ED57A}" destId="{CAE318B4-E8A4-422C-89F2-B9BBAA2AD604}" srcOrd="1" destOrd="0" presId="urn:microsoft.com/office/officeart/2009/3/layout/HorizontalOrganizationChart"/>
    <dgm:cxn modelId="{D2699E50-85BE-4C99-A7DD-6F6EE2030993}" type="presParOf" srcId="{6F42F0C5-B670-4C33-8A01-DBAFF05ED57A}" destId="{5BB18108-9B0C-4D8B-A7FA-EEA7CC477669}" srcOrd="2" destOrd="0" presId="urn:microsoft.com/office/officeart/2009/3/layout/HorizontalOrganizationChart"/>
    <dgm:cxn modelId="{4E37822E-87E0-4C80-AD79-7C10E44EDEE7}" type="presParOf" srcId="{569C238A-FEA3-469D-A5E1-483FA01FF31C}" destId="{A50461B3-5095-423D-B350-62AA1530BD4D}" srcOrd="2" destOrd="0" presId="urn:microsoft.com/office/officeart/2009/3/layout/HorizontalOrganizationChart"/>
    <dgm:cxn modelId="{A5CFFE6E-63FF-4E08-B3B2-ED757B7A60F7}" type="presParOf" srcId="{A4860055-D5F1-42D7-BAED-7CF314C1F0DE}" destId="{C634024F-223E-4A91-B6AA-C9F3764EABCC}" srcOrd="6" destOrd="0" presId="urn:microsoft.com/office/officeart/2009/3/layout/HorizontalOrganizationChart"/>
    <dgm:cxn modelId="{46A331A1-30C3-49A7-A98C-B6D118E3C00D}" type="presParOf" srcId="{A4860055-D5F1-42D7-BAED-7CF314C1F0DE}" destId="{E8083A80-6358-4785-A5C9-B8B047569F28}" srcOrd="7" destOrd="0" presId="urn:microsoft.com/office/officeart/2009/3/layout/HorizontalOrganizationChart"/>
    <dgm:cxn modelId="{946F0315-31A4-44EB-97FC-EEE15D443B00}" type="presParOf" srcId="{E8083A80-6358-4785-A5C9-B8B047569F28}" destId="{01E63200-34C0-47C8-AC1A-ABCA85C2E077}" srcOrd="0" destOrd="0" presId="urn:microsoft.com/office/officeart/2009/3/layout/HorizontalOrganizationChart"/>
    <dgm:cxn modelId="{D5330194-29E2-458D-9322-1BCFA713F5A1}" type="presParOf" srcId="{01E63200-34C0-47C8-AC1A-ABCA85C2E077}" destId="{50EE6E7E-44E6-434D-B828-6C8ED64ECE60}" srcOrd="0" destOrd="0" presId="urn:microsoft.com/office/officeart/2009/3/layout/HorizontalOrganizationChart"/>
    <dgm:cxn modelId="{C93863ED-1BB3-44C1-A200-F546326AC3CC}" type="presParOf" srcId="{01E63200-34C0-47C8-AC1A-ABCA85C2E077}" destId="{60BD1BB1-8806-4BCB-A9D9-A90D16BCBB00}" srcOrd="1" destOrd="0" presId="urn:microsoft.com/office/officeart/2009/3/layout/HorizontalOrganizationChart"/>
    <dgm:cxn modelId="{77C92870-A044-4417-8CDC-C8931E14B005}" type="presParOf" srcId="{E8083A80-6358-4785-A5C9-B8B047569F28}" destId="{43A53782-A2CB-44BA-B6FA-E5E407343C32}" srcOrd="1" destOrd="0" presId="urn:microsoft.com/office/officeart/2009/3/layout/HorizontalOrganizationChart"/>
    <dgm:cxn modelId="{E457CD08-7843-4019-974A-8016FCD26E7D}" type="presParOf" srcId="{43A53782-A2CB-44BA-B6FA-E5E407343C32}" destId="{730F1C96-9DBC-4891-9B91-11EC40C3A33C}" srcOrd="0" destOrd="0" presId="urn:microsoft.com/office/officeart/2009/3/layout/HorizontalOrganizationChart"/>
    <dgm:cxn modelId="{AE3F269A-6606-4C1D-BFE4-A465466162B0}" type="presParOf" srcId="{43A53782-A2CB-44BA-B6FA-E5E407343C32}" destId="{4D9B3DCF-C1FB-4061-B9B7-F2A750EBB0C1}" srcOrd="1" destOrd="0" presId="urn:microsoft.com/office/officeart/2009/3/layout/HorizontalOrganizationChart"/>
    <dgm:cxn modelId="{ECF6EC09-7074-4E9D-A2C6-E457A63A800B}" type="presParOf" srcId="{4D9B3DCF-C1FB-4061-B9B7-F2A750EBB0C1}" destId="{BAD7D813-2627-4FA3-9D3F-A9F5613E38AF}" srcOrd="0" destOrd="0" presId="urn:microsoft.com/office/officeart/2009/3/layout/HorizontalOrganizationChart"/>
    <dgm:cxn modelId="{BD25BAE2-952C-4975-A711-5F98A5BE1574}" type="presParOf" srcId="{BAD7D813-2627-4FA3-9D3F-A9F5613E38AF}" destId="{10F5ECC3-AA1C-400C-AC25-80104729EB25}" srcOrd="0" destOrd="0" presId="urn:microsoft.com/office/officeart/2009/3/layout/HorizontalOrganizationChart"/>
    <dgm:cxn modelId="{BC697117-BA7F-4E11-A26E-E426E4DF5CC4}" type="presParOf" srcId="{BAD7D813-2627-4FA3-9D3F-A9F5613E38AF}" destId="{1FF30CD8-B3B5-4F2B-B20C-B019E9DC996F}" srcOrd="1" destOrd="0" presId="urn:microsoft.com/office/officeart/2009/3/layout/HorizontalOrganizationChart"/>
    <dgm:cxn modelId="{1EADBF05-1976-4FF1-B91A-DF8EC669DBB6}" type="presParOf" srcId="{4D9B3DCF-C1FB-4061-B9B7-F2A750EBB0C1}" destId="{DE7ADB20-BF2F-4653-8CCB-98BC17F5A03B}" srcOrd="1" destOrd="0" presId="urn:microsoft.com/office/officeart/2009/3/layout/HorizontalOrganizationChart"/>
    <dgm:cxn modelId="{4689FD07-74AB-4AEF-AEA0-187C6A9F9CC1}" type="presParOf" srcId="{4D9B3DCF-C1FB-4061-B9B7-F2A750EBB0C1}" destId="{6572A296-169E-4ABF-9EB1-CB2A1236A5C2}" srcOrd="2" destOrd="0" presId="urn:microsoft.com/office/officeart/2009/3/layout/HorizontalOrganizationChart"/>
    <dgm:cxn modelId="{48AC805C-A672-4F6A-A9A4-551600F96138}" type="presParOf" srcId="{43A53782-A2CB-44BA-B6FA-E5E407343C32}" destId="{135389D1-290C-4CC9-AE29-F9AAC75DBEB4}" srcOrd="2" destOrd="0" presId="urn:microsoft.com/office/officeart/2009/3/layout/HorizontalOrganizationChart"/>
    <dgm:cxn modelId="{12834D4B-2937-414F-8510-03B4135945D0}" type="presParOf" srcId="{43A53782-A2CB-44BA-B6FA-E5E407343C32}" destId="{C3A8BB20-92FA-45BB-8B1F-484F562F6DDF}" srcOrd="3" destOrd="0" presId="urn:microsoft.com/office/officeart/2009/3/layout/HorizontalOrganizationChart"/>
    <dgm:cxn modelId="{84408AB2-0C3E-42A4-BA1C-2359FC80C42E}" type="presParOf" srcId="{C3A8BB20-92FA-45BB-8B1F-484F562F6DDF}" destId="{C779638D-2221-4088-889F-47649DFAD8DF}" srcOrd="0" destOrd="0" presId="urn:microsoft.com/office/officeart/2009/3/layout/HorizontalOrganizationChart"/>
    <dgm:cxn modelId="{9BEDA8E2-4342-436D-92F2-FD922E38F3EA}" type="presParOf" srcId="{C779638D-2221-4088-889F-47649DFAD8DF}" destId="{AC134F00-C82A-4CBD-A656-95FA004FAF5E}" srcOrd="0" destOrd="0" presId="urn:microsoft.com/office/officeart/2009/3/layout/HorizontalOrganizationChart"/>
    <dgm:cxn modelId="{8BD48130-7A50-46FF-896F-E71135099817}" type="presParOf" srcId="{C779638D-2221-4088-889F-47649DFAD8DF}" destId="{13A5DCE7-5213-492B-BFFC-B2138FB65FF7}" srcOrd="1" destOrd="0" presId="urn:microsoft.com/office/officeart/2009/3/layout/HorizontalOrganizationChart"/>
    <dgm:cxn modelId="{2B220D22-4BF1-4ADD-8EAB-850314CC024E}" type="presParOf" srcId="{C3A8BB20-92FA-45BB-8B1F-484F562F6DDF}" destId="{1B7CAEF7-A1AB-4198-9FFF-D75E888A9219}" srcOrd="1" destOrd="0" presId="urn:microsoft.com/office/officeart/2009/3/layout/HorizontalOrganizationChart"/>
    <dgm:cxn modelId="{F1DFEFDC-4A72-4CC4-AAF4-19745AA30C21}" type="presParOf" srcId="{C3A8BB20-92FA-45BB-8B1F-484F562F6DDF}" destId="{911940D6-3A6F-4513-8201-49561B99CA9C}" srcOrd="2" destOrd="0" presId="urn:microsoft.com/office/officeart/2009/3/layout/HorizontalOrganizationChart"/>
    <dgm:cxn modelId="{9B4BFA5A-F2C7-4CF3-BB8F-2818A83EC03D}" type="presParOf" srcId="{43A53782-A2CB-44BA-B6FA-E5E407343C32}" destId="{1CC61FCA-488C-47A1-85EF-C4CC4581B1B7}" srcOrd="4" destOrd="0" presId="urn:microsoft.com/office/officeart/2009/3/layout/HorizontalOrganizationChart"/>
    <dgm:cxn modelId="{CC18E96C-EC47-4726-B530-513A96D868F1}" type="presParOf" srcId="{43A53782-A2CB-44BA-B6FA-E5E407343C32}" destId="{F4CACEE0-B454-4D0C-BA14-D036348AA4AF}" srcOrd="5" destOrd="0" presId="urn:microsoft.com/office/officeart/2009/3/layout/HorizontalOrganizationChart"/>
    <dgm:cxn modelId="{D55DDB0B-49B3-4771-AB63-E210DBA5FC93}" type="presParOf" srcId="{F4CACEE0-B454-4D0C-BA14-D036348AA4AF}" destId="{9F8F9C53-870D-4E20-8BDA-9D1821B1C43D}" srcOrd="0" destOrd="0" presId="urn:microsoft.com/office/officeart/2009/3/layout/HorizontalOrganizationChart"/>
    <dgm:cxn modelId="{25569065-4560-4821-9BED-6A6A6BCF0F8C}" type="presParOf" srcId="{9F8F9C53-870D-4E20-8BDA-9D1821B1C43D}" destId="{72B54998-D1E1-4873-99A4-7377FF9B4B2E}" srcOrd="0" destOrd="0" presId="urn:microsoft.com/office/officeart/2009/3/layout/HorizontalOrganizationChart"/>
    <dgm:cxn modelId="{3BB7D5EC-8C35-45F3-89FF-D888E4305FBB}" type="presParOf" srcId="{9F8F9C53-870D-4E20-8BDA-9D1821B1C43D}" destId="{41E764F4-8231-4502-A7C4-1B6A8F4726A9}" srcOrd="1" destOrd="0" presId="urn:microsoft.com/office/officeart/2009/3/layout/HorizontalOrganizationChart"/>
    <dgm:cxn modelId="{C8BD9BF6-F12A-4F28-A987-120779040F69}" type="presParOf" srcId="{F4CACEE0-B454-4D0C-BA14-D036348AA4AF}" destId="{6E8CAAA3-0B8A-4CF7-A04C-61FBE68D6708}" srcOrd="1" destOrd="0" presId="urn:microsoft.com/office/officeart/2009/3/layout/HorizontalOrganizationChart"/>
    <dgm:cxn modelId="{AD827B25-F4F2-4E70-9677-D0DCADEB4F42}" type="presParOf" srcId="{F4CACEE0-B454-4D0C-BA14-D036348AA4AF}" destId="{B169708E-3452-46A9-899F-FBC4D6D020CC}" srcOrd="2" destOrd="0" presId="urn:microsoft.com/office/officeart/2009/3/layout/HorizontalOrganizationChart"/>
    <dgm:cxn modelId="{10354CDF-2599-42D5-9C82-A7FCD8F178FF}" type="presParOf" srcId="{43A53782-A2CB-44BA-B6FA-E5E407343C32}" destId="{EB3BCEA7-408C-41A9-92A5-1FD255D153DC}" srcOrd="6" destOrd="0" presId="urn:microsoft.com/office/officeart/2009/3/layout/HorizontalOrganizationChart"/>
    <dgm:cxn modelId="{8FF5AEF6-9339-48EE-BDB0-B9BB2A79832E}" type="presParOf" srcId="{43A53782-A2CB-44BA-B6FA-E5E407343C32}" destId="{C76D394A-5CD6-4FB8-89D7-2557B6FA3AEA}" srcOrd="7" destOrd="0" presId="urn:microsoft.com/office/officeart/2009/3/layout/HorizontalOrganizationChart"/>
    <dgm:cxn modelId="{C7EECF6A-37E1-4E81-BD4D-CA7E3A9FA463}" type="presParOf" srcId="{C76D394A-5CD6-4FB8-89D7-2557B6FA3AEA}" destId="{0F3CBFD6-C18F-4B03-B904-62CF8B342991}" srcOrd="0" destOrd="0" presId="urn:microsoft.com/office/officeart/2009/3/layout/HorizontalOrganizationChart"/>
    <dgm:cxn modelId="{56207C12-F165-4AE6-BA6D-F496E58998D8}" type="presParOf" srcId="{0F3CBFD6-C18F-4B03-B904-62CF8B342991}" destId="{1ECA9D2F-6836-4AD5-9FBF-6D021FDB2792}" srcOrd="0" destOrd="0" presId="urn:microsoft.com/office/officeart/2009/3/layout/HorizontalOrganizationChart"/>
    <dgm:cxn modelId="{1CA864A8-B061-46B7-AA49-8845EDF9A504}" type="presParOf" srcId="{0F3CBFD6-C18F-4B03-B904-62CF8B342991}" destId="{F175B2E7-CC3C-4007-889E-F46F20E04727}" srcOrd="1" destOrd="0" presId="urn:microsoft.com/office/officeart/2009/3/layout/HorizontalOrganizationChart"/>
    <dgm:cxn modelId="{E6F830C7-CC56-41E3-967E-89D3BE824F99}" type="presParOf" srcId="{C76D394A-5CD6-4FB8-89D7-2557B6FA3AEA}" destId="{444D6770-08E7-4EAB-A08D-1BA55DC2E556}" srcOrd="1" destOrd="0" presId="urn:microsoft.com/office/officeart/2009/3/layout/HorizontalOrganizationChart"/>
    <dgm:cxn modelId="{69AF47B4-9D4C-434D-9D5C-A3DC3A1C575B}" type="presParOf" srcId="{C76D394A-5CD6-4FB8-89D7-2557B6FA3AEA}" destId="{F8EADDE7-E0D1-4DB0-AE5C-2EB67B177D0B}" srcOrd="2" destOrd="0" presId="urn:microsoft.com/office/officeart/2009/3/layout/HorizontalOrganizationChart"/>
    <dgm:cxn modelId="{6014C75D-33BD-4D8D-851E-A04806D79210}" type="presParOf" srcId="{E8083A80-6358-4785-A5C9-B8B047569F28}" destId="{D79A2498-D7D4-4BC2-8ED2-98CA524D9F30}" srcOrd="2" destOrd="0" presId="urn:microsoft.com/office/officeart/2009/3/layout/HorizontalOrganizationChart"/>
    <dgm:cxn modelId="{B4D28F56-5CD8-4320-AAC8-77CCB14A362C}" type="presParOf" srcId="{C02176E6-1DFA-4CE5-8533-E3C8382C0D94}" destId="{62EF0BE1-525B-4F78-869F-9AE8BFF7FD6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1E1A7-98AD-49E8-AA63-5CA18A203E3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53650-948D-47B9-BFEC-C0C4CCBF1793}">
      <dgm:prSet phldrT="[Text]"/>
      <dgm:spPr/>
      <dgm:t>
        <a:bodyPr/>
        <a:lstStyle/>
        <a:p>
          <a:r>
            <a:rPr lang="en-US" smtClean="0"/>
            <a:t>Quản lý chi tiêu cá nhân</a:t>
          </a:r>
          <a:endParaRPr lang="en-US"/>
        </a:p>
      </dgm:t>
    </dgm:pt>
    <dgm:pt modelId="{21BC4009-E22E-4DDB-ABF9-A87D69BEC6C7}" type="parTrans" cxnId="{074D5888-192F-41F7-AE1E-A46C3A744109}">
      <dgm:prSet/>
      <dgm:spPr/>
      <dgm:t>
        <a:bodyPr/>
        <a:lstStyle/>
        <a:p>
          <a:endParaRPr lang="en-US"/>
        </a:p>
      </dgm:t>
    </dgm:pt>
    <dgm:pt modelId="{2B7E04B4-E705-4D4C-88AB-CF996CB93F1D}" type="sibTrans" cxnId="{074D5888-192F-41F7-AE1E-A46C3A744109}">
      <dgm:prSet/>
      <dgm:spPr/>
      <dgm:t>
        <a:bodyPr/>
        <a:lstStyle/>
        <a:p>
          <a:endParaRPr lang="en-US"/>
        </a:p>
      </dgm:t>
    </dgm:pt>
    <dgm:pt modelId="{6425D250-4D35-417A-BB60-16D8521B9C9A}">
      <dgm:prSet phldrT="[Text]"/>
      <dgm:spPr/>
      <dgm:t>
        <a:bodyPr/>
        <a:lstStyle/>
        <a:p>
          <a:r>
            <a:rPr lang="en-US" smtClean="0"/>
            <a:t>Kế hoạch</a:t>
          </a:r>
          <a:endParaRPr lang="en-US"/>
        </a:p>
      </dgm:t>
    </dgm:pt>
    <dgm:pt modelId="{90872D60-E297-44F8-84C2-7870043ECEAE}" type="parTrans" cxnId="{F4F5FA74-71C9-40F4-AC0A-A2D8459E74E5}">
      <dgm:prSet/>
      <dgm:spPr/>
      <dgm:t>
        <a:bodyPr/>
        <a:lstStyle/>
        <a:p>
          <a:endParaRPr lang="en-US"/>
        </a:p>
      </dgm:t>
    </dgm:pt>
    <dgm:pt modelId="{1A4C3FDC-F951-49E5-AC14-66A927EFD2A5}" type="sibTrans" cxnId="{F4F5FA74-71C9-40F4-AC0A-A2D8459E74E5}">
      <dgm:prSet/>
      <dgm:spPr/>
      <dgm:t>
        <a:bodyPr/>
        <a:lstStyle/>
        <a:p>
          <a:endParaRPr lang="en-US"/>
        </a:p>
      </dgm:t>
    </dgm:pt>
    <dgm:pt modelId="{88A3C0DB-24E3-452B-AE2F-11B837533C05}">
      <dgm:prSet phldrT="[Text]"/>
      <dgm:spPr/>
      <dgm:t>
        <a:bodyPr/>
        <a:lstStyle/>
        <a:p>
          <a:r>
            <a:rPr lang="en-US" smtClean="0"/>
            <a:t>Thực hiện</a:t>
          </a:r>
          <a:endParaRPr lang="en-US"/>
        </a:p>
      </dgm:t>
    </dgm:pt>
    <dgm:pt modelId="{B255AB71-B694-43BB-8777-A1684C2B2C46}" type="parTrans" cxnId="{D4971FFB-895B-4214-B8AA-B4E3C06B709D}">
      <dgm:prSet/>
      <dgm:spPr/>
      <dgm:t>
        <a:bodyPr/>
        <a:lstStyle/>
        <a:p>
          <a:endParaRPr lang="en-US"/>
        </a:p>
      </dgm:t>
    </dgm:pt>
    <dgm:pt modelId="{A989B519-8A10-4A81-981D-286931F2B72A}" type="sibTrans" cxnId="{D4971FFB-895B-4214-B8AA-B4E3C06B709D}">
      <dgm:prSet/>
      <dgm:spPr/>
      <dgm:t>
        <a:bodyPr/>
        <a:lstStyle/>
        <a:p>
          <a:endParaRPr lang="en-US"/>
        </a:p>
      </dgm:t>
    </dgm:pt>
    <dgm:pt modelId="{63077687-23BC-43F7-A532-622A94EB8F8C}">
      <dgm:prSet phldrT="[Text]"/>
      <dgm:spPr/>
      <dgm:t>
        <a:bodyPr/>
        <a:lstStyle/>
        <a:p>
          <a:r>
            <a:rPr lang="en-US" smtClean="0"/>
            <a:t>Tính toán</a:t>
          </a:r>
          <a:endParaRPr lang="en-US"/>
        </a:p>
      </dgm:t>
    </dgm:pt>
    <dgm:pt modelId="{A2C5F929-A921-4A5A-9AC8-6664C3D0396E}" type="parTrans" cxnId="{B1431664-F63F-4C47-A851-8EF709F25B74}">
      <dgm:prSet/>
      <dgm:spPr/>
      <dgm:t>
        <a:bodyPr/>
        <a:lstStyle/>
        <a:p>
          <a:endParaRPr lang="en-US"/>
        </a:p>
      </dgm:t>
    </dgm:pt>
    <dgm:pt modelId="{5B9DF6E2-D875-4986-844D-CCC71AC32174}" type="sibTrans" cxnId="{B1431664-F63F-4C47-A851-8EF709F25B74}">
      <dgm:prSet/>
      <dgm:spPr/>
      <dgm:t>
        <a:bodyPr/>
        <a:lstStyle/>
        <a:p>
          <a:endParaRPr lang="en-US"/>
        </a:p>
      </dgm:t>
    </dgm:pt>
    <dgm:pt modelId="{4524BC81-5CDD-4379-B3E0-4CC2B1EA35F0}">
      <dgm:prSet phldrT="[Text]"/>
      <dgm:spPr/>
      <dgm:t>
        <a:bodyPr/>
        <a:lstStyle/>
        <a:p>
          <a:r>
            <a:rPr lang="en-US" smtClean="0"/>
            <a:t>Kiểm tra</a:t>
          </a:r>
          <a:endParaRPr lang="en-US"/>
        </a:p>
      </dgm:t>
    </dgm:pt>
    <dgm:pt modelId="{7EED6E51-2A45-42D3-979C-DC0267E6FF03}" type="parTrans" cxnId="{4B3B13C1-1A83-4C97-A304-F95A589A195D}">
      <dgm:prSet/>
      <dgm:spPr/>
      <dgm:t>
        <a:bodyPr/>
        <a:lstStyle/>
        <a:p>
          <a:endParaRPr lang="en-US"/>
        </a:p>
      </dgm:t>
    </dgm:pt>
    <dgm:pt modelId="{63E256FC-D9C2-497D-85DA-BE56FAF275D1}" type="sibTrans" cxnId="{4B3B13C1-1A83-4C97-A304-F95A589A195D}">
      <dgm:prSet/>
      <dgm:spPr/>
      <dgm:t>
        <a:bodyPr/>
        <a:lstStyle/>
        <a:p>
          <a:endParaRPr lang="en-US"/>
        </a:p>
      </dgm:t>
    </dgm:pt>
    <dgm:pt modelId="{15A04E1E-5AE1-4951-A733-5D58291EC600}">
      <dgm:prSet phldrT="[Text]"/>
      <dgm:spPr/>
      <dgm:t>
        <a:bodyPr/>
        <a:lstStyle/>
        <a:p>
          <a:r>
            <a:rPr lang="en-US" smtClean="0"/>
            <a:t>Thiết lập biểu đồ thu chi</a:t>
          </a:r>
          <a:endParaRPr lang="en-US"/>
        </a:p>
      </dgm:t>
    </dgm:pt>
    <dgm:pt modelId="{2AA25708-DBD4-42A7-9BD4-FD0735A9B363}" type="parTrans" cxnId="{99A0B97B-CA0D-48FF-8C62-E09F3BEC949C}">
      <dgm:prSet/>
      <dgm:spPr/>
      <dgm:t>
        <a:bodyPr/>
        <a:lstStyle/>
        <a:p>
          <a:endParaRPr lang="en-US"/>
        </a:p>
      </dgm:t>
    </dgm:pt>
    <dgm:pt modelId="{7A8B58CF-3C5E-4258-9271-B600A950D146}" type="sibTrans" cxnId="{99A0B97B-CA0D-48FF-8C62-E09F3BEC949C}">
      <dgm:prSet/>
      <dgm:spPr/>
      <dgm:t>
        <a:bodyPr/>
        <a:lstStyle/>
        <a:p>
          <a:endParaRPr lang="en-US"/>
        </a:p>
      </dgm:t>
    </dgm:pt>
    <dgm:pt modelId="{EEEEA6B2-4DA7-44C3-9C38-D1BDC3BB71FA}">
      <dgm:prSet phldrT="[Text]"/>
      <dgm:spPr/>
      <dgm:t>
        <a:bodyPr/>
        <a:lstStyle/>
        <a:p>
          <a:r>
            <a:rPr lang="en-US" smtClean="0"/>
            <a:t>Tài khoản</a:t>
          </a:r>
          <a:endParaRPr lang="en-US"/>
        </a:p>
      </dgm:t>
    </dgm:pt>
    <dgm:pt modelId="{961D7879-6112-4CC1-A277-D18CB8A657E2}" type="parTrans" cxnId="{918DDD2D-7604-4372-9335-B71A49EA612B}">
      <dgm:prSet/>
      <dgm:spPr/>
      <dgm:t>
        <a:bodyPr/>
        <a:lstStyle/>
        <a:p>
          <a:endParaRPr lang="en-US"/>
        </a:p>
      </dgm:t>
    </dgm:pt>
    <dgm:pt modelId="{4237B219-FA66-477C-ACC3-A6B303F2A792}" type="sibTrans" cxnId="{918DDD2D-7604-4372-9335-B71A49EA612B}">
      <dgm:prSet/>
      <dgm:spPr/>
      <dgm:t>
        <a:bodyPr/>
        <a:lstStyle/>
        <a:p>
          <a:endParaRPr lang="en-US"/>
        </a:p>
      </dgm:t>
    </dgm:pt>
    <dgm:pt modelId="{982E3984-5ECA-476B-AEFC-ED55ED250D1E}">
      <dgm:prSet phldrT="[Text]"/>
      <dgm:spPr/>
      <dgm:t>
        <a:bodyPr/>
        <a:lstStyle/>
        <a:p>
          <a:r>
            <a:rPr lang="en-US" smtClean="0"/>
            <a:t>Nhập thông tin</a:t>
          </a:r>
          <a:endParaRPr lang="en-US"/>
        </a:p>
      </dgm:t>
    </dgm:pt>
    <dgm:pt modelId="{820CF6E2-8D15-410E-8BA6-D22C5EA51BEB}" type="parTrans" cxnId="{8049F992-07B9-4FDA-8E69-525403C4F6B5}">
      <dgm:prSet/>
      <dgm:spPr/>
      <dgm:t>
        <a:bodyPr/>
        <a:lstStyle/>
        <a:p>
          <a:endParaRPr lang="en-US"/>
        </a:p>
      </dgm:t>
    </dgm:pt>
    <dgm:pt modelId="{30902C39-78D2-42E5-946E-DF8379D0A3DB}" type="sibTrans" cxnId="{8049F992-07B9-4FDA-8E69-525403C4F6B5}">
      <dgm:prSet/>
      <dgm:spPr/>
      <dgm:t>
        <a:bodyPr/>
        <a:lstStyle/>
        <a:p>
          <a:endParaRPr lang="en-US"/>
        </a:p>
      </dgm:t>
    </dgm:pt>
    <dgm:pt modelId="{6FD1FF8A-D668-4A8C-9704-953CEF494625}">
      <dgm:prSet phldrT="[Text]"/>
      <dgm:spPr/>
      <dgm:t>
        <a:bodyPr/>
        <a:lstStyle/>
        <a:p>
          <a:r>
            <a:rPr lang="en-US" smtClean="0"/>
            <a:t>Nhập số tài khoản </a:t>
          </a:r>
          <a:endParaRPr lang="en-US"/>
        </a:p>
      </dgm:t>
    </dgm:pt>
    <dgm:pt modelId="{589B57AC-C5B3-4F3C-91C6-E0DB531984E7}" type="parTrans" cxnId="{6E1FD911-314F-4C94-AF05-03CD987A5190}">
      <dgm:prSet/>
      <dgm:spPr/>
      <dgm:t>
        <a:bodyPr/>
        <a:lstStyle/>
        <a:p>
          <a:endParaRPr lang="en-US"/>
        </a:p>
      </dgm:t>
    </dgm:pt>
    <dgm:pt modelId="{D98B1AB6-6662-4027-A41A-E4910EF9504E}" type="sibTrans" cxnId="{6E1FD911-314F-4C94-AF05-03CD987A5190}">
      <dgm:prSet/>
      <dgm:spPr/>
      <dgm:t>
        <a:bodyPr/>
        <a:lstStyle/>
        <a:p>
          <a:endParaRPr lang="en-US"/>
        </a:p>
      </dgm:t>
    </dgm:pt>
    <dgm:pt modelId="{25E9A06D-3A77-4DF0-B2B4-6D8A88D43E1C}">
      <dgm:prSet phldrT="[Text]"/>
      <dgm:spPr/>
      <dgm:t>
        <a:bodyPr/>
        <a:lstStyle/>
        <a:p>
          <a:r>
            <a:rPr lang="en-US" smtClean="0"/>
            <a:t>Nhập loại thẻ</a:t>
          </a:r>
          <a:endParaRPr lang="en-US"/>
        </a:p>
      </dgm:t>
    </dgm:pt>
    <dgm:pt modelId="{36E18C3E-B63F-44B3-99A8-FDAD4B477864}" type="parTrans" cxnId="{E2D912D6-928C-4781-94DB-3D8E21F7ED02}">
      <dgm:prSet/>
      <dgm:spPr/>
      <dgm:t>
        <a:bodyPr/>
        <a:lstStyle/>
        <a:p>
          <a:endParaRPr lang="en-US"/>
        </a:p>
      </dgm:t>
    </dgm:pt>
    <dgm:pt modelId="{B73DED2B-253A-4CCB-8B0E-58B300070475}" type="sibTrans" cxnId="{E2D912D6-928C-4781-94DB-3D8E21F7ED02}">
      <dgm:prSet/>
      <dgm:spPr/>
      <dgm:t>
        <a:bodyPr/>
        <a:lstStyle/>
        <a:p>
          <a:endParaRPr lang="en-US"/>
        </a:p>
      </dgm:t>
    </dgm:pt>
    <dgm:pt modelId="{A122FBC3-C5AE-49C2-80E6-829F6EA2A20E}">
      <dgm:prSet phldrT="[Text]"/>
      <dgm:spPr/>
      <dgm:t>
        <a:bodyPr/>
        <a:lstStyle/>
        <a:p>
          <a:r>
            <a:rPr lang="en-US" smtClean="0"/>
            <a:t>Lập kế hoạch thu</a:t>
          </a:r>
          <a:endParaRPr lang="en-US"/>
        </a:p>
      </dgm:t>
    </dgm:pt>
    <dgm:pt modelId="{C61C2A95-1FEA-4EAC-BE25-23E865994D5E}" type="parTrans" cxnId="{D8B63254-5F7C-4E8E-9BC4-69CA04B0BE3E}">
      <dgm:prSet/>
      <dgm:spPr/>
      <dgm:t>
        <a:bodyPr/>
        <a:lstStyle/>
        <a:p>
          <a:endParaRPr lang="en-US"/>
        </a:p>
      </dgm:t>
    </dgm:pt>
    <dgm:pt modelId="{E5B43078-4593-4D8B-B89F-61C5BF78F230}" type="sibTrans" cxnId="{D8B63254-5F7C-4E8E-9BC4-69CA04B0BE3E}">
      <dgm:prSet/>
      <dgm:spPr/>
      <dgm:t>
        <a:bodyPr/>
        <a:lstStyle/>
        <a:p>
          <a:endParaRPr lang="en-US"/>
        </a:p>
      </dgm:t>
    </dgm:pt>
    <dgm:pt modelId="{82140190-3961-4633-AE53-F904676C78F2}">
      <dgm:prSet phldrT="[Text]"/>
      <dgm:spPr/>
      <dgm:t>
        <a:bodyPr/>
        <a:lstStyle/>
        <a:p>
          <a:r>
            <a:rPr lang="en-US" smtClean="0"/>
            <a:t>Lập kế hoạch chi</a:t>
          </a:r>
          <a:endParaRPr lang="en-US"/>
        </a:p>
      </dgm:t>
    </dgm:pt>
    <dgm:pt modelId="{C73015A8-759E-4B2A-B18F-446D04A0EF37}" type="parTrans" cxnId="{1DE10509-EEFD-4F43-B57E-39212CCB1811}">
      <dgm:prSet/>
      <dgm:spPr/>
      <dgm:t>
        <a:bodyPr/>
        <a:lstStyle/>
        <a:p>
          <a:endParaRPr lang="en-US"/>
        </a:p>
      </dgm:t>
    </dgm:pt>
    <dgm:pt modelId="{BB1C7FE8-6963-4CD8-A6F7-94C17B9AFC86}" type="sibTrans" cxnId="{1DE10509-EEFD-4F43-B57E-39212CCB1811}">
      <dgm:prSet/>
      <dgm:spPr/>
      <dgm:t>
        <a:bodyPr/>
        <a:lstStyle/>
        <a:p>
          <a:endParaRPr lang="en-US"/>
        </a:p>
      </dgm:t>
    </dgm:pt>
    <dgm:pt modelId="{B4D8B46B-FBE7-46E0-BDDA-17DE98E657C6}">
      <dgm:prSet phldrT="[Text]"/>
      <dgm:spPr/>
      <dgm:t>
        <a:bodyPr/>
        <a:lstStyle/>
        <a:p>
          <a:r>
            <a:rPr lang="en-US" smtClean="0"/>
            <a:t>Lập kế hoạch tiết kiệm</a:t>
          </a:r>
          <a:endParaRPr lang="en-US"/>
        </a:p>
      </dgm:t>
    </dgm:pt>
    <dgm:pt modelId="{90471397-DE4F-4425-8E83-F1294E25371B}" type="parTrans" cxnId="{125B2A05-CAD3-4780-8408-922F4B57499B}">
      <dgm:prSet/>
      <dgm:spPr/>
      <dgm:t>
        <a:bodyPr/>
        <a:lstStyle/>
        <a:p>
          <a:endParaRPr lang="en-US"/>
        </a:p>
      </dgm:t>
    </dgm:pt>
    <dgm:pt modelId="{36A0B0CF-1B2B-4C75-AAED-3CACDFACD531}" type="sibTrans" cxnId="{125B2A05-CAD3-4780-8408-922F4B57499B}">
      <dgm:prSet/>
      <dgm:spPr/>
      <dgm:t>
        <a:bodyPr/>
        <a:lstStyle/>
        <a:p>
          <a:endParaRPr lang="en-US"/>
        </a:p>
      </dgm:t>
    </dgm:pt>
    <dgm:pt modelId="{19D7DC6E-3A90-459E-9167-4C853A7005DB}">
      <dgm:prSet phldrT="[Text]"/>
      <dgm:spPr/>
      <dgm:t>
        <a:bodyPr/>
        <a:lstStyle/>
        <a:p>
          <a:r>
            <a:rPr lang="en-US" smtClean="0"/>
            <a:t>Thực hiện thu</a:t>
          </a:r>
          <a:endParaRPr lang="en-US"/>
        </a:p>
      </dgm:t>
    </dgm:pt>
    <dgm:pt modelId="{7FBF9E42-36E4-4E58-8986-285701A022DB}" type="parTrans" cxnId="{05493353-169C-49C5-A3D5-4EA7B338C172}">
      <dgm:prSet/>
      <dgm:spPr/>
      <dgm:t>
        <a:bodyPr/>
        <a:lstStyle/>
        <a:p>
          <a:endParaRPr lang="en-US"/>
        </a:p>
      </dgm:t>
    </dgm:pt>
    <dgm:pt modelId="{A1B69FE6-2B5E-483A-977D-FB5DB9E3414D}" type="sibTrans" cxnId="{05493353-169C-49C5-A3D5-4EA7B338C172}">
      <dgm:prSet/>
      <dgm:spPr/>
      <dgm:t>
        <a:bodyPr/>
        <a:lstStyle/>
        <a:p>
          <a:endParaRPr lang="en-US"/>
        </a:p>
      </dgm:t>
    </dgm:pt>
    <dgm:pt modelId="{5F7EA99D-4C87-4986-A7AF-5D4F583F7DB3}">
      <dgm:prSet phldrT="[Text]"/>
      <dgm:spPr/>
      <dgm:t>
        <a:bodyPr/>
        <a:lstStyle/>
        <a:p>
          <a:r>
            <a:rPr lang="en-US" smtClean="0"/>
            <a:t>Thực hiện chi</a:t>
          </a:r>
          <a:endParaRPr lang="en-US"/>
        </a:p>
      </dgm:t>
    </dgm:pt>
    <dgm:pt modelId="{F773AF5F-59CB-452B-B2C3-0F1CE3E2BF5B}" type="parTrans" cxnId="{E94E843D-5EB5-424B-B16D-3F354507C271}">
      <dgm:prSet/>
      <dgm:spPr/>
      <dgm:t>
        <a:bodyPr/>
        <a:lstStyle/>
        <a:p>
          <a:endParaRPr lang="en-US"/>
        </a:p>
      </dgm:t>
    </dgm:pt>
    <dgm:pt modelId="{6A084A83-582A-4E2D-BC29-12EC497F7CC2}" type="sibTrans" cxnId="{E94E843D-5EB5-424B-B16D-3F354507C271}">
      <dgm:prSet/>
      <dgm:spPr/>
      <dgm:t>
        <a:bodyPr/>
        <a:lstStyle/>
        <a:p>
          <a:endParaRPr lang="en-US"/>
        </a:p>
      </dgm:t>
    </dgm:pt>
    <dgm:pt modelId="{43621BE7-48EB-48BE-AA9A-6193D96F4FD7}">
      <dgm:prSet phldrT="[Text]"/>
      <dgm:spPr/>
      <dgm:t>
        <a:bodyPr/>
        <a:lstStyle/>
        <a:p>
          <a:r>
            <a:rPr lang="en-US" smtClean="0"/>
            <a:t>Tính số dư</a:t>
          </a:r>
          <a:endParaRPr lang="en-US"/>
        </a:p>
      </dgm:t>
    </dgm:pt>
    <dgm:pt modelId="{DE4E9700-B525-430B-86B4-D7F3AD257634}" type="parTrans" cxnId="{F6D0CCE8-A203-4438-B068-2FB68FA1B501}">
      <dgm:prSet/>
      <dgm:spPr/>
      <dgm:t>
        <a:bodyPr/>
        <a:lstStyle/>
        <a:p>
          <a:endParaRPr lang="en-US"/>
        </a:p>
      </dgm:t>
    </dgm:pt>
    <dgm:pt modelId="{460144A3-491B-4A18-A008-C4679815EC0E}" type="sibTrans" cxnId="{F6D0CCE8-A203-4438-B068-2FB68FA1B501}">
      <dgm:prSet/>
      <dgm:spPr/>
      <dgm:t>
        <a:bodyPr/>
        <a:lstStyle/>
        <a:p>
          <a:endParaRPr lang="en-US"/>
        </a:p>
      </dgm:t>
    </dgm:pt>
    <dgm:pt modelId="{E1175574-1E3D-47AD-AEA4-EF266706810A}">
      <dgm:prSet phldrT="[Text]"/>
      <dgm:spPr/>
      <dgm:t>
        <a:bodyPr/>
        <a:lstStyle/>
        <a:p>
          <a:r>
            <a:rPr lang="en-US" smtClean="0"/>
            <a:t>Nhập thời gian thu</a:t>
          </a:r>
          <a:endParaRPr lang="en-US"/>
        </a:p>
      </dgm:t>
    </dgm:pt>
    <dgm:pt modelId="{B88576A9-BCA6-4AF4-B093-3663DE0A1805}" type="parTrans" cxnId="{5168939B-F772-4E84-8EE7-600C66CAD333}">
      <dgm:prSet/>
      <dgm:spPr/>
      <dgm:t>
        <a:bodyPr/>
        <a:lstStyle/>
        <a:p>
          <a:endParaRPr lang="en-US"/>
        </a:p>
      </dgm:t>
    </dgm:pt>
    <dgm:pt modelId="{7A736DF8-E66A-4818-89F5-CC10D3F387C4}" type="sibTrans" cxnId="{5168939B-F772-4E84-8EE7-600C66CAD333}">
      <dgm:prSet/>
      <dgm:spPr/>
      <dgm:t>
        <a:bodyPr/>
        <a:lstStyle/>
        <a:p>
          <a:endParaRPr lang="en-US"/>
        </a:p>
      </dgm:t>
    </dgm:pt>
    <dgm:pt modelId="{B5AB7313-8D53-4B09-895F-F4A7B59E772B}">
      <dgm:prSet phldrT="[Text]"/>
      <dgm:spPr/>
      <dgm:t>
        <a:bodyPr/>
        <a:lstStyle/>
        <a:p>
          <a:r>
            <a:rPr lang="en-US" smtClean="0"/>
            <a:t>Nhập nội dung thu</a:t>
          </a:r>
          <a:endParaRPr lang="en-US"/>
        </a:p>
      </dgm:t>
    </dgm:pt>
    <dgm:pt modelId="{36BCC3B7-2D6A-438D-80B2-D7E80931EFDC}" type="parTrans" cxnId="{6F7838B6-961D-4989-9A4F-87D5E9CB8259}">
      <dgm:prSet/>
      <dgm:spPr/>
      <dgm:t>
        <a:bodyPr/>
        <a:lstStyle/>
        <a:p>
          <a:endParaRPr lang="en-US"/>
        </a:p>
      </dgm:t>
    </dgm:pt>
    <dgm:pt modelId="{0B2E3F65-EDF3-4346-B646-6C5E10CE0685}" type="sibTrans" cxnId="{6F7838B6-961D-4989-9A4F-87D5E9CB8259}">
      <dgm:prSet/>
      <dgm:spPr/>
      <dgm:t>
        <a:bodyPr/>
        <a:lstStyle/>
        <a:p>
          <a:endParaRPr lang="en-US"/>
        </a:p>
      </dgm:t>
    </dgm:pt>
    <dgm:pt modelId="{A58635C3-D7F1-48B1-B12C-78CFB352A161}">
      <dgm:prSet phldrT="[Text]"/>
      <dgm:spPr/>
      <dgm:t>
        <a:bodyPr/>
        <a:lstStyle/>
        <a:p>
          <a:r>
            <a:rPr lang="en-US" smtClean="0"/>
            <a:t>Nhập số tiền thu</a:t>
          </a:r>
          <a:endParaRPr lang="en-US"/>
        </a:p>
      </dgm:t>
    </dgm:pt>
    <dgm:pt modelId="{5CC00BCF-080E-4773-8D89-CBC895BF08FA}" type="parTrans" cxnId="{1B930766-B82A-4107-AE0A-2E5E5DDBFD81}">
      <dgm:prSet/>
      <dgm:spPr/>
      <dgm:t>
        <a:bodyPr/>
        <a:lstStyle/>
        <a:p>
          <a:endParaRPr lang="en-US"/>
        </a:p>
      </dgm:t>
    </dgm:pt>
    <dgm:pt modelId="{5898A144-BEA0-497D-9C2F-5013BC9B4FA7}" type="sibTrans" cxnId="{1B930766-B82A-4107-AE0A-2E5E5DDBFD81}">
      <dgm:prSet/>
      <dgm:spPr/>
      <dgm:t>
        <a:bodyPr/>
        <a:lstStyle/>
        <a:p>
          <a:endParaRPr lang="en-US"/>
        </a:p>
      </dgm:t>
    </dgm:pt>
    <dgm:pt modelId="{5510EE47-ED49-4733-AEA4-3558FC536407}">
      <dgm:prSet phldrT="[Text]"/>
      <dgm:spPr/>
      <dgm:t>
        <a:bodyPr/>
        <a:lstStyle/>
        <a:p>
          <a:r>
            <a:rPr lang="en-US" smtClean="0"/>
            <a:t>Tính tổng thu theo tháng</a:t>
          </a:r>
          <a:endParaRPr lang="en-US"/>
        </a:p>
      </dgm:t>
    </dgm:pt>
    <dgm:pt modelId="{B34E9EE1-AD38-4E7C-AE02-D22C5AC70EE1}" type="parTrans" cxnId="{E4B15F55-2830-45C0-AC01-FB1E8CB832FF}">
      <dgm:prSet/>
      <dgm:spPr/>
      <dgm:t>
        <a:bodyPr/>
        <a:lstStyle/>
        <a:p>
          <a:endParaRPr lang="en-US"/>
        </a:p>
      </dgm:t>
    </dgm:pt>
    <dgm:pt modelId="{B0E89895-40BB-433C-B046-E0FAB8278216}" type="sibTrans" cxnId="{E4B15F55-2830-45C0-AC01-FB1E8CB832FF}">
      <dgm:prSet/>
      <dgm:spPr/>
      <dgm:t>
        <a:bodyPr/>
        <a:lstStyle/>
        <a:p>
          <a:endParaRPr lang="en-US"/>
        </a:p>
      </dgm:t>
    </dgm:pt>
    <dgm:pt modelId="{E7309A83-9CAF-4E3C-858A-66973E10953E}">
      <dgm:prSet phldrT="[Text]"/>
      <dgm:spPr/>
      <dgm:t>
        <a:bodyPr/>
        <a:lstStyle/>
        <a:p>
          <a:r>
            <a:rPr lang="en-US" smtClean="0"/>
            <a:t>Nhập thời gian chi</a:t>
          </a:r>
          <a:endParaRPr lang="en-US"/>
        </a:p>
      </dgm:t>
    </dgm:pt>
    <dgm:pt modelId="{0E422099-1CDD-470F-B30E-EA0876C7F4AA}" type="parTrans" cxnId="{8BEB776E-0625-4D39-BDED-9A605A01C2ED}">
      <dgm:prSet/>
      <dgm:spPr/>
      <dgm:t>
        <a:bodyPr/>
        <a:lstStyle/>
        <a:p>
          <a:endParaRPr lang="en-US"/>
        </a:p>
      </dgm:t>
    </dgm:pt>
    <dgm:pt modelId="{377C8BD1-7088-42E7-B511-5136FAFB9241}" type="sibTrans" cxnId="{8BEB776E-0625-4D39-BDED-9A605A01C2ED}">
      <dgm:prSet/>
      <dgm:spPr/>
      <dgm:t>
        <a:bodyPr/>
        <a:lstStyle/>
        <a:p>
          <a:endParaRPr lang="en-US"/>
        </a:p>
      </dgm:t>
    </dgm:pt>
    <dgm:pt modelId="{4EC53BEE-0F6E-4535-AB56-CD214DFC0E54}">
      <dgm:prSet phldrT="[Text]"/>
      <dgm:spPr/>
      <dgm:t>
        <a:bodyPr/>
        <a:lstStyle/>
        <a:p>
          <a:r>
            <a:rPr lang="en-US" smtClean="0"/>
            <a:t>Nhập nội dung chi</a:t>
          </a:r>
          <a:endParaRPr lang="en-US"/>
        </a:p>
      </dgm:t>
    </dgm:pt>
    <dgm:pt modelId="{C1F327AE-6101-4427-9866-298A1C0EDD45}" type="parTrans" cxnId="{63D03F38-4AFD-4FE8-972C-35D7F207D1D4}">
      <dgm:prSet/>
      <dgm:spPr/>
      <dgm:t>
        <a:bodyPr/>
        <a:lstStyle/>
        <a:p>
          <a:endParaRPr lang="en-US"/>
        </a:p>
      </dgm:t>
    </dgm:pt>
    <dgm:pt modelId="{6C5A4D80-742E-40B0-BDD3-02608710E5DE}" type="sibTrans" cxnId="{63D03F38-4AFD-4FE8-972C-35D7F207D1D4}">
      <dgm:prSet/>
      <dgm:spPr/>
      <dgm:t>
        <a:bodyPr/>
        <a:lstStyle/>
        <a:p>
          <a:endParaRPr lang="en-US"/>
        </a:p>
      </dgm:t>
    </dgm:pt>
    <dgm:pt modelId="{930C09EA-A62A-4349-8A7F-F5D412A4268C}">
      <dgm:prSet phldrT="[Text]"/>
      <dgm:spPr/>
      <dgm:t>
        <a:bodyPr/>
        <a:lstStyle/>
        <a:p>
          <a:r>
            <a:rPr lang="en-US" smtClean="0"/>
            <a:t>Nhập số tiền chi</a:t>
          </a:r>
          <a:endParaRPr lang="en-US"/>
        </a:p>
      </dgm:t>
    </dgm:pt>
    <dgm:pt modelId="{9568AC04-F7AC-4626-A0B2-E63EA836748B}" type="parTrans" cxnId="{43C41BA7-37F4-4FA1-900F-9EB6C8DDE868}">
      <dgm:prSet/>
      <dgm:spPr/>
      <dgm:t>
        <a:bodyPr/>
        <a:lstStyle/>
        <a:p>
          <a:endParaRPr lang="en-US"/>
        </a:p>
      </dgm:t>
    </dgm:pt>
    <dgm:pt modelId="{32C58B8F-820C-4F15-9425-3191AAA51D98}" type="sibTrans" cxnId="{43C41BA7-37F4-4FA1-900F-9EB6C8DDE868}">
      <dgm:prSet/>
      <dgm:spPr/>
      <dgm:t>
        <a:bodyPr/>
        <a:lstStyle/>
        <a:p>
          <a:endParaRPr lang="en-US"/>
        </a:p>
      </dgm:t>
    </dgm:pt>
    <dgm:pt modelId="{23D26B2E-1881-4183-9995-AFE587A40610}">
      <dgm:prSet phldrT="[Text]"/>
      <dgm:spPr/>
      <dgm:t>
        <a:bodyPr/>
        <a:lstStyle/>
        <a:p>
          <a:r>
            <a:rPr lang="en-US" smtClean="0"/>
            <a:t>Tính tổng chi theo tháng</a:t>
          </a:r>
          <a:endParaRPr lang="en-US"/>
        </a:p>
      </dgm:t>
    </dgm:pt>
    <dgm:pt modelId="{FEA5AECE-DBB7-4DE0-910C-8072137A7266}" type="parTrans" cxnId="{33B51F45-305E-4C18-B456-E75714E0F5A7}">
      <dgm:prSet/>
      <dgm:spPr/>
      <dgm:t>
        <a:bodyPr/>
        <a:lstStyle/>
        <a:p>
          <a:endParaRPr lang="en-US"/>
        </a:p>
      </dgm:t>
    </dgm:pt>
    <dgm:pt modelId="{35DC4C23-08E5-41CE-BC8A-A71993A88440}" type="sibTrans" cxnId="{33B51F45-305E-4C18-B456-E75714E0F5A7}">
      <dgm:prSet/>
      <dgm:spPr/>
      <dgm:t>
        <a:bodyPr/>
        <a:lstStyle/>
        <a:p>
          <a:endParaRPr lang="en-US"/>
        </a:p>
      </dgm:t>
    </dgm:pt>
    <dgm:pt modelId="{2900E869-E3AB-4B11-BA94-6D367489C7C6}">
      <dgm:prSet phldrT="[Text]"/>
      <dgm:spPr/>
      <dgm:t>
        <a:bodyPr/>
        <a:lstStyle/>
        <a:p>
          <a:r>
            <a:rPr lang="en-US" smtClean="0"/>
            <a:t>Thông báo ngưỡng gần hết</a:t>
          </a:r>
          <a:endParaRPr lang="en-US"/>
        </a:p>
      </dgm:t>
    </dgm:pt>
    <dgm:pt modelId="{0C24DC34-83E8-4CEA-A52B-7B76A9ADB084}" type="parTrans" cxnId="{F1DA86BC-3878-47D3-B0A2-86A7DFC445B7}">
      <dgm:prSet/>
      <dgm:spPr/>
      <dgm:t>
        <a:bodyPr/>
        <a:lstStyle/>
        <a:p>
          <a:endParaRPr lang="en-US"/>
        </a:p>
      </dgm:t>
    </dgm:pt>
    <dgm:pt modelId="{1E067457-D1DC-4202-8595-D2CA361E41C5}" type="sibTrans" cxnId="{F1DA86BC-3878-47D3-B0A2-86A7DFC445B7}">
      <dgm:prSet/>
      <dgm:spPr/>
      <dgm:t>
        <a:bodyPr/>
        <a:lstStyle/>
        <a:p>
          <a:endParaRPr lang="en-US"/>
        </a:p>
      </dgm:t>
    </dgm:pt>
    <dgm:pt modelId="{D7471EA4-9BE9-4989-ADD7-5034AEAA742D}" type="pres">
      <dgm:prSet presAssocID="{03F1E1A7-98AD-49E8-AA63-5CA18A203E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C7DCB1-51BA-4EFF-927D-2CFD0EDFC905}" type="pres">
      <dgm:prSet presAssocID="{87453650-948D-47B9-BFEC-C0C4CCBF1793}" presName="hierRoot1" presStyleCnt="0">
        <dgm:presLayoutVars>
          <dgm:hierBranch val="init"/>
        </dgm:presLayoutVars>
      </dgm:prSet>
      <dgm:spPr/>
    </dgm:pt>
    <dgm:pt modelId="{4FD4DCA8-7C85-4629-8168-4503B31C5F18}" type="pres">
      <dgm:prSet presAssocID="{87453650-948D-47B9-BFEC-C0C4CCBF1793}" presName="rootComposite1" presStyleCnt="0"/>
      <dgm:spPr/>
    </dgm:pt>
    <dgm:pt modelId="{993DADA8-750E-4A9E-89BE-6FFAAFD70B21}" type="pres">
      <dgm:prSet presAssocID="{87453650-948D-47B9-BFEC-C0C4CCBF1793}" presName="rootText1" presStyleLbl="node0" presStyleIdx="0" presStyleCnt="2">
        <dgm:presLayoutVars>
          <dgm:chPref val="3"/>
        </dgm:presLayoutVars>
      </dgm:prSet>
      <dgm:spPr/>
    </dgm:pt>
    <dgm:pt modelId="{0BFE564E-744B-4BEB-8A83-B4AABFB38C27}" type="pres">
      <dgm:prSet presAssocID="{87453650-948D-47B9-BFEC-C0C4CCBF1793}" presName="rootConnector1" presStyleLbl="node1" presStyleIdx="0" presStyleCnt="0"/>
      <dgm:spPr/>
    </dgm:pt>
    <dgm:pt modelId="{E9EF7BD7-608C-41E4-9EE2-D63037D74766}" type="pres">
      <dgm:prSet presAssocID="{87453650-948D-47B9-BFEC-C0C4CCBF1793}" presName="hierChild2" presStyleCnt="0"/>
      <dgm:spPr/>
    </dgm:pt>
    <dgm:pt modelId="{BE2C262E-387E-45CE-BDDC-14A0F3A28E4F}" type="pres">
      <dgm:prSet presAssocID="{961D7879-6112-4CC1-A277-D18CB8A657E2}" presName="Name64" presStyleLbl="parChTrans1D2" presStyleIdx="0" presStyleCnt="5"/>
      <dgm:spPr/>
    </dgm:pt>
    <dgm:pt modelId="{F7A3A2C6-D9BB-439A-BD40-765A6A35C29A}" type="pres">
      <dgm:prSet presAssocID="{EEEEA6B2-4DA7-44C3-9C38-D1BDC3BB71FA}" presName="hierRoot2" presStyleCnt="0">
        <dgm:presLayoutVars>
          <dgm:hierBranch val="init"/>
        </dgm:presLayoutVars>
      </dgm:prSet>
      <dgm:spPr/>
    </dgm:pt>
    <dgm:pt modelId="{16F80A39-44FD-4424-B5BC-9568655FECF6}" type="pres">
      <dgm:prSet presAssocID="{EEEEA6B2-4DA7-44C3-9C38-D1BDC3BB71FA}" presName="rootComposite" presStyleCnt="0"/>
      <dgm:spPr/>
    </dgm:pt>
    <dgm:pt modelId="{1DBE3383-96C5-4045-969A-E43E72030850}" type="pres">
      <dgm:prSet presAssocID="{EEEEA6B2-4DA7-44C3-9C38-D1BDC3BB71FA}" presName="rootText" presStyleLbl="node2" presStyleIdx="0" presStyleCnt="5">
        <dgm:presLayoutVars>
          <dgm:chPref val="3"/>
        </dgm:presLayoutVars>
      </dgm:prSet>
      <dgm:spPr/>
    </dgm:pt>
    <dgm:pt modelId="{11FE68DE-043A-44C4-93EF-9C2D8CDDD123}" type="pres">
      <dgm:prSet presAssocID="{EEEEA6B2-4DA7-44C3-9C38-D1BDC3BB71FA}" presName="rootConnector" presStyleLbl="node2" presStyleIdx="0" presStyleCnt="5"/>
      <dgm:spPr/>
    </dgm:pt>
    <dgm:pt modelId="{853BC22A-7CAA-47E6-93D3-9CC3BFF844D6}" type="pres">
      <dgm:prSet presAssocID="{EEEEA6B2-4DA7-44C3-9C38-D1BDC3BB71FA}" presName="hierChild4" presStyleCnt="0"/>
      <dgm:spPr/>
    </dgm:pt>
    <dgm:pt modelId="{08C04E0C-75F2-49DF-AEFA-5C6F9ADBFF89}" type="pres">
      <dgm:prSet presAssocID="{820CF6E2-8D15-410E-8BA6-D22C5EA51BEB}" presName="Name64" presStyleLbl="parChTrans1D3" presStyleIdx="0" presStyleCnt="10"/>
      <dgm:spPr/>
    </dgm:pt>
    <dgm:pt modelId="{A77A20E1-1A6C-498E-AA98-E6CB86F1B7F3}" type="pres">
      <dgm:prSet presAssocID="{982E3984-5ECA-476B-AEFC-ED55ED250D1E}" presName="hierRoot2" presStyleCnt="0">
        <dgm:presLayoutVars>
          <dgm:hierBranch val="init"/>
        </dgm:presLayoutVars>
      </dgm:prSet>
      <dgm:spPr/>
    </dgm:pt>
    <dgm:pt modelId="{5A57E386-FD80-43C4-A7AB-704053A2020E}" type="pres">
      <dgm:prSet presAssocID="{982E3984-5ECA-476B-AEFC-ED55ED250D1E}" presName="rootComposite" presStyleCnt="0"/>
      <dgm:spPr/>
    </dgm:pt>
    <dgm:pt modelId="{70CFCB13-4F3E-4877-946B-9BCC1C012489}" type="pres">
      <dgm:prSet presAssocID="{982E3984-5ECA-476B-AEFC-ED55ED250D1E}" presName="rootText" presStyleLbl="node3" presStyleIdx="0" presStyleCnt="10">
        <dgm:presLayoutVars>
          <dgm:chPref val="3"/>
        </dgm:presLayoutVars>
      </dgm:prSet>
      <dgm:spPr/>
    </dgm:pt>
    <dgm:pt modelId="{88EEFE65-0C4D-48F2-AF23-F3C4C4925784}" type="pres">
      <dgm:prSet presAssocID="{982E3984-5ECA-476B-AEFC-ED55ED250D1E}" presName="rootConnector" presStyleLbl="node3" presStyleIdx="0" presStyleCnt="10"/>
      <dgm:spPr/>
    </dgm:pt>
    <dgm:pt modelId="{504B18AB-37AD-4D22-855B-888777CEC165}" type="pres">
      <dgm:prSet presAssocID="{982E3984-5ECA-476B-AEFC-ED55ED250D1E}" presName="hierChild4" presStyleCnt="0"/>
      <dgm:spPr/>
    </dgm:pt>
    <dgm:pt modelId="{C841766F-9FDA-4E8A-BAC9-34731F7553F6}" type="pres">
      <dgm:prSet presAssocID="{982E3984-5ECA-476B-AEFC-ED55ED250D1E}" presName="hierChild5" presStyleCnt="0"/>
      <dgm:spPr/>
    </dgm:pt>
    <dgm:pt modelId="{EC66F47B-F177-47A9-AD78-7A1F7C2F0046}" type="pres">
      <dgm:prSet presAssocID="{589B57AC-C5B3-4F3C-91C6-E0DB531984E7}" presName="Name64" presStyleLbl="parChTrans1D3" presStyleIdx="1" presStyleCnt="10"/>
      <dgm:spPr/>
    </dgm:pt>
    <dgm:pt modelId="{32806558-CA7C-4024-854A-B8BE9EA49214}" type="pres">
      <dgm:prSet presAssocID="{6FD1FF8A-D668-4A8C-9704-953CEF494625}" presName="hierRoot2" presStyleCnt="0">
        <dgm:presLayoutVars>
          <dgm:hierBranch val="init"/>
        </dgm:presLayoutVars>
      </dgm:prSet>
      <dgm:spPr/>
    </dgm:pt>
    <dgm:pt modelId="{BA373AD9-57D5-41EF-A5D5-F4242FBF64DD}" type="pres">
      <dgm:prSet presAssocID="{6FD1FF8A-D668-4A8C-9704-953CEF494625}" presName="rootComposite" presStyleCnt="0"/>
      <dgm:spPr/>
    </dgm:pt>
    <dgm:pt modelId="{0413E29F-CDBF-4493-8548-38F0E61BBD7F}" type="pres">
      <dgm:prSet presAssocID="{6FD1FF8A-D668-4A8C-9704-953CEF494625}" presName="rootText" presStyleLbl="node3" presStyleIdx="1" presStyleCnt="10">
        <dgm:presLayoutVars>
          <dgm:chPref val="3"/>
        </dgm:presLayoutVars>
      </dgm:prSet>
      <dgm:spPr/>
    </dgm:pt>
    <dgm:pt modelId="{3D145994-AB8A-4CC9-975B-ABE9AE71816C}" type="pres">
      <dgm:prSet presAssocID="{6FD1FF8A-D668-4A8C-9704-953CEF494625}" presName="rootConnector" presStyleLbl="node3" presStyleIdx="1" presStyleCnt="10"/>
      <dgm:spPr/>
    </dgm:pt>
    <dgm:pt modelId="{5B85D14F-7235-4225-86DD-499011FB1A77}" type="pres">
      <dgm:prSet presAssocID="{6FD1FF8A-D668-4A8C-9704-953CEF494625}" presName="hierChild4" presStyleCnt="0"/>
      <dgm:spPr/>
    </dgm:pt>
    <dgm:pt modelId="{07641FC3-D560-44ED-BCDB-962078A17484}" type="pres">
      <dgm:prSet presAssocID="{6FD1FF8A-D668-4A8C-9704-953CEF494625}" presName="hierChild5" presStyleCnt="0"/>
      <dgm:spPr/>
    </dgm:pt>
    <dgm:pt modelId="{A586160E-7325-473C-831D-5C59624CC238}" type="pres">
      <dgm:prSet presAssocID="{36E18C3E-B63F-44B3-99A8-FDAD4B477864}" presName="Name64" presStyleLbl="parChTrans1D3" presStyleIdx="2" presStyleCnt="10"/>
      <dgm:spPr/>
    </dgm:pt>
    <dgm:pt modelId="{3C712376-8956-44F5-BDD6-F133EFA2642E}" type="pres">
      <dgm:prSet presAssocID="{25E9A06D-3A77-4DF0-B2B4-6D8A88D43E1C}" presName="hierRoot2" presStyleCnt="0">
        <dgm:presLayoutVars>
          <dgm:hierBranch val="init"/>
        </dgm:presLayoutVars>
      </dgm:prSet>
      <dgm:spPr/>
    </dgm:pt>
    <dgm:pt modelId="{F49FF02A-6BB0-493B-9024-C0FC6ACE9371}" type="pres">
      <dgm:prSet presAssocID="{25E9A06D-3A77-4DF0-B2B4-6D8A88D43E1C}" presName="rootComposite" presStyleCnt="0"/>
      <dgm:spPr/>
    </dgm:pt>
    <dgm:pt modelId="{DF97E934-6D6F-4750-AA51-7CBF50AB0F04}" type="pres">
      <dgm:prSet presAssocID="{25E9A06D-3A77-4DF0-B2B4-6D8A88D43E1C}" presName="rootText" presStyleLbl="node3" presStyleIdx="2" presStyleCnt="10">
        <dgm:presLayoutVars>
          <dgm:chPref val="3"/>
        </dgm:presLayoutVars>
      </dgm:prSet>
      <dgm:spPr/>
    </dgm:pt>
    <dgm:pt modelId="{FFB97AA7-897E-49C8-9475-A44DACE69865}" type="pres">
      <dgm:prSet presAssocID="{25E9A06D-3A77-4DF0-B2B4-6D8A88D43E1C}" presName="rootConnector" presStyleLbl="node3" presStyleIdx="2" presStyleCnt="10"/>
      <dgm:spPr/>
    </dgm:pt>
    <dgm:pt modelId="{52C420E1-AB6A-45ED-BD21-911ECAA62B79}" type="pres">
      <dgm:prSet presAssocID="{25E9A06D-3A77-4DF0-B2B4-6D8A88D43E1C}" presName="hierChild4" presStyleCnt="0"/>
      <dgm:spPr/>
    </dgm:pt>
    <dgm:pt modelId="{8A245350-4E14-4AF1-ABDF-68D5E537FFE7}" type="pres">
      <dgm:prSet presAssocID="{25E9A06D-3A77-4DF0-B2B4-6D8A88D43E1C}" presName="hierChild5" presStyleCnt="0"/>
      <dgm:spPr/>
    </dgm:pt>
    <dgm:pt modelId="{E063F8C7-C4E1-466B-8513-530D48962A67}" type="pres">
      <dgm:prSet presAssocID="{EEEEA6B2-4DA7-44C3-9C38-D1BDC3BB71FA}" presName="hierChild5" presStyleCnt="0"/>
      <dgm:spPr/>
    </dgm:pt>
    <dgm:pt modelId="{92CDDAF6-ADA3-428F-A805-21A6AB5C2910}" type="pres">
      <dgm:prSet presAssocID="{90872D60-E297-44F8-84C2-7870043ECEAE}" presName="Name64" presStyleLbl="parChTrans1D2" presStyleIdx="1" presStyleCnt="5"/>
      <dgm:spPr/>
    </dgm:pt>
    <dgm:pt modelId="{3FAA4765-CC3A-41EC-AB78-F3460D698DC3}" type="pres">
      <dgm:prSet presAssocID="{6425D250-4D35-417A-BB60-16D8521B9C9A}" presName="hierRoot2" presStyleCnt="0">
        <dgm:presLayoutVars>
          <dgm:hierBranch val="init"/>
        </dgm:presLayoutVars>
      </dgm:prSet>
      <dgm:spPr/>
    </dgm:pt>
    <dgm:pt modelId="{66F47059-1593-422E-894A-BA7396177DC7}" type="pres">
      <dgm:prSet presAssocID="{6425D250-4D35-417A-BB60-16D8521B9C9A}" presName="rootComposite" presStyleCnt="0"/>
      <dgm:spPr/>
    </dgm:pt>
    <dgm:pt modelId="{AC70F09F-5AAF-49BD-B0D7-08E2389A5909}" type="pres">
      <dgm:prSet presAssocID="{6425D250-4D35-417A-BB60-16D8521B9C9A}" presName="rootText" presStyleLbl="node2" presStyleIdx="1" presStyleCnt="5">
        <dgm:presLayoutVars>
          <dgm:chPref val="3"/>
        </dgm:presLayoutVars>
      </dgm:prSet>
      <dgm:spPr/>
    </dgm:pt>
    <dgm:pt modelId="{3920A555-8496-430C-9502-C1EA95B32750}" type="pres">
      <dgm:prSet presAssocID="{6425D250-4D35-417A-BB60-16D8521B9C9A}" presName="rootConnector" presStyleLbl="node2" presStyleIdx="1" presStyleCnt="5"/>
      <dgm:spPr/>
    </dgm:pt>
    <dgm:pt modelId="{E0911C9A-B264-49CF-A2D6-0DE957F27B7C}" type="pres">
      <dgm:prSet presAssocID="{6425D250-4D35-417A-BB60-16D8521B9C9A}" presName="hierChild4" presStyleCnt="0"/>
      <dgm:spPr/>
    </dgm:pt>
    <dgm:pt modelId="{1152C834-EAD2-423D-95A6-A64DB7B234D8}" type="pres">
      <dgm:prSet presAssocID="{C61C2A95-1FEA-4EAC-BE25-23E865994D5E}" presName="Name64" presStyleLbl="parChTrans1D3" presStyleIdx="3" presStyleCnt="10"/>
      <dgm:spPr/>
    </dgm:pt>
    <dgm:pt modelId="{928274A8-4918-4FD1-86C5-6B5C6250CB14}" type="pres">
      <dgm:prSet presAssocID="{A122FBC3-C5AE-49C2-80E6-829F6EA2A20E}" presName="hierRoot2" presStyleCnt="0">
        <dgm:presLayoutVars>
          <dgm:hierBranch val="init"/>
        </dgm:presLayoutVars>
      </dgm:prSet>
      <dgm:spPr/>
    </dgm:pt>
    <dgm:pt modelId="{EED51AB6-DD51-42E1-BF6C-EE7B08B6478A}" type="pres">
      <dgm:prSet presAssocID="{A122FBC3-C5AE-49C2-80E6-829F6EA2A20E}" presName="rootComposite" presStyleCnt="0"/>
      <dgm:spPr/>
    </dgm:pt>
    <dgm:pt modelId="{EDDE08B7-8A61-4ADD-86E0-D0EEC111E930}" type="pres">
      <dgm:prSet presAssocID="{A122FBC3-C5AE-49C2-80E6-829F6EA2A20E}" presName="rootText" presStyleLbl="node3" presStyleIdx="3" presStyleCnt="10">
        <dgm:presLayoutVars>
          <dgm:chPref val="3"/>
        </dgm:presLayoutVars>
      </dgm:prSet>
      <dgm:spPr/>
    </dgm:pt>
    <dgm:pt modelId="{E6F46EED-1D0A-4208-ADC6-3F43968051F8}" type="pres">
      <dgm:prSet presAssocID="{A122FBC3-C5AE-49C2-80E6-829F6EA2A20E}" presName="rootConnector" presStyleLbl="node3" presStyleIdx="3" presStyleCnt="10"/>
      <dgm:spPr/>
    </dgm:pt>
    <dgm:pt modelId="{6C7D8B41-9A48-4046-82F7-F9B8950134DE}" type="pres">
      <dgm:prSet presAssocID="{A122FBC3-C5AE-49C2-80E6-829F6EA2A20E}" presName="hierChild4" presStyleCnt="0"/>
      <dgm:spPr/>
    </dgm:pt>
    <dgm:pt modelId="{5AC0E1D1-315A-41CB-AFAB-1E33D79FF13A}" type="pres">
      <dgm:prSet presAssocID="{A122FBC3-C5AE-49C2-80E6-829F6EA2A20E}" presName="hierChild5" presStyleCnt="0"/>
      <dgm:spPr/>
    </dgm:pt>
    <dgm:pt modelId="{3A0BEEF5-4928-42A1-97BE-9C4062F63FC6}" type="pres">
      <dgm:prSet presAssocID="{C73015A8-759E-4B2A-B18F-446D04A0EF37}" presName="Name64" presStyleLbl="parChTrans1D3" presStyleIdx="4" presStyleCnt="10"/>
      <dgm:spPr/>
    </dgm:pt>
    <dgm:pt modelId="{BA135CAD-6308-4D06-9C14-386A584B8934}" type="pres">
      <dgm:prSet presAssocID="{82140190-3961-4633-AE53-F904676C78F2}" presName="hierRoot2" presStyleCnt="0">
        <dgm:presLayoutVars>
          <dgm:hierBranch val="init"/>
        </dgm:presLayoutVars>
      </dgm:prSet>
      <dgm:spPr/>
    </dgm:pt>
    <dgm:pt modelId="{9B706220-8977-4145-8C3E-0CC9D9C8EE89}" type="pres">
      <dgm:prSet presAssocID="{82140190-3961-4633-AE53-F904676C78F2}" presName="rootComposite" presStyleCnt="0"/>
      <dgm:spPr/>
    </dgm:pt>
    <dgm:pt modelId="{3D5B4F04-7CB0-403D-94E4-59361E0FBBBD}" type="pres">
      <dgm:prSet presAssocID="{82140190-3961-4633-AE53-F904676C78F2}" presName="rootText" presStyleLbl="node3" presStyleIdx="4" presStyleCnt="10">
        <dgm:presLayoutVars>
          <dgm:chPref val="3"/>
        </dgm:presLayoutVars>
      </dgm:prSet>
      <dgm:spPr/>
    </dgm:pt>
    <dgm:pt modelId="{41940373-20CF-4953-984D-8C7B9A86FE3C}" type="pres">
      <dgm:prSet presAssocID="{82140190-3961-4633-AE53-F904676C78F2}" presName="rootConnector" presStyleLbl="node3" presStyleIdx="4" presStyleCnt="10"/>
      <dgm:spPr/>
    </dgm:pt>
    <dgm:pt modelId="{85A05DB5-EF64-4075-8A7B-8EB68AB2783C}" type="pres">
      <dgm:prSet presAssocID="{82140190-3961-4633-AE53-F904676C78F2}" presName="hierChild4" presStyleCnt="0"/>
      <dgm:spPr/>
    </dgm:pt>
    <dgm:pt modelId="{B0E9CC18-F406-401C-A7B3-BC4AFE14A81E}" type="pres">
      <dgm:prSet presAssocID="{82140190-3961-4633-AE53-F904676C78F2}" presName="hierChild5" presStyleCnt="0"/>
      <dgm:spPr/>
    </dgm:pt>
    <dgm:pt modelId="{8B4EDA79-7D64-45A3-AF11-F3BD7A9692A3}" type="pres">
      <dgm:prSet presAssocID="{90471397-DE4F-4425-8E83-F1294E25371B}" presName="Name64" presStyleLbl="parChTrans1D3" presStyleIdx="5" presStyleCnt="10"/>
      <dgm:spPr/>
    </dgm:pt>
    <dgm:pt modelId="{190D2C07-56E3-4F24-9701-91631C6422E3}" type="pres">
      <dgm:prSet presAssocID="{B4D8B46B-FBE7-46E0-BDDA-17DE98E657C6}" presName="hierRoot2" presStyleCnt="0">
        <dgm:presLayoutVars>
          <dgm:hierBranch val="init"/>
        </dgm:presLayoutVars>
      </dgm:prSet>
      <dgm:spPr/>
    </dgm:pt>
    <dgm:pt modelId="{325F6BD1-DA8F-415F-8717-5B9F6E3A5B7C}" type="pres">
      <dgm:prSet presAssocID="{B4D8B46B-FBE7-46E0-BDDA-17DE98E657C6}" presName="rootComposite" presStyleCnt="0"/>
      <dgm:spPr/>
    </dgm:pt>
    <dgm:pt modelId="{4D7F67FD-C25B-4CB6-8D0E-DCC521E96D05}" type="pres">
      <dgm:prSet presAssocID="{B4D8B46B-FBE7-46E0-BDDA-17DE98E657C6}" presName="rootText" presStyleLbl="node3" presStyleIdx="5" presStyleCnt="10">
        <dgm:presLayoutVars>
          <dgm:chPref val="3"/>
        </dgm:presLayoutVars>
      </dgm:prSet>
      <dgm:spPr/>
    </dgm:pt>
    <dgm:pt modelId="{F1A3CE26-78E9-4E06-AE1E-B0682031C817}" type="pres">
      <dgm:prSet presAssocID="{B4D8B46B-FBE7-46E0-BDDA-17DE98E657C6}" presName="rootConnector" presStyleLbl="node3" presStyleIdx="5" presStyleCnt="10"/>
      <dgm:spPr/>
    </dgm:pt>
    <dgm:pt modelId="{80D01DE9-E4ED-4E0E-AA21-D96EF773C682}" type="pres">
      <dgm:prSet presAssocID="{B4D8B46B-FBE7-46E0-BDDA-17DE98E657C6}" presName="hierChild4" presStyleCnt="0"/>
      <dgm:spPr/>
    </dgm:pt>
    <dgm:pt modelId="{55289C7F-79D5-45D6-ACBB-AD73D25337B3}" type="pres">
      <dgm:prSet presAssocID="{B4D8B46B-FBE7-46E0-BDDA-17DE98E657C6}" presName="hierChild5" presStyleCnt="0"/>
      <dgm:spPr/>
    </dgm:pt>
    <dgm:pt modelId="{273DBBB4-A3EB-416C-9EA2-6DFE6A3BA129}" type="pres">
      <dgm:prSet presAssocID="{6425D250-4D35-417A-BB60-16D8521B9C9A}" presName="hierChild5" presStyleCnt="0"/>
      <dgm:spPr/>
    </dgm:pt>
    <dgm:pt modelId="{BCF85B13-20F9-4692-B870-476EF87E24AC}" type="pres">
      <dgm:prSet presAssocID="{B255AB71-B694-43BB-8777-A1684C2B2C46}" presName="Name64" presStyleLbl="parChTrans1D2" presStyleIdx="2" presStyleCnt="5"/>
      <dgm:spPr/>
    </dgm:pt>
    <dgm:pt modelId="{BA06CCDC-A5D7-40EB-9673-6DA99DA9B179}" type="pres">
      <dgm:prSet presAssocID="{88A3C0DB-24E3-452B-AE2F-11B837533C05}" presName="hierRoot2" presStyleCnt="0">
        <dgm:presLayoutVars>
          <dgm:hierBranch val="init"/>
        </dgm:presLayoutVars>
      </dgm:prSet>
      <dgm:spPr/>
    </dgm:pt>
    <dgm:pt modelId="{6EF1BBDB-8E35-4C03-8DC4-1A9B4C86EDD7}" type="pres">
      <dgm:prSet presAssocID="{88A3C0DB-24E3-452B-AE2F-11B837533C05}" presName="rootComposite" presStyleCnt="0"/>
      <dgm:spPr/>
    </dgm:pt>
    <dgm:pt modelId="{72D66D57-90C4-494B-8E06-754220D9C801}" type="pres">
      <dgm:prSet presAssocID="{88A3C0DB-24E3-452B-AE2F-11B837533C05}" presName="rootText" presStyleLbl="node2" presStyleIdx="2" presStyleCnt="5">
        <dgm:presLayoutVars>
          <dgm:chPref val="3"/>
        </dgm:presLayoutVars>
      </dgm:prSet>
      <dgm:spPr/>
    </dgm:pt>
    <dgm:pt modelId="{A2CE752C-1C8F-49BF-8879-CDC88BAD1338}" type="pres">
      <dgm:prSet presAssocID="{88A3C0DB-24E3-452B-AE2F-11B837533C05}" presName="rootConnector" presStyleLbl="node2" presStyleIdx="2" presStyleCnt="5"/>
      <dgm:spPr/>
    </dgm:pt>
    <dgm:pt modelId="{4456EFAC-B46A-4081-9E8D-B4E8B472895B}" type="pres">
      <dgm:prSet presAssocID="{88A3C0DB-24E3-452B-AE2F-11B837533C05}" presName="hierChild4" presStyleCnt="0"/>
      <dgm:spPr/>
    </dgm:pt>
    <dgm:pt modelId="{CFDFEB32-BEFF-4963-86D5-05DFC369B5FC}" type="pres">
      <dgm:prSet presAssocID="{7FBF9E42-36E4-4E58-8986-285701A022DB}" presName="Name64" presStyleLbl="parChTrans1D3" presStyleIdx="6" presStyleCnt="10"/>
      <dgm:spPr/>
    </dgm:pt>
    <dgm:pt modelId="{384C5165-7380-42B5-8A2E-34083C5587E4}" type="pres">
      <dgm:prSet presAssocID="{19D7DC6E-3A90-459E-9167-4C853A7005DB}" presName="hierRoot2" presStyleCnt="0">
        <dgm:presLayoutVars>
          <dgm:hierBranch val="init"/>
        </dgm:presLayoutVars>
      </dgm:prSet>
      <dgm:spPr/>
    </dgm:pt>
    <dgm:pt modelId="{C56B68E1-243E-4C83-83F1-E31101B5490F}" type="pres">
      <dgm:prSet presAssocID="{19D7DC6E-3A90-459E-9167-4C853A7005DB}" presName="rootComposite" presStyleCnt="0"/>
      <dgm:spPr/>
    </dgm:pt>
    <dgm:pt modelId="{B9BA322E-7B96-457E-9DBA-BC2E643A39E7}" type="pres">
      <dgm:prSet presAssocID="{19D7DC6E-3A90-459E-9167-4C853A7005DB}" presName="rootText" presStyleLbl="node3" presStyleIdx="6" presStyleCnt="10">
        <dgm:presLayoutVars>
          <dgm:chPref val="3"/>
        </dgm:presLayoutVars>
      </dgm:prSet>
      <dgm:spPr/>
    </dgm:pt>
    <dgm:pt modelId="{0C4C5BD9-337C-4722-B539-83740479EE73}" type="pres">
      <dgm:prSet presAssocID="{19D7DC6E-3A90-459E-9167-4C853A7005DB}" presName="rootConnector" presStyleLbl="node3" presStyleIdx="6" presStyleCnt="10"/>
      <dgm:spPr/>
    </dgm:pt>
    <dgm:pt modelId="{D3423DEA-CA2D-4A32-9AA8-E5B030EEE6BB}" type="pres">
      <dgm:prSet presAssocID="{19D7DC6E-3A90-459E-9167-4C853A7005DB}" presName="hierChild4" presStyleCnt="0"/>
      <dgm:spPr/>
    </dgm:pt>
    <dgm:pt modelId="{0CAB39C2-F85F-40BC-8F51-8341AF8F5377}" type="pres">
      <dgm:prSet presAssocID="{B88576A9-BCA6-4AF4-B093-3663DE0A1805}" presName="Name64" presStyleLbl="parChTrans1D4" presStyleIdx="0" presStyleCnt="8"/>
      <dgm:spPr/>
    </dgm:pt>
    <dgm:pt modelId="{92D058B5-ABDF-445C-8F73-3E6F52A7AFCE}" type="pres">
      <dgm:prSet presAssocID="{E1175574-1E3D-47AD-AEA4-EF266706810A}" presName="hierRoot2" presStyleCnt="0">
        <dgm:presLayoutVars>
          <dgm:hierBranch val="init"/>
        </dgm:presLayoutVars>
      </dgm:prSet>
      <dgm:spPr/>
    </dgm:pt>
    <dgm:pt modelId="{62D9258E-2D63-40FF-98D4-AB48E65F4E06}" type="pres">
      <dgm:prSet presAssocID="{E1175574-1E3D-47AD-AEA4-EF266706810A}" presName="rootComposite" presStyleCnt="0"/>
      <dgm:spPr/>
    </dgm:pt>
    <dgm:pt modelId="{01A1FA01-2307-4B3C-A26B-93187A6C0A4D}" type="pres">
      <dgm:prSet presAssocID="{E1175574-1E3D-47AD-AEA4-EF266706810A}" presName="rootText" presStyleLbl="node4" presStyleIdx="0" presStyleCnt="8">
        <dgm:presLayoutVars>
          <dgm:chPref val="3"/>
        </dgm:presLayoutVars>
      </dgm:prSet>
      <dgm:spPr/>
    </dgm:pt>
    <dgm:pt modelId="{62D358C6-263D-4C23-BA91-738127267593}" type="pres">
      <dgm:prSet presAssocID="{E1175574-1E3D-47AD-AEA4-EF266706810A}" presName="rootConnector" presStyleLbl="node4" presStyleIdx="0" presStyleCnt="8"/>
      <dgm:spPr/>
    </dgm:pt>
    <dgm:pt modelId="{4D7E31F2-D699-45F7-AE60-0CEAF5632231}" type="pres">
      <dgm:prSet presAssocID="{E1175574-1E3D-47AD-AEA4-EF266706810A}" presName="hierChild4" presStyleCnt="0"/>
      <dgm:spPr/>
    </dgm:pt>
    <dgm:pt modelId="{97E61CDD-B3CA-4EFC-807A-3F0544DB0BF7}" type="pres">
      <dgm:prSet presAssocID="{E1175574-1E3D-47AD-AEA4-EF266706810A}" presName="hierChild5" presStyleCnt="0"/>
      <dgm:spPr/>
    </dgm:pt>
    <dgm:pt modelId="{09D1131E-B534-40C5-B15D-7D71CDA64528}" type="pres">
      <dgm:prSet presAssocID="{36BCC3B7-2D6A-438D-80B2-D7E80931EFDC}" presName="Name64" presStyleLbl="parChTrans1D4" presStyleIdx="1" presStyleCnt="8"/>
      <dgm:spPr/>
    </dgm:pt>
    <dgm:pt modelId="{00568135-C5B9-469A-9851-CC7F2A2D334C}" type="pres">
      <dgm:prSet presAssocID="{B5AB7313-8D53-4B09-895F-F4A7B59E772B}" presName="hierRoot2" presStyleCnt="0">
        <dgm:presLayoutVars>
          <dgm:hierBranch val="init"/>
        </dgm:presLayoutVars>
      </dgm:prSet>
      <dgm:spPr/>
    </dgm:pt>
    <dgm:pt modelId="{98CCA8BC-CF52-49C8-8B3C-62629F50C7C8}" type="pres">
      <dgm:prSet presAssocID="{B5AB7313-8D53-4B09-895F-F4A7B59E772B}" presName="rootComposite" presStyleCnt="0"/>
      <dgm:spPr/>
    </dgm:pt>
    <dgm:pt modelId="{DB14DED6-0EDF-476E-91C0-5F85741F4BE7}" type="pres">
      <dgm:prSet presAssocID="{B5AB7313-8D53-4B09-895F-F4A7B59E772B}" presName="rootText" presStyleLbl="node4" presStyleIdx="1" presStyleCnt="8">
        <dgm:presLayoutVars>
          <dgm:chPref val="3"/>
        </dgm:presLayoutVars>
      </dgm:prSet>
      <dgm:spPr/>
    </dgm:pt>
    <dgm:pt modelId="{B8351920-EBE1-4241-A576-08130113233D}" type="pres">
      <dgm:prSet presAssocID="{B5AB7313-8D53-4B09-895F-F4A7B59E772B}" presName="rootConnector" presStyleLbl="node4" presStyleIdx="1" presStyleCnt="8"/>
      <dgm:spPr/>
    </dgm:pt>
    <dgm:pt modelId="{180871E2-5CAA-4E5D-BB01-DC44F7F9F858}" type="pres">
      <dgm:prSet presAssocID="{B5AB7313-8D53-4B09-895F-F4A7B59E772B}" presName="hierChild4" presStyleCnt="0"/>
      <dgm:spPr/>
    </dgm:pt>
    <dgm:pt modelId="{5E646EBF-CFF7-4AB5-B0F9-05385F5D26CB}" type="pres">
      <dgm:prSet presAssocID="{B5AB7313-8D53-4B09-895F-F4A7B59E772B}" presName="hierChild5" presStyleCnt="0"/>
      <dgm:spPr/>
    </dgm:pt>
    <dgm:pt modelId="{37B6F3C4-29F0-4E5A-B2CF-6C3B93DED7F2}" type="pres">
      <dgm:prSet presAssocID="{5CC00BCF-080E-4773-8D89-CBC895BF08FA}" presName="Name64" presStyleLbl="parChTrans1D4" presStyleIdx="2" presStyleCnt="8"/>
      <dgm:spPr/>
    </dgm:pt>
    <dgm:pt modelId="{38CB08D2-A34E-466E-B19F-F0B400A9BEEE}" type="pres">
      <dgm:prSet presAssocID="{A58635C3-D7F1-48B1-B12C-78CFB352A161}" presName="hierRoot2" presStyleCnt="0">
        <dgm:presLayoutVars>
          <dgm:hierBranch val="init"/>
        </dgm:presLayoutVars>
      </dgm:prSet>
      <dgm:spPr/>
    </dgm:pt>
    <dgm:pt modelId="{89113FEA-A554-4FC2-BC5C-36EA9F53B989}" type="pres">
      <dgm:prSet presAssocID="{A58635C3-D7F1-48B1-B12C-78CFB352A161}" presName="rootComposite" presStyleCnt="0"/>
      <dgm:spPr/>
    </dgm:pt>
    <dgm:pt modelId="{EC6C1C7F-8809-4336-9070-A308F6E30F8C}" type="pres">
      <dgm:prSet presAssocID="{A58635C3-D7F1-48B1-B12C-78CFB352A161}" presName="rootText" presStyleLbl="node4" presStyleIdx="2" presStyleCnt="8">
        <dgm:presLayoutVars>
          <dgm:chPref val="3"/>
        </dgm:presLayoutVars>
      </dgm:prSet>
      <dgm:spPr/>
    </dgm:pt>
    <dgm:pt modelId="{807BC135-7450-48B6-BEE0-77EB7B468FCF}" type="pres">
      <dgm:prSet presAssocID="{A58635C3-D7F1-48B1-B12C-78CFB352A161}" presName="rootConnector" presStyleLbl="node4" presStyleIdx="2" presStyleCnt="8"/>
      <dgm:spPr/>
    </dgm:pt>
    <dgm:pt modelId="{D5D46C0B-CAE4-457F-B41E-70E28FBB9511}" type="pres">
      <dgm:prSet presAssocID="{A58635C3-D7F1-48B1-B12C-78CFB352A161}" presName="hierChild4" presStyleCnt="0"/>
      <dgm:spPr/>
    </dgm:pt>
    <dgm:pt modelId="{45E1EECE-9E76-4EE5-912E-FC21481A6E5C}" type="pres">
      <dgm:prSet presAssocID="{A58635C3-D7F1-48B1-B12C-78CFB352A161}" presName="hierChild5" presStyleCnt="0"/>
      <dgm:spPr/>
    </dgm:pt>
    <dgm:pt modelId="{AF4981AD-9B14-4E5F-A83A-EF5F3F8B9ECF}" type="pres">
      <dgm:prSet presAssocID="{B34E9EE1-AD38-4E7C-AE02-D22C5AC70EE1}" presName="Name64" presStyleLbl="parChTrans1D4" presStyleIdx="3" presStyleCnt="8"/>
      <dgm:spPr/>
    </dgm:pt>
    <dgm:pt modelId="{4759C75A-1D8D-4C6A-B275-4628B540FAC8}" type="pres">
      <dgm:prSet presAssocID="{5510EE47-ED49-4733-AEA4-3558FC536407}" presName="hierRoot2" presStyleCnt="0">
        <dgm:presLayoutVars>
          <dgm:hierBranch val="init"/>
        </dgm:presLayoutVars>
      </dgm:prSet>
      <dgm:spPr/>
    </dgm:pt>
    <dgm:pt modelId="{3B4594AA-ACD2-4394-A76D-FC22D3DCDB81}" type="pres">
      <dgm:prSet presAssocID="{5510EE47-ED49-4733-AEA4-3558FC536407}" presName="rootComposite" presStyleCnt="0"/>
      <dgm:spPr/>
    </dgm:pt>
    <dgm:pt modelId="{EA330365-D2C2-409B-8AF6-D5F1331E5A5A}" type="pres">
      <dgm:prSet presAssocID="{5510EE47-ED49-4733-AEA4-3558FC536407}" presName="rootText" presStyleLbl="node4" presStyleIdx="3" presStyleCnt="8">
        <dgm:presLayoutVars>
          <dgm:chPref val="3"/>
        </dgm:presLayoutVars>
      </dgm:prSet>
      <dgm:spPr/>
    </dgm:pt>
    <dgm:pt modelId="{32B7AC08-35A2-4251-80D4-C5129D2EF080}" type="pres">
      <dgm:prSet presAssocID="{5510EE47-ED49-4733-AEA4-3558FC536407}" presName="rootConnector" presStyleLbl="node4" presStyleIdx="3" presStyleCnt="8"/>
      <dgm:spPr/>
    </dgm:pt>
    <dgm:pt modelId="{83B86180-C751-4BDC-9967-3093042E84EF}" type="pres">
      <dgm:prSet presAssocID="{5510EE47-ED49-4733-AEA4-3558FC536407}" presName="hierChild4" presStyleCnt="0"/>
      <dgm:spPr/>
    </dgm:pt>
    <dgm:pt modelId="{3A23DE8A-0EDB-422D-8BAC-41C884C57D63}" type="pres">
      <dgm:prSet presAssocID="{5510EE47-ED49-4733-AEA4-3558FC536407}" presName="hierChild5" presStyleCnt="0"/>
      <dgm:spPr/>
    </dgm:pt>
    <dgm:pt modelId="{26BE1964-8FF2-437A-9A8F-BE953CFF9A56}" type="pres">
      <dgm:prSet presAssocID="{19D7DC6E-3A90-459E-9167-4C853A7005DB}" presName="hierChild5" presStyleCnt="0"/>
      <dgm:spPr/>
    </dgm:pt>
    <dgm:pt modelId="{A6E2EE1D-C5A4-47D2-8523-91D840EBA9A6}" type="pres">
      <dgm:prSet presAssocID="{F773AF5F-59CB-452B-B2C3-0F1CE3E2BF5B}" presName="Name64" presStyleLbl="parChTrans1D3" presStyleIdx="7" presStyleCnt="10"/>
      <dgm:spPr/>
    </dgm:pt>
    <dgm:pt modelId="{35B1BE34-CB7E-479C-8E29-C4BBCFE134EA}" type="pres">
      <dgm:prSet presAssocID="{5F7EA99D-4C87-4986-A7AF-5D4F583F7DB3}" presName="hierRoot2" presStyleCnt="0">
        <dgm:presLayoutVars>
          <dgm:hierBranch val="init"/>
        </dgm:presLayoutVars>
      </dgm:prSet>
      <dgm:spPr/>
    </dgm:pt>
    <dgm:pt modelId="{148851CC-639E-432F-8638-B044C0B489A9}" type="pres">
      <dgm:prSet presAssocID="{5F7EA99D-4C87-4986-A7AF-5D4F583F7DB3}" presName="rootComposite" presStyleCnt="0"/>
      <dgm:spPr/>
    </dgm:pt>
    <dgm:pt modelId="{BA1E8DFA-C7C7-4E50-BB9B-C3F75F5D5F75}" type="pres">
      <dgm:prSet presAssocID="{5F7EA99D-4C87-4986-A7AF-5D4F583F7DB3}" presName="rootText" presStyleLbl="node3" presStyleIdx="7" presStyleCnt="10">
        <dgm:presLayoutVars>
          <dgm:chPref val="3"/>
        </dgm:presLayoutVars>
      </dgm:prSet>
      <dgm:spPr/>
    </dgm:pt>
    <dgm:pt modelId="{E4062745-B6E7-48BD-A7E8-184FEAD15EF1}" type="pres">
      <dgm:prSet presAssocID="{5F7EA99D-4C87-4986-A7AF-5D4F583F7DB3}" presName="rootConnector" presStyleLbl="node3" presStyleIdx="7" presStyleCnt="10"/>
      <dgm:spPr/>
    </dgm:pt>
    <dgm:pt modelId="{3E780E06-1621-4454-9FE5-B7B33950ED71}" type="pres">
      <dgm:prSet presAssocID="{5F7EA99D-4C87-4986-A7AF-5D4F583F7DB3}" presName="hierChild4" presStyleCnt="0"/>
      <dgm:spPr/>
    </dgm:pt>
    <dgm:pt modelId="{E6B51F33-2930-47B9-BC8A-7624C11CCBAE}" type="pres">
      <dgm:prSet presAssocID="{0E422099-1CDD-470F-B30E-EA0876C7F4AA}" presName="Name64" presStyleLbl="parChTrans1D4" presStyleIdx="4" presStyleCnt="8"/>
      <dgm:spPr/>
    </dgm:pt>
    <dgm:pt modelId="{85F7A62E-A9B4-40A4-8ACA-215638C0A884}" type="pres">
      <dgm:prSet presAssocID="{E7309A83-9CAF-4E3C-858A-66973E10953E}" presName="hierRoot2" presStyleCnt="0">
        <dgm:presLayoutVars>
          <dgm:hierBranch val="init"/>
        </dgm:presLayoutVars>
      </dgm:prSet>
      <dgm:spPr/>
    </dgm:pt>
    <dgm:pt modelId="{74B20240-5D46-4784-9A2E-90DEC5E2B9C7}" type="pres">
      <dgm:prSet presAssocID="{E7309A83-9CAF-4E3C-858A-66973E10953E}" presName="rootComposite" presStyleCnt="0"/>
      <dgm:spPr/>
    </dgm:pt>
    <dgm:pt modelId="{431487E4-085B-4C24-B7AF-74D80923E7CE}" type="pres">
      <dgm:prSet presAssocID="{E7309A83-9CAF-4E3C-858A-66973E10953E}" presName="rootText" presStyleLbl="node4" presStyleIdx="4" presStyleCnt="8">
        <dgm:presLayoutVars>
          <dgm:chPref val="3"/>
        </dgm:presLayoutVars>
      </dgm:prSet>
      <dgm:spPr/>
    </dgm:pt>
    <dgm:pt modelId="{BCCA75CC-F6AB-4879-AB50-DC354409AD61}" type="pres">
      <dgm:prSet presAssocID="{E7309A83-9CAF-4E3C-858A-66973E10953E}" presName="rootConnector" presStyleLbl="node4" presStyleIdx="4" presStyleCnt="8"/>
      <dgm:spPr/>
    </dgm:pt>
    <dgm:pt modelId="{604F87D8-963E-4D43-8E45-8E5DD7EDB959}" type="pres">
      <dgm:prSet presAssocID="{E7309A83-9CAF-4E3C-858A-66973E10953E}" presName="hierChild4" presStyleCnt="0"/>
      <dgm:spPr/>
    </dgm:pt>
    <dgm:pt modelId="{7B8ED163-2036-4BF1-A12D-48DDEEB7E9AB}" type="pres">
      <dgm:prSet presAssocID="{E7309A83-9CAF-4E3C-858A-66973E10953E}" presName="hierChild5" presStyleCnt="0"/>
      <dgm:spPr/>
    </dgm:pt>
    <dgm:pt modelId="{524196C9-3883-4C2B-A366-E2395ADE9107}" type="pres">
      <dgm:prSet presAssocID="{C1F327AE-6101-4427-9866-298A1C0EDD45}" presName="Name64" presStyleLbl="parChTrans1D4" presStyleIdx="5" presStyleCnt="8"/>
      <dgm:spPr/>
    </dgm:pt>
    <dgm:pt modelId="{E1A2ACAB-5DC0-4CCF-8ABD-7F515EC736EB}" type="pres">
      <dgm:prSet presAssocID="{4EC53BEE-0F6E-4535-AB56-CD214DFC0E54}" presName="hierRoot2" presStyleCnt="0">
        <dgm:presLayoutVars>
          <dgm:hierBranch val="init"/>
        </dgm:presLayoutVars>
      </dgm:prSet>
      <dgm:spPr/>
    </dgm:pt>
    <dgm:pt modelId="{71944567-3629-40A9-9033-31FF9C4E69FE}" type="pres">
      <dgm:prSet presAssocID="{4EC53BEE-0F6E-4535-AB56-CD214DFC0E54}" presName="rootComposite" presStyleCnt="0"/>
      <dgm:spPr/>
    </dgm:pt>
    <dgm:pt modelId="{C2056BDE-B56F-4CF0-9545-A752E66F5E7D}" type="pres">
      <dgm:prSet presAssocID="{4EC53BEE-0F6E-4535-AB56-CD214DFC0E54}" presName="rootText" presStyleLbl="node4" presStyleIdx="5" presStyleCnt="8">
        <dgm:presLayoutVars>
          <dgm:chPref val="3"/>
        </dgm:presLayoutVars>
      </dgm:prSet>
      <dgm:spPr/>
    </dgm:pt>
    <dgm:pt modelId="{BAC315A9-0F6F-4A05-AC1C-33F43148B2A8}" type="pres">
      <dgm:prSet presAssocID="{4EC53BEE-0F6E-4535-AB56-CD214DFC0E54}" presName="rootConnector" presStyleLbl="node4" presStyleIdx="5" presStyleCnt="8"/>
      <dgm:spPr/>
    </dgm:pt>
    <dgm:pt modelId="{E769CC64-6104-4058-A12C-9EC78B22D9C7}" type="pres">
      <dgm:prSet presAssocID="{4EC53BEE-0F6E-4535-AB56-CD214DFC0E54}" presName="hierChild4" presStyleCnt="0"/>
      <dgm:spPr/>
    </dgm:pt>
    <dgm:pt modelId="{CA602541-D1D8-46DA-85F2-C0B08F81BE95}" type="pres">
      <dgm:prSet presAssocID="{4EC53BEE-0F6E-4535-AB56-CD214DFC0E54}" presName="hierChild5" presStyleCnt="0"/>
      <dgm:spPr/>
    </dgm:pt>
    <dgm:pt modelId="{90F2A228-7AF7-41F8-8D2C-6E8006E59F8E}" type="pres">
      <dgm:prSet presAssocID="{9568AC04-F7AC-4626-A0B2-E63EA836748B}" presName="Name64" presStyleLbl="parChTrans1D4" presStyleIdx="6" presStyleCnt="8"/>
      <dgm:spPr/>
    </dgm:pt>
    <dgm:pt modelId="{3A82D318-8615-437F-977C-D25E20DD5592}" type="pres">
      <dgm:prSet presAssocID="{930C09EA-A62A-4349-8A7F-F5D412A4268C}" presName="hierRoot2" presStyleCnt="0">
        <dgm:presLayoutVars>
          <dgm:hierBranch val="init"/>
        </dgm:presLayoutVars>
      </dgm:prSet>
      <dgm:spPr/>
    </dgm:pt>
    <dgm:pt modelId="{FB99E5D3-E7DD-43E4-87D2-02A037F9781C}" type="pres">
      <dgm:prSet presAssocID="{930C09EA-A62A-4349-8A7F-F5D412A4268C}" presName="rootComposite" presStyleCnt="0"/>
      <dgm:spPr/>
    </dgm:pt>
    <dgm:pt modelId="{49F6146E-E6E1-462C-B324-8B344E4DC440}" type="pres">
      <dgm:prSet presAssocID="{930C09EA-A62A-4349-8A7F-F5D412A4268C}" presName="rootText" presStyleLbl="node4" presStyleIdx="6" presStyleCnt="8">
        <dgm:presLayoutVars>
          <dgm:chPref val="3"/>
        </dgm:presLayoutVars>
      </dgm:prSet>
      <dgm:spPr/>
    </dgm:pt>
    <dgm:pt modelId="{C64C8ADC-9E13-402F-88CD-906A3D51E936}" type="pres">
      <dgm:prSet presAssocID="{930C09EA-A62A-4349-8A7F-F5D412A4268C}" presName="rootConnector" presStyleLbl="node4" presStyleIdx="6" presStyleCnt="8"/>
      <dgm:spPr/>
    </dgm:pt>
    <dgm:pt modelId="{99D273D2-4E9B-46E3-83D2-DB83D7CF1850}" type="pres">
      <dgm:prSet presAssocID="{930C09EA-A62A-4349-8A7F-F5D412A4268C}" presName="hierChild4" presStyleCnt="0"/>
      <dgm:spPr/>
    </dgm:pt>
    <dgm:pt modelId="{53520BC9-8AA3-4D60-94F3-6781B1FEED45}" type="pres">
      <dgm:prSet presAssocID="{930C09EA-A62A-4349-8A7F-F5D412A4268C}" presName="hierChild5" presStyleCnt="0"/>
      <dgm:spPr/>
    </dgm:pt>
    <dgm:pt modelId="{E249025F-ED1C-4F8A-A8B1-343F0D94C116}" type="pres">
      <dgm:prSet presAssocID="{FEA5AECE-DBB7-4DE0-910C-8072137A7266}" presName="Name64" presStyleLbl="parChTrans1D4" presStyleIdx="7" presStyleCnt="8"/>
      <dgm:spPr/>
    </dgm:pt>
    <dgm:pt modelId="{6032B912-DA13-47A7-ACBE-91D7FE8F05FB}" type="pres">
      <dgm:prSet presAssocID="{23D26B2E-1881-4183-9995-AFE587A40610}" presName="hierRoot2" presStyleCnt="0">
        <dgm:presLayoutVars>
          <dgm:hierBranch val="init"/>
        </dgm:presLayoutVars>
      </dgm:prSet>
      <dgm:spPr/>
    </dgm:pt>
    <dgm:pt modelId="{BBCFBB06-5E83-4405-B442-B64B68E78DBF}" type="pres">
      <dgm:prSet presAssocID="{23D26B2E-1881-4183-9995-AFE587A40610}" presName="rootComposite" presStyleCnt="0"/>
      <dgm:spPr/>
    </dgm:pt>
    <dgm:pt modelId="{5ED81724-67D9-4567-A212-5FFDC011ABD1}" type="pres">
      <dgm:prSet presAssocID="{23D26B2E-1881-4183-9995-AFE587A40610}" presName="rootText" presStyleLbl="node4" presStyleIdx="7" presStyleCnt="8">
        <dgm:presLayoutVars>
          <dgm:chPref val="3"/>
        </dgm:presLayoutVars>
      </dgm:prSet>
      <dgm:spPr/>
    </dgm:pt>
    <dgm:pt modelId="{0FF212FD-77A0-4639-9CA2-7A8039668037}" type="pres">
      <dgm:prSet presAssocID="{23D26B2E-1881-4183-9995-AFE587A40610}" presName="rootConnector" presStyleLbl="node4" presStyleIdx="7" presStyleCnt="8"/>
      <dgm:spPr/>
    </dgm:pt>
    <dgm:pt modelId="{501449AE-C2B4-48F6-92D9-5B55A7B99C7E}" type="pres">
      <dgm:prSet presAssocID="{23D26B2E-1881-4183-9995-AFE587A40610}" presName="hierChild4" presStyleCnt="0"/>
      <dgm:spPr/>
    </dgm:pt>
    <dgm:pt modelId="{D5FD7BBC-0652-4B75-A84F-C287BF75A463}" type="pres">
      <dgm:prSet presAssocID="{23D26B2E-1881-4183-9995-AFE587A40610}" presName="hierChild5" presStyleCnt="0"/>
      <dgm:spPr/>
    </dgm:pt>
    <dgm:pt modelId="{A3C6F3BA-4D51-4FE0-8F72-DFFAD9A6C189}" type="pres">
      <dgm:prSet presAssocID="{5F7EA99D-4C87-4986-A7AF-5D4F583F7DB3}" presName="hierChild5" presStyleCnt="0"/>
      <dgm:spPr/>
    </dgm:pt>
    <dgm:pt modelId="{8D2D6FE8-4DBC-42E7-8658-DBCD8CC3902B}" type="pres">
      <dgm:prSet presAssocID="{88A3C0DB-24E3-452B-AE2F-11B837533C05}" presName="hierChild5" presStyleCnt="0"/>
      <dgm:spPr/>
    </dgm:pt>
    <dgm:pt modelId="{6E2A5F02-31E1-49C0-9AD4-26FD1ECCDAD8}" type="pres">
      <dgm:prSet presAssocID="{A2C5F929-A921-4A5A-9AC8-6664C3D0396E}" presName="Name64" presStyleLbl="parChTrans1D2" presStyleIdx="3" presStyleCnt="5"/>
      <dgm:spPr/>
    </dgm:pt>
    <dgm:pt modelId="{2B90E8BB-16FF-4615-BF96-D2DF358F673F}" type="pres">
      <dgm:prSet presAssocID="{63077687-23BC-43F7-A532-622A94EB8F8C}" presName="hierRoot2" presStyleCnt="0">
        <dgm:presLayoutVars>
          <dgm:hierBranch val="init"/>
        </dgm:presLayoutVars>
      </dgm:prSet>
      <dgm:spPr/>
    </dgm:pt>
    <dgm:pt modelId="{CA61C63F-B98F-4ED3-809C-BD440F03D8C8}" type="pres">
      <dgm:prSet presAssocID="{63077687-23BC-43F7-A532-622A94EB8F8C}" presName="rootComposite" presStyleCnt="0"/>
      <dgm:spPr/>
    </dgm:pt>
    <dgm:pt modelId="{86824869-EFDC-4603-BDEC-5043C727DF71}" type="pres">
      <dgm:prSet presAssocID="{63077687-23BC-43F7-A532-622A94EB8F8C}" presName="rootText" presStyleLbl="node2" presStyleIdx="3" presStyleCnt="5">
        <dgm:presLayoutVars>
          <dgm:chPref val="3"/>
        </dgm:presLayoutVars>
      </dgm:prSet>
      <dgm:spPr/>
    </dgm:pt>
    <dgm:pt modelId="{710BD602-1DCF-4128-9552-16D56E621B01}" type="pres">
      <dgm:prSet presAssocID="{63077687-23BC-43F7-A532-622A94EB8F8C}" presName="rootConnector" presStyleLbl="node2" presStyleIdx="3" presStyleCnt="5"/>
      <dgm:spPr/>
    </dgm:pt>
    <dgm:pt modelId="{1723E759-3662-46DB-838C-A17C4020C4E5}" type="pres">
      <dgm:prSet presAssocID="{63077687-23BC-43F7-A532-622A94EB8F8C}" presName="hierChild4" presStyleCnt="0"/>
      <dgm:spPr/>
    </dgm:pt>
    <dgm:pt modelId="{1E97820B-5C6B-496D-B78A-1FDCFA2D3043}" type="pres">
      <dgm:prSet presAssocID="{DE4E9700-B525-430B-86B4-D7F3AD257634}" presName="Name64" presStyleLbl="parChTrans1D3" presStyleIdx="8" presStyleCnt="10"/>
      <dgm:spPr/>
    </dgm:pt>
    <dgm:pt modelId="{76D3F256-E12B-491B-983A-8BFDC56374B4}" type="pres">
      <dgm:prSet presAssocID="{43621BE7-48EB-48BE-AA9A-6193D96F4FD7}" presName="hierRoot2" presStyleCnt="0">
        <dgm:presLayoutVars>
          <dgm:hierBranch val="init"/>
        </dgm:presLayoutVars>
      </dgm:prSet>
      <dgm:spPr/>
    </dgm:pt>
    <dgm:pt modelId="{61AA1615-2002-48ED-90A7-1162EB6535A7}" type="pres">
      <dgm:prSet presAssocID="{43621BE7-48EB-48BE-AA9A-6193D96F4FD7}" presName="rootComposite" presStyleCnt="0"/>
      <dgm:spPr/>
    </dgm:pt>
    <dgm:pt modelId="{FB1B4E42-9DF1-48E6-B6AB-EC752DABEF9E}" type="pres">
      <dgm:prSet presAssocID="{43621BE7-48EB-48BE-AA9A-6193D96F4FD7}" presName="rootText" presStyleLbl="node3" presStyleIdx="8" presStyleCnt="10">
        <dgm:presLayoutVars>
          <dgm:chPref val="3"/>
        </dgm:presLayoutVars>
      </dgm:prSet>
      <dgm:spPr/>
    </dgm:pt>
    <dgm:pt modelId="{C67FAD12-7FA9-42F2-A7DD-0D6730CBB3F8}" type="pres">
      <dgm:prSet presAssocID="{43621BE7-48EB-48BE-AA9A-6193D96F4FD7}" presName="rootConnector" presStyleLbl="node3" presStyleIdx="8" presStyleCnt="10"/>
      <dgm:spPr/>
    </dgm:pt>
    <dgm:pt modelId="{0CCD8175-3067-4A8A-9458-81036FF2E8AF}" type="pres">
      <dgm:prSet presAssocID="{43621BE7-48EB-48BE-AA9A-6193D96F4FD7}" presName="hierChild4" presStyleCnt="0"/>
      <dgm:spPr/>
    </dgm:pt>
    <dgm:pt modelId="{374E9750-4104-4EA8-AAD1-CCE6E6D15525}" type="pres">
      <dgm:prSet presAssocID="{43621BE7-48EB-48BE-AA9A-6193D96F4FD7}" presName="hierChild5" presStyleCnt="0"/>
      <dgm:spPr/>
    </dgm:pt>
    <dgm:pt modelId="{72F6EC8D-5AF7-444B-ABEF-4EF19805CA93}" type="pres">
      <dgm:prSet presAssocID="{0C24DC34-83E8-4CEA-A52B-7B76A9ADB084}" presName="Name64" presStyleLbl="parChTrans1D3" presStyleIdx="9" presStyleCnt="10"/>
      <dgm:spPr/>
    </dgm:pt>
    <dgm:pt modelId="{69979F13-53D1-490D-B4FA-390591FD6FF4}" type="pres">
      <dgm:prSet presAssocID="{2900E869-E3AB-4B11-BA94-6D367489C7C6}" presName="hierRoot2" presStyleCnt="0">
        <dgm:presLayoutVars>
          <dgm:hierBranch val="init"/>
        </dgm:presLayoutVars>
      </dgm:prSet>
      <dgm:spPr/>
    </dgm:pt>
    <dgm:pt modelId="{FFE34BD2-C581-4C1C-9EF1-DE2B97BFB04C}" type="pres">
      <dgm:prSet presAssocID="{2900E869-E3AB-4B11-BA94-6D367489C7C6}" presName="rootComposite" presStyleCnt="0"/>
      <dgm:spPr/>
    </dgm:pt>
    <dgm:pt modelId="{74A483BD-F278-46D5-BCB6-1888E9DDE18C}" type="pres">
      <dgm:prSet presAssocID="{2900E869-E3AB-4B11-BA94-6D367489C7C6}" presName="rootText" presStyleLbl="node3" presStyleIdx="9" presStyleCnt="10">
        <dgm:presLayoutVars>
          <dgm:chPref val="3"/>
        </dgm:presLayoutVars>
      </dgm:prSet>
      <dgm:spPr/>
    </dgm:pt>
    <dgm:pt modelId="{F4734627-BC2B-4EEF-B841-6140E7AA994B}" type="pres">
      <dgm:prSet presAssocID="{2900E869-E3AB-4B11-BA94-6D367489C7C6}" presName="rootConnector" presStyleLbl="node3" presStyleIdx="9" presStyleCnt="10"/>
      <dgm:spPr/>
    </dgm:pt>
    <dgm:pt modelId="{9BBBA4F9-1632-4E83-A8CD-B073E8E39B10}" type="pres">
      <dgm:prSet presAssocID="{2900E869-E3AB-4B11-BA94-6D367489C7C6}" presName="hierChild4" presStyleCnt="0"/>
      <dgm:spPr/>
    </dgm:pt>
    <dgm:pt modelId="{5D637C82-FCD3-48E6-A12F-12569E6079FA}" type="pres">
      <dgm:prSet presAssocID="{2900E869-E3AB-4B11-BA94-6D367489C7C6}" presName="hierChild5" presStyleCnt="0"/>
      <dgm:spPr/>
    </dgm:pt>
    <dgm:pt modelId="{A3D5BF55-6B17-4CFE-B068-5AD23C749351}" type="pres">
      <dgm:prSet presAssocID="{63077687-23BC-43F7-A532-622A94EB8F8C}" presName="hierChild5" presStyleCnt="0"/>
      <dgm:spPr/>
    </dgm:pt>
    <dgm:pt modelId="{57BF32F0-9432-49E0-8FF4-029782B144A9}" type="pres">
      <dgm:prSet presAssocID="{87453650-948D-47B9-BFEC-C0C4CCBF1793}" presName="hierChild3" presStyleCnt="0"/>
      <dgm:spPr/>
    </dgm:pt>
    <dgm:pt modelId="{FE89D139-37A3-4551-AC03-8F811164F516}" type="pres">
      <dgm:prSet presAssocID="{4524BC81-5CDD-4379-B3E0-4CC2B1EA35F0}" presName="hierRoot1" presStyleCnt="0">
        <dgm:presLayoutVars>
          <dgm:hierBranch val="init"/>
        </dgm:presLayoutVars>
      </dgm:prSet>
      <dgm:spPr/>
    </dgm:pt>
    <dgm:pt modelId="{2DD13850-00A1-45B0-84AC-343F90176DA1}" type="pres">
      <dgm:prSet presAssocID="{4524BC81-5CDD-4379-B3E0-4CC2B1EA35F0}" presName="rootComposite1" presStyleCnt="0"/>
      <dgm:spPr/>
    </dgm:pt>
    <dgm:pt modelId="{CF28AF02-F952-4017-99C4-3D1D1FCF2910}" type="pres">
      <dgm:prSet presAssocID="{4524BC81-5CDD-4379-B3E0-4CC2B1EA35F0}" presName="rootText1" presStyleLbl="node0" presStyleIdx="1" presStyleCnt="2">
        <dgm:presLayoutVars>
          <dgm:chPref val="3"/>
        </dgm:presLayoutVars>
      </dgm:prSet>
      <dgm:spPr/>
    </dgm:pt>
    <dgm:pt modelId="{EF3FBF66-7C82-481A-96C8-CB29F310FDD0}" type="pres">
      <dgm:prSet presAssocID="{4524BC81-5CDD-4379-B3E0-4CC2B1EA35F0}" presName="rootConnector1" presStyleLbl="node1" presStyleIdx="0" presStyleCnt="0"/>
      <dgm:spPr/>
    </dgm:pt>
    <dgm:pt modelId="{A67705DA-FC33-4D27-BDC5-871E85930564}" type="pres">
      <dgm:prSet presAssocID="{4524BC81-5CDD-4379-B3E0-4CC2B1EA35F0}" presName="hierChild2" presStyleCnt="0"/>
      <dgm:spPr/>
    </dgm:pt>
    <dgm:pt modelId="{10D2E830-8984-4986-96F7-79670CB8B52C}" type="pres">
      <dgm:prSet presAssocID="{2AA25708-DBD4-42A7-9BD4-FD0735A9B363}" presName="Name64" presStyleLbl="parChTrans1D2" presStyleIdx="4" presStyleCnt="5"/>
      <dgm:spPr/>
    </dgm:pt>
    <dgm:pt modelId="{5AC6234C-253C-4352-A867-D4B1C6CE64D8}" type="pres">
      <dgm:prSet presAssocID="{15A04E1E-5AE1-4951-A733-5D58291EC600}" presName="hierRoot2" presStyleCnt="0">
        <dgm:presLayoutVars>
          <dgm:hierBranch val="init"/>
        </dgm:presLayoutVars>
      </dgm:prSet>
      <dgm:spPr/>
    </dgm:pt>
    <dgm:pt modelId="{0AF6C4BD-1F5E-4B5F-A518-C8D7E9751D0A}" type="pres">
      <dgm:prSet presAssocID="{15A04E1E-5AE1-4951-A733-5D58291EC600}" presName="rootComposite" presStyleCnt="0"/>
      <dgm:spPr/>
    </dgm:pt>
    <dgm:pt modelId="{FE6D6883-6EAD-42F4-B6DB-86E0EFC11A9D}" type="pres">
      <dgm:prSet presAssocID="{15A04E1E-5AE1-4951-A733-5D58291EC600}" presName="rootText" presStyleLbl="node2" presStyleIdx="4" presStyleCnt="5">
        <dgm:presLayoutVars>
          <dgm:chPref val="3"/>
        </dgm:presLayoutVars>
      </dgm:prSet>
      <dgm:spPr/>
    </dgm:pt>
    <dgm:pt modelId="{21D1EE8A-6F4F-4C64-838D-DBBE6D52EED1}" type="pres">
      <dgm:prSet presAssocID="{15A04E1E-5AE1-4951-A733-5D58291EC600}" presName="rootConnector" presStyleLbl="node2" presStyleIdx="4" presStyleCnt="5"/>
      <dgm:spPr/>
    </dgm:pt>
    <dgm:pt modelId="{AE92FF79-C8BD-4101-8AB4-354E63173E09}" type="pres">
      <dgm:prSet presAssocID="{15A04E1E-5AE1-4951-A733-5D58291EC600}" presName="hierChild4" presStyleCnt="0"/>
      <dgm:spPr/>
    </dgm:pt>
    <dgm:pt modelId="{D956B984-8F1D-4108-A9C0-7FB0E1C4EE2A}" type="pres">
      <dgm:prSet presAssocID="{15A04E1E-5AE1-4951-A733-5D58291EC600}" presName="hierChild5" presStyleCnt="0"/>
      <dgm:spPr/>
    </dgm:pt>
    <dgm:pt modelId="{BA89C73B-452D-4749-81A3-E4A48EE4F7E2}" type="pres">
      <dgm:prSet presAssocID="{4524BC81-5CDD-4379-B3E0-4CC2B1EA35F0}" presName="hierChild3" presStyleCnt="0"/>
      <dgm:spPr/>
    </dgm:pt>
  </dgm:ptLst>
  <dgm:cxnLst>
    <dgm:cxn modelId="{1DE10509-EEFD-4F43-B57E-39212CCB1811}" srcId="{6425D250-4D35-417A-BB60-16D8521B9C9A}" destId="{82140190-3961-4633-AE53-F904676C78F2}" srcOrd="1" destOrd="0" parTransId="{C73015A8-759E-4B2A-B18F-446D04A0EF37}" sibTransId="{BB1C7FE8-6963-4CD8-A6F7-94C17B9AFC86}"/>
    <dgm:cxn modelId="{818EDC54-D196-4451-A544-4ACE891F1F66}" type="presOf" srcId="{A2C5F929-A921-4A5A-9AC8-6664C3D0396E}" destId="{6E2A5F02-31E1-49C0-9AD4-26FD1ECCDAD8}" srcOrd="0" destOrd="0" presId="urn:microsoft.com/office/officeart/2009/3/layout/HorizontalOrganizationChart"/>
    <dgm:cxn modelId="{125B2A05-CAD3-4780-8408-922F4B57499B}" srcId="{6425D250-4D35-417A-BB60-16D8521B9C9A}" destId="{B4D8B46B-FBE7-46E0-BDDA-17DE98E657C6}" srcOrd="2" destOrd="0" parTransId="{90471397-DE4F-4425-8E83-F1294E25371B}" sibTransId="{36A0B0CF-1B2B-4C75-AAED-3CACDFACD531}"/>
    <dgm:cxn modelId="{05F0DEF6-9EC2-48C2-9DE6-D7395B455712}" type="presOf" srcId="{982E3984-5ECA-476B-AEFC-ED55ED250D1E}" destId="{88EEFE65-0C4D-48F2-AF23-F3C4C4925784}" srcOrd="1" destOrd="0" presId="urn:microsoft.com/office/officeart/2009/3/layout/HorizontalOrganizationChart"/>
    <dgm:cxn modelId="{F6D0CCE8-A203-4438-B068-2FB68FA1B501}" srcId="{63077687-23BC-43F7-A532-622A94EB8F8C}" destId="{43621BE7-48EB-48BE-AA9A-6193D96F4FD7}" srcOrd="0" destOrd="0" parTransId="{DE4E9700-B525-430B-86B4-D7F3AD257634}" sibTransId="{460144A3-491B-4A18-A008-C4679815EC0E}"/>
    <dgm:cxn modelId="{97750C9F-4AC2-4489-B6FE-15CBDAAA1D6E}" type="presOf" srcId="{E7309A83-9CAF-4E3C-858A-66973E10953E}" destId="{431487E4-085B-4C24-B7AF-74D80923E7CE}" srcOrd="0" destOrd="0" presId="urn:microsoft.com/office/officeart/2009/3/layout/HorizontalOrganizationChart"/>
    <dgm:cxn modelId="{4083F107-F0D1-48F2-B6FD-708119F2E8E7}" type="presOf" srcId="{82140190-3961-4633-AE53-F904676C78F2}" destId="{3D5B4F04-7CB0-403D-94E4-59361E0FBBBD}" srcOrd="0" destOrd="0" presId="urn:microsoft.com/office/officeart/2009/3/layout/HorizontalOrganizationChart"/>
    <dgm:cxn modelId="{4C471E34-8969-442C-8B37-58EEA483C086}" type="presOf" srcId="{25E9A06D-3A77-4DF0-B2B4-6D8A88D43E1C}" destId="{FFB97AA7-897E-49C8-9475-A44DACE69865}" srcOrd="1" destOrd="0" presId="urn:microsoft.com/office/officeart/2009/3/layout/HorizontalOrganizationChart"/>
    <dgm:cxn modelId="{6E1FD911-314F-4C94-AF05-03CD987A5190}" srcId="{EEEEA6B2-4DA7-44C3-9C38-D1BDC3BB71FA}" destId="{6FD1FF8A-D668-4A8C-9704-953CEF494625}" srcOrd="1" destOrd="0" parTransId="{589B57AC-C5B3-4F3C-91C6-E0DB531984E7}" sibTransId="{D98B1AB6-6662-4027-A41A-E4910EF9504E}"/>
    <dgm:cxn modelId="{79EB277B-C2E5-4416-8C02-61A6D2F87DF8}" type="presOf" srcId="{2900E869-E3AB-4B11-BA94-6D367489C7C6}" destId="{74A483BD-F278-46D5-BCB6-1888E9DDE18C}" srcOrd="0" destOrd="0" presId="urn:microsoft.com/office/officeart/2009/3/layout/HorizontalOrganizationChart"/>
    <dgm:cxn modelId="{810E15A1-AA8E-482B-ACAF-A37E0644A53F}" type="presOf" srcId="{B255AB71-B694-43BB-8777-A1684C2B2C46}" destId="{BCF85B13-20F9-4692-B870-476EF87E24AC}" srcOrd="0" destOrd="0" presId="urn:microsoft.com/office/officeart/2009/3/layout/HorizontalOrganizationChart"/>
    <dgm:cxn modelId="{94D1E088-2B66-45DF-A6DD-E594EFAB824A}" type="presOf" srcId="{E7309A83-9CAF-4E3C-858A-66973E10953E}" destId="{BCCA75CC-F6AB-4879-AB50-DC354409AD61}" srcOrd="1" destOrd="0" presId="urn:microsoft.com/office/officeart/2009/3/layout/HorizontalOrganizationChart"/>
    <dgm:cxn modelId="{9C180EA4-4168-412D-BD76-6961F6F03793}" type="presOf" srcId="{82140190-3961-4633-AE53-F904676C78F2}" destId="{41940373-20CF-4953-984D-8C7B9A86FE3C}" srcOrd="1" destOrd="0" presId="urn:microsoft.com/office/officeart/2009/3/layout/HorizontalOrganizationChart"/>
    <dgm:cxn modelId="{E07DB9D2-3883-4303-A8AB-3E7AD33889E6}" type="presOf" srcId="{A58635C3-D7F1-48B1-B12C-78CFB352A161}" destId="{807BC135-7450-48B6-BEE0-77EB7B468FCF}" srcOrd="1" destOrd="0" presId="urn:microsoft.com/office/officeart/2009/3/layout/HorizontalOrganizationChart"/>
    <dgm:cxn modelId="{6DDF542E-F165-4AE8-82EB-92CC353847C9}" type="presOf" srcId="{5CC00BCF-080E-4773-8D89-CBC895BF08FA}" destId="{37B6F3C4-29F0-4E5A-B2CF-6C3B93DED7F2}" srcOrd="0" destOrd="0" presId="urn:microsoft.com/office/officeart/2009/3/layout/HorizontalOrganizationChart"/>
    <dgm:cxn modelId="{6D6889E2-CD90-4C0A-8E9F-54918ED38783}" type="presOf" srcId="{9568AC04-F7AC-4626-A0B2-E63EA836748B}" destId="{90F2A228-7AF7-41F8-8D2C-6E8006E59F8E}" srcOrd="0" destOrd="0" presId="urn:microsoft.com/office/officeart/2009/3/layout/HorizontalOrganizationChart"/>
    <dgm:cxn modelId="{DB964683-6987-4465-B107-5A5BB538A95D}" type="presOf" srcId="{19D7DC6E-3A90-459E-9167-4C853A7005DB}" destId="{0C4C5BD9-337C-4722-B539-83740479EE73}" srcOrd="1" destOrd="0" presId="urn:microsoft.com/office/officeart/2009/3/layout/HorizontalOrganizationChart"/>
    <dgm:cxn modelId="{A435ED71-5293-400C-BE14-5DB2EA073014}" type="presOf" srcId="{2900E869-E3AB-4B11-BA94-6D367489C7C6}" destId="{F4734627-BC2B-4EEF-B841-6140E7AA994B}" srcOrd="1" destOrd="0" presId="urn:microsoft.com/office/officeart/2009/3/layout/HorizontalOrganizationChart"/>
    <dgm:cxn modelId="{03EF3749-E38B-4A9F-B40A-3786933A9BFF}" type="presOf" srcId="{A122FBC3-C5AE-49C2-80E6-829F6EA2A20E}" destId="{EDDE08B7-8A61-4ADD-86E0-D0EEC111E930}" srcOrd="0" destOrd="0" presId="urn:microsoft.com/office/officeart/2009/3/layout/HorizontalOrganizationChart"/>
    <dgm:cxn modelId="{D4971FFB-895B-4214-B8AA-B4E3C06B709D}" srcId="{87453650-948D-47B9-BFEC-C0C4CCBF1793}" destId="{88A3C0DB-24E3-452B-AE2F-11B837533C05}" srcOrd="2" destOrd="0" parTransId="{B255AB71-B694-43BB-8777-A1684C2B2C46}" sibTransId="{A989B519-8A10-4A81-981D-286931F2B72A}"/>
    <dgm:cxn modelId="{A03BD8C4-E9C9-40F5-A428-3310F48BDE62}" type="presOf" srcId="{2AA25708-DBD4-42A7-9BD4-FD0735A9B363}" destId="{10D2E830-8984-4986-96F7-79670CB8B52C}" srcOrd="0" destOrd="0" presId="urn:microsoft.com/office/officeart/2009/3/layout/HorizontalOrganizationChart"/>
    <dgm:cxn modelId="{E6C9202E-C9E7-42F6-8F45-45D6D2D7DC0C}" type="presOf" srcId="{F773AF5F-59CB-452B-B2C3-0F1CE3E2BF5B}" destId="{A6E2EE1D-C5A4-47D2-8523-91D840EBA9A6}" srcOrd="0" destOrd="0" presId="urn:microsoft.com/office/officeart/2009/3/layout/HorizontalOrganizationChart"/>
    <dgm:cxn modelId="{9B89C71A-4AC9-4ECC-9C00-6E062720D0C4}" type="presOf" srcId="{B34E9EE1-AD38-4E7C-AE02-D22C5AC70EE1}" destId="{AF4981AD-9B14-4E5F-A83A-EF5F3F8B9ECF}" srcOrd="0" destOrd="0" presId="urn:microsoft.com/office/officeart/2009/3/layout/HorizontalOrganizationChart"/>
    <dgm:cxn modelId="{D8CA50BE-A648-43F4-B97F-08648E11CB3F}" type="presOf" srcId="{589B57AC-C5B3-4F3C-91C6-E0DB531984E7}" destId="{EC66F47B-F177-47A9-AD78-7A1F7C2F0046}" srcOrd="0" destOrd="0" presId="urn:microsoft.com/office/officeart/2009/3/layout/HorizontalOrganizationChart"/>
    <dgm:cxn modelId="{1B930766-B82A-4107-AE0A-2E5E5DDBFD81}" srcId="{19D7DC6E-3A90-459E-9167-4C853A7005DB}" destId="{A58635C3-D7F1-48B1-B12C-78CFB352A161}" srcOrd="2" destOrd="0" parTransId="{5CC00BCF-080E-4773-8D89-CBC895BF08FA}" sibTransId="{5898A144-BEA0-497D-9C2F-5013BC9B4FA7}"/>
    <dgm:cxn modelId="{8BEB776E-0625-4D39-BDED-9A605A01C2ED}" srcId="{5F7EA99D-4C87-4986-A7AF-5D4F583F7DB3}" destId="{E7309A83-9CAF-4E3C-858A-66973E10953E}" srcOrd="0" destOrd="0" parTransId="{0E422099-1CDD-470F-B30E-EA0876C7F4AA}" sibTransId="{377C8BD1-7088-42E7-B511-5136FAFB9241}"/>
    <dgm:cxn modelId="{40C7E6E1-629B-4DDD-9B10-503B663D0DDE}" type="presOf" srcId="{87453650-948D-47B9-BFEC-C0C4CCBF1793}" destId="{0BFE564E-744B-4BEB-8A83-B4AABFB38C27}" srcOrd="1" destOrd="0" presId="urn:microsoft.com/office/officeart/2009/3/layout/HorizontalOrganizationChart"/>
    <dgm:cxn modelId="{32738BB3-D64B-4D82-AEE5-8F7EA20C591A}" type="presOf" srcId="{15A04E1E-5AE1-4951-A733-5D58291EC600}" destId="{FE6D6883-6EAD-42F4-B6DB-86E0EFC11A9D}" srcOrd="0" destOrd="0" presId="urn:microsoft.com/office/officeart/2009/3/layout/HorizontalOrganizationChart"/>
    <dgm:cxn modelId="{261C7D52-33EF-44DD-ABC9-AE47E09512F5}" type="presOf" srcId="{5F7EA99D-4C87-4986-A7AF-5D4F583F7DB3}" destId="{E4062745-B6E7-48BD-A7E8-184FEAD15EF1}" srcOrd="1" destOrd="0" presId="urn:microsoft.com/office/officeart/2009/3/layout/HorizontalOrganizationChart"/>
    <dgm:cxn modelId="{9A1E539A-298A-47E9-AF90-8ABF857F6825}" type="presOf" srcId="{930C09EA-A62A-4349-8A7F-F5D412A4268C}" destId="{C64C8ADC-9E13-402F-88CD-906A3D51E936}" srcOrd="1" destOrd="0" presId="urn:microsoft.com/office/officeart/2009/3/layout/HorizontalOrganizationChart"/>
    <dgm:cxn modelId="{8D6602B9-822F-4FC9-968D-1B33BD3AC982}" type="presOf" srcId="{6FD1FF8A-D668-4A8C-9704-953CEF494625}" destId="{3D145994-AB8A-4CC9-975B-ABE9AE71816C}" srcOrd="1" destOrd="0" presId="urn:microsoft.com/office/officeart/2009/3/layout/HorizontalOrganizationChart"/>
    <dgm:cxn modelId="{6B7A47C1-8FDB-4AA5-8827-4CBBA6F89F4D}" type="presOf" srcId="{0E422099-1CDD-470F-B30E-EA0876C7F4AA}" destId="{E6B51F33-2930-47B9-BC8A-7624C11CCBAE}" srcOrd="0" destOrd="0" presId="urn:microsoft.com/office/officeart/2009/3/layout/HorizontalOrganizationChart"/>
    <dgm:cxn modelId="{6E26E623-C3F8-4CCF-8704-0D81AC9B5162}" type="presOf" srcId="{B4D8B46B-FBE7-46E0-BDDA-17DE98E657C6}" destId="{4D7F67FD-C25B-4CB6-8D0E-DCC521E96D05}" srcOrd="0" destOrd="0" presId="urn:microsoft.com/office/officeart/2009/3/layout/HorizontalOrganizationChart"/>
    <dgm:cxn modelId="{EE16DEDA-A584-4C64-8E3C-6D13200E5623}" type="presOf" srcId="{C73015A8-759E-4B2A-B18F-446D04A0EF37}" destId="{3A0BEEF5-4928-42A1-97BE-9C4062F63FC6}" srcOrd="0" destOrd="0" presId="urn:microsoft.com/office/officeart/2009/3/layout/HorizontalOrganizationChart"/>
    <dgm:cxn modelId="{CBB4F78B-691B-4B12-886D-AE29E5BCE615}" type="presOf" srcId="{EEEEA6B2-4DA7-44C3-9C38-D1BDC3BB71FA}" destId="{1DBE3383-96C5-4045-969A-E43E72030850}" srcOrd="0" destOrd="0" presId="urn:microsoft.com/office/officeart/2009/3/layout/HorizontalOrganizationChart"/>
    <dgm:cxn modelId="{6D5283F1-C01C-48DA-92EF-EDB5A1FC941C}" type="presOf" srcId="{90872D60-E297-44F8-84C2-7870043ECEAE}" destId="{92CDDAF6-ADA3-428F-A805-21A6AB5C2910}" srcOrd="0" destOrd="0" presId="urn:microsoft.com/office/officeart/2009/3/layout/HorizontalOrganizationChart"/>
    <dgm:cxn modelId="{F1DA86BC-3878-47D3-B0A2-86A7DFC445B7}" srcId="{63077687-23BC-43F7-A532-622A94EB8F8C}" destId="{2900E869-E3AB-4B11-BA94-6D367489C7C6}" srcOrd="1" destOrd="0" parTransId="{0C24DC34-83E8-4CEA-A52B-7B76A9ADB084}" sibTransId="{1E067457-D1DC-4202-8595-D2CA361E41C5}"/>
    <dgm:cxn modelId="{6E5C2AD6-18F5-4AC1-A43D-65465C082EC9}" type="presOf" srcId="{961D7879-6112-4CC1-A277-D18CB8A657E2}" destId="{BE2C262E-387E-45CE-BDDC-14A0F3A28E4F}" srcOrd="0" destOrd="0" presId="urn:microsoft.com/office/officeart/2009/3/layout/HorizontalOrganizationChart"/>
    <dgm:cxn modelId="{FAA02A93-1933-4E4C-BBC6-B3B48B600506}" type="presOf" srcId="{7FBF9E42-36E4-4E58-8986-285701A022DB}" destId="{CFDFEB32-BEFF-4963-86D5-05DFC369B5FC}" srcOrd="0" destOrd="0" presId="urn:microsoft.com/office/officeart/2009/3/layout/HorizontalOrganizationChart"/>
    <dgm:cxn modelId="{90BC2DBB-5D81-431D-A4CE-23B82B8E155C}" type="presOf" srcId="{23D26B2E-1881-4183-9995-AFE587A40610}" destId="{5ED81724-67D9-4567-A212-5FFDC011ABD1}" srcOrd="0" destOrd="0" presId="urn:microsoft.com/office/officeart/2009/3/layout/HorizontalOrganizationChart"/>
    <dgm:cxn modelId="{E73B5F03-7B58-4895-A95C-4D78738A7E68}" type="presOf" srcId="{4EC53BEE-0F6E-4535-AB56-CD214DFC0E54}" destId="{C2056BDE-B56F-4CF0-9545-A752E66F5E7D}" srcOrd="0" destOrd="0" presId="urn:microsoft.com/office/officeart/2009/3/layout/HorizontalOrganizationChart"/>
    <dgm:cxn modelId="{41F051F4-8300-48FB-94E2-E32D575F7C3D}" type="presOf" srcId="{5F7EA99D-4C87-4986-A7AF-5D4F583F7DB3}" destId="{BA1E8DFA-C7C7-4E50-BB9B-C3F75F5D5F75}" srcOrd="0" destOrd="0" presId="urn:microsoft.com/office/officeart/2009/3/layout/HorizontalOrganizationChart"/>
    <dgm:cxn modelId="{05493353-169C-49C5-A3D5-4EA7B338C172}" srcId="{88A3C0DB-24E3-452B-AE2F-11B837533C05}" destId="{19D7DC6E-3A90-459E-9167-4C853A7005DB}" srcOrd="0" destOrd="0" parTransId="{7FBF9E42-36E4-4E58-8986-285701A022DB}" sibTransId="{A1B69FE6-2B5E-483A-977D-FB5DB9E3414D}"/>
    <dgm:cxn modelId="{AB1F32FF-D95F-4C7D-ADE6-53C16819A076}" type="presOf" srcId="{B4D8B46B-FBE7-46E0-BDDA-17DE98E657C6}" destId="{F1A3CE26-78E9-4E06-AE1E-B0682031C817}" srcOrd="1" destOrd="0" presId="urn:microsoft.com/office/officeart/2009/3/layout/HorizontalOrganizationChart"/>
    <dgm:cxn modelId="{808756E5-17CC-4D8C-948A-98C2859A53AE}" type="presOf" srcId="{43621BE7-48EB-48BE-AA9A-6193D96F4FD7}" destId="{C67FAD12-7FA9-42F2-A7DD-0D6730CBB3F8}" srcOrd="1" destOrd="0" presId="urn:microsoft.com/office/officeart/2009/3/layout/HorizontalOrganizationChart"/>
    <dgm:cxn modelId="{68A8A608-DFD8-45C7-8BB0-7229B7CF464F}" type="presOf" srcId="{B5AB7313-8D53-4B09-895F-F4A7B59E772B}" destId="{B8351920-EBE1-4241-A576-08130113233D}" srcOrd="1" destOrd="0" presId="urn:microsoft.com/office/officeart/2009/3/layout/HorizontalOrganizationChart"/>
    <dgm:cxn modelId="{57E85B87-1965-4324-A6C9-7880A15ACB1D}" type="presOf" srcId="{25E9A06D-3A77-4DF0-B2B4-6D8A88D43E1C}" destId="{DF97E934-6D6F-4750-AA51-7CBF50AB0F04}" srcOrd="0" destOrd="0" presId="urn:microsoft.com/office/officeart/2009/3/layout/HorizontalOrganizationChart"/>
    <dgm:cxn modelId="{B0B04FDF-9551-4CC2-B272-4D174FC5063B}" type="presOf" srcId="{15A04E1E-5AE1-4951-A733-5D58291EC600}" destId="{21D1EE8A-6F4F-4C64-838D-DBBE6D52EED1}" srcOrd="1" destOrd="0" presId="urn:microsoft.com/office/officeart/2009/3/layout/HorizontalOrganizationChart"/>
    <dgm:cxn modelId="{CEC818A2-9ABD-4121-A8AB-3C1B37F3DC21}" type="presOf" srcId="{6425D250-4D35-417A-BB60-16D8521B9C9A}" destId="{3920A555-8496-430C-9502-C1EA95B32750}" srcOrd="1" destOrd="0" presId="urn:microsoft.com/office/officeart/2009/3/layout/HorizontalOrganizationChart"/>
    <dgm:cxn modelId="{35BE5ED3-FE90-481A-961E-3F29302599A4}" type="presOf" srcId="{B5AB7313-8D53-4B09-895F-F4A7B59E772B}" destId="{DB14DED6-0EDF-476E-91C0-5F85741F4BE7}" srcOrd="0" destOrd="0" presId="urn:microsoft.com/office/officeart/2009/3/layout/HorizontalOrganizationChart"/>
    <dgm:cxn modelId="{C4A070D9-B3CB-40BB-B518-E0B775F86B40}" type="presOf" srcId="{820CF6E2-8D15-410E-8BA6-D22C5EA51BEB}" destId="{08C04E0C-75F2-49DF-AEFA-5C6F9ADBFF89}" srcOrd="0" destOrd="0" presId="urn:microsoft.com/office/officeart/2009/3/layout/HorizontalOrganizationChart"/>
    <dgm:cxn modelId="{7D7C6B04-D452-4E93-B83F-A66EDABAF72D}" type="presOf" srcId="{5510EE47-ED49-4733-AEA4-3558FC536407}" destId="{EA330365-D2C2-409B-8AF6-D5F1331E5A5A}" srcOrd="0" destOrd="0" presId="urn:microsoft.com/office/officeart/2009/3/layout/HorizontalOrganizationChart"/>
    <dgm:cxn modelId="{E2D912D6-928C-4781-94DB-3D8E21F7ED02}" srcId="{EEEEA6B2-4DA7-44C3-9C38-D1BDC3BB71FA}" destId="{25E9A06D-3A77-4DF0-B2B4-6D8A88D43E1C}" srcOrd="2" destOrd="0" parTransId="{36E18C3E-B63F-44B3-99A8-FDAD4B477864}" sibTransId="{B73DED2B-253A-4CCB-8B0E-58B300070475}"/>
    <dgm:cxn modelId="{1E76AA58-5B97-4C20-A765-A5B2F10F5A89}" type="presOf" srcId="{4524BC81-5CDD-4379-B3E0-4CC2B1EA35F0}" destId="{CF28AF02-F952-4017-99C4-3D1D1FCF2910}" srcOrd="0" destOrd="0" presId="urn:microsoft.com/office/officeart/2009/3/layout/HorizontalOrganizationChart"/>
    <dgm:cxn modelId="{4B3B13C1-1A83-4C97-A304-F95A589A195D}" srcId="{03F1E1A7-98AD-49E8-AA63-5CA18A203E3C}" destId="{4524BC81-5CDD-4379-B3E0-4CC2B1EA35F0}" srcOrd="1" destOrd="0" parTransId="{7EED6E51-2A45-42D3-979C-DC0267E6FF03}" sibTransId="{63E256FC-D9C2-497D-85DA-BE56FAF275D1}"/>
    <dgm:cxn modelId="{4E401B1D-1ABB-42D6-8BF8-E3A9E61B8173}" type="presOf" srcId="{E1175574-1E3D-47AD-AEA4-EF266706810A}" destId="{01A1FA01-2307-4B3C-A26B-93187A6C0A4D}" srcOrd="0" destOrd="0" presId="urn:microsoft.com/office/officeart/2009/3/layout/HorizontalOrganizationChart"/>
    <dgm:cxn modelId="{C28D91D2-98B9-4C83-90FB-7949B7069142}" type="presOf" srcId="{A58635C3-D7F1-48B1-B12C-78CFB352A161}" destId="{EC6C1C7F-8809-4336-9070-A308F6E30F8C}" srcOrd="0" destOrd="0" presId="urn:microsoft.com/office/officeart/2009/3/layout/HorizontalOrganizationChart"/>
    <dgm:cxn modelId="{78B869CC-62F8-4B46-9F02-F0B358B0AD52}" type="presOf" srcId="{E1175574-1E3D-47AD-AEA4-EF266706810A}" destId="{62D358C6-263D-4C23-BA91-738127267593}" srcOrd="1" destOrd="0" presId="urn:microsoft.com/office/officeart/2009/3/layout/HorizontalOrganizationChart"/>
    <dgm:cxn modelId="{43C41BA7-37F4-4FA1-900F-9EB6C8DDE868}" srcId="{5F7EA99D-4C87-4986-A7AF-5D4F583F7DB3}" destId="{930C09EA-A62A-4349-8A7F-F5D412A4268C}" srcOrd="2" destOrd="0" parTransId="{9568AC04-F7AC-4626-A0B2-E63EA836748B}" sibTransId="{32C58B8F-820C-4F15-9425-3191AAA51D98}"/>
    <dgm:cxn modelId="{3D7DED8B-19B7-42D5-9A89-D85F8CB3B46D}" type="presOf" srcId="{A122FBC3-C5AE-49C2-80E6-829F6EA2A20E}" destId="{E6F46EED-1D0A-4208-ADC6-3F43968051F8}" srcOrd="1" destOrd="0" presId="urn:microsoft.com/office/officeart/2009/3/layout/HorizontalOrganizationChart"/>
    <dgm:cxn modelId="{074D5888-192F-41F7-AE1E-A46C3A744109}" srcId="{03F1E1A7-98AD-49E8-AA63-5CA18A203E3C}" destId="{87453650-948D-47B9-BFEC-C0C4CCBF1793}" srcOrd="0" destOrd="0" parTransId="{21BC4009-E22E-4DDB-ABF9-A87D69BEC6C7}" sibTransId="{2B7E04B4-E705-4D4C-88AB-CF996CB93F1D}"/>
    <dgm:cxn modelId="{37D9D1F2-896C-4D13-8F81-A00B4AC94852}" type="presOf" srcId="{DE4E9700-B525-430B-86B4-D7F3AD257634}" destId="{1E97820B-5C6B-496D-B78A-1FDCFA2D3043}" srcOrd="0" destOrd="0" presId="urn:microsoft.com/office/officeart/2009/3/layout/HorizontalOrganizationChart"/>
    <dgm:cxn modelId="{F13F7434-DC56-41AF-B1AA-D5086553CC9A}" type="presOf" srcId="{23D26B2E-1881-4183-9995-AFE587A40610}" destId="{0FF212FD-77A0-4639-9CA2-7A8039668037}" srcOrd="1" destOrd="0" presId="urn:microsoft.com/office/officeart/2009/3/layout/HorizontalOrganizationChart"/>
    <dgm:cxn modelId="{99A0B97B-CA0D-48FF-8C62-E09F3BEC949C}" srcId="{4524BC81-5CDD-4379-B3E0-4CC2B1EA35F0}" destId="{15A04E1E-5AE1-4951-A733-5D58291EC600}" srcOrd="0" destOrd="0" parTransId="{2AA25708-DBD4-42A7-9BD4-FD0735A9B363}" sibTransId="{7A8B58CF-3C5E-4258-9271-B600A950D146}"/>
    <dgm:cxn modelId="{E94E843D-5EB5-424B-B16D-3F354507C271}" srcId="{88A3C0DB-24E3-452B-AE2F-11B837533C05}" destId="{5F7EA99D-4C87-4986-A7AF-5D4F583F7DB3}" srcOrd="1" destOrd="0" parTransId="{F773AF5F-59CB-452B-B2C3-0F1CE3E2BF5B}" sibTransId="{6A084A83-582A-4E2D-BC29-12EC497F7CC2}"/>
    <dgm:cxn modelId="{918DDD2D-7604-4372-9335-B71A49EA612B}" srcId="{87453650-948D-47B9-BFEC-C0C4CCBF1793}" destId="{EEEEA6B2-4DA7-44C3-9C38-D1BDC3BB71FA}" srcOrd="0" destOrd="0" parTransId="{961D7879-6112-4CC1-A277-D18CB8A657E2}" sibTransId="{4237B219-FA66-477C-ACC3-A6B303F2A792}"/>
    <dgm:cxn modelId="{B87A1905-3075-4600-B6F8-692F811750FC}" type="presOf" srcId="{90471397-DE4F-4425-8E83-F1294E25371B}" destId="{8B4EDA79-7D64-45A3-AF11-F3BD7A9692A3}" srcOrd="0" destOrd="0" presId="urn:microsoft.com/office/officeart/2009/3/layout/HorizontalOrganizationChart"/>
    <dgm:cxn modelId="{B7D73D22-8671-4876-93B2-A078C9D477A5}" type="presOf" srcId="{87453650-948D-47B9-BFEC-C0C4CCBF1793}" destId="{993DADA8-750E-4A9E-89BE-6FFAAFD70B21}" srcOrd="0" destOrd="0" presId="urn:microsoft.com/office/officeart/2009/3/layout/HorizontalOrganizationChart"/>
    <dgm:cxn modelId="{4B1541C4-743F-4844-946B-DE02A7F00904}" type="presOf" srcId="{63077687-23BC-43F7-A532-622A94EB8F8C}" destId="{86824869-EFDC-4603-BDEC-5043C727DF71}" srcOrd="0" destOrd="0" presId="urn:microsoft.com/office/officeart/2009/3/layout/HorizontalOrganizationChart"/>
    <dgm:cxn modelId="{DF330DAD-5D94-4113-8295-484FFC0D3C84}" type="presOf" srcId="{4EC53BEE-0F6E-4535-AB56-CD214DFC0E54}" destId="{BAC315A9-0F6F-4A05-AC1C-33F43148B2A8}" srcOrd="1" destOrd="0" presId="urn:microsoft.com/office/officeart/2009/3/layout/HorizontalOrganizationChart"/>
    <dgm:cxn modelId="{1521C64C-917D-4764-8C0C-55C89F834A71}" type="presOf" srcId="{C1F327AE-6101-4427-9866-298A1C0EDD45}" destId="{524196C9-3883-4C2B-A366-E2395ADE9107}" srcOrd="0" destOrd="0" presId="urn:microsoft.com/office/officeart/2009/3/layout/HorizontalOrganizationChart"/>
    <dgm:cxn modelId="{B1431664-F63F-4C47-A851-8EF709F25B74}" srcId="{87453650-948D-47B9-BFEC-C0C4CCBF1793}" destId="{63077687-23BC-43F7-A532-622A94EB8F8C}" srcOrd="3" destOrd="0" parTransId="{A2C5F929-A921-4A5A-9AC8-6664C3D0396E}" sibTransId="{5B9DF6E2-D875-4986-844D-CCC71AC32174}"/>
    <dgm:cxn modelId="{B28320E4-8B93-450B-94C2-5A60B2D77A35}" type="presOf" srcId="{C61C2A95-1FEA-4EAC-BE25-23E865994D5E}" destId="{1152C834-EAD2-423D-95A6-A64DB7B234D8}" srcOrd="0" destOrd="0" presId="urn:microsoft.com/office/officeart/2009/3/layout/HorizontalOrganizationChart"/>
    <dgm:cxn modelId="{D85D5EA6-091D-4538-90BB-6ED01665569A}" type="presOf" srcId="{0C24DC34-83E8-4CEA-A52B-7B76A9ADB084}" destId="{72F6EC8D-5AF7-444B-ABEF-4EF19805CA93}" srcOrd="0" destOrd="0" presId="urn:microsoft.com/office/officeart/2009/3/layout/HorizontalOrganizationChart"/>
    <dgm:cxn modelId="{30B99C58-BBB7-41B7-B513-0B89711CDA4B}" type="presOf" srcId="{88A3C0DB-24E3-452B-AE2F-11B837533C05}" destId="{72D66D57-90C4-494B-8E06-754220D9C801}" srcOrd="0" destOrd="0" presId="urn:microsoft.com/office/officeart/2009/3/layout/HorizontalOrganizationChart"/>
    <dgm:cxn modelId="{70D9379F-8491-4EE9-86BB-C5F7B141EA44}" type="presOf" srcId="{6FD1FF8A-D668-4A8C-9704-953CEF494625}" destId="{0413E29F-CDBF-4493-8548-38F0E61BBD7F}" srcOrd="0" destOrd="0" presId="urn:microsoft.com/office/officeart/2009/3/layout/HorizontalOrganizationChart"/>
    <dgm:cxn modelId="{3D9E377C-D9C8-437B-BF63-084AAD0C7C07}" type="presOf" srcId="{36BCC3B7-2D6A-438D-80B2-D7E80931EFDC}" destId="{09D1131E-B534-40C5-B15D-7D71CDA64528}" srcOrd="0" destOrd="0" presId="urn:microsoft.com/office/officeart/2009/3/layout/HorizontalOrganizationChart"/>
    <dgm:cxn modelId="{D8B63254-5F7C-4E8E-9BC4-69CA04B0BE3E}" srcId="{6425D250-4D35-417A-BB60-16D8521B9C9A}" destId="{A122FBC3-C5AE-49C2-80E6-829F6EA2A20E}" srcOrd="0" destOrd="0" parTransId="{C61C2A95-1FEA-4EAC-BE25-23E865994D5E}" sibTransId="{E5B43078-4593-4D8B-B89F-61C5BF78F230}"/>
    <dgm:cxn modelId="{D9D06BF8-B86B-4DFA-9EF2-37BB64F0DCBE}" type="presOf" srcId="{982E3984-5ECA-476B-AEFC-ED55ED250D1E}" destId="{70CFCB13-4F3E-4877-946B-9BCC1C012489}" srcOrd="0" destOrd="0" presId="urn:microsoft.com/office/officeart/2009/3/layout/HorizontalOrganizationChart"/>
    <dgm:cxn modelId="{CAA7B28B-D49D-4434-AFFC-A81587F77FA5}" type="presOf" srcId="{B88576A9-BCA6-4AF4-B093-3663DE0A1805}" destId="{0CAB39C2-F85F-40BC-8F51-8341AF8F5377}" srcOrd="0" destOrd="0" presId="urn:microsoft.com/office/officeart/2009/3/layout/HorizontalOrganizationChart"/>
    <dgm:cxn modelId="{FC2A41FE-FC75-40B3-9710-A19BB918F0C8}" type="presOf" srcId="{88A3C0DB-24E3-452B-AE2F-11B837533C05}" destId="{A2CE752C-1C8F-49BF-8879-CDC88BAD1338}" srcOrd="1" destOrd="0" presId="urn:microsoft.com/office/officeart/2009/3/layout/HorizontalOrganizationChart"/>
    <dgm:cxn modelId="{5168939B-F772-4E84-8EE7-600C66CAD333}" srcId="{19D7DC6E-3A90-459E-9167-4C853A7005DB}" destId="{E1175574-1E3D-47AD-AEA4-EF266706810A}" srcOrd="0" destOrd="0" parTransId="{B88576A9-BCA6-4AF4-B093-3663DE0A1805}" sibTransId="{7A736DF8-E66A-4818-89F5-CC10D3F387C4}"/>
    <dgm:cxn modelId="{E4B15F55-2830-45C0-AC01-FB1E8CB832FF}" srcId="{19D7DC6E-3A90-459E-9167-4C853A7005DB}" destId="{5510EE47-ED49-4733-AEA4-3558FC536407}" srcOrd="3" destOrd="0" parTransId="{B34E9EE1-AD38-4E7C-AE02-D22C5AC70EE1}" sibTransId="{B0E89895-40BB-433C-B046-E0FAB8278216}"/>
    <dgm:cxn modelId="{2CB6072B-DAAB-4E07-AFFD-BCBF9F25F101}" type="presOf" srcId="{43621BE7-48EB-48BE-AA9A-6193D96F4FD7}" destId="{FB1B4E42-9DF1-48E6-B6AB-EC752DABEF9E}" srcOrd="0" destOrd="0" presId="urn:microsoft.com/office/officeart/2009/3/layout/HorizontalOrganizationChart"/>
    <dgm:cxn modelId="{33B51F45-305E-4C18-B456-E75714E0F5A7}" srcId="{5F7EA99D-4C87-4986-A7AF-5D4F583F7DB3}" destId="{23D26B2E-1881-4183-9995-AFE587A40610}" srcOrd="3" destOrd="0" parTransId="{FEA5AECE-DBB7-4DE0-910C-8072137A7266}" sibTransId="{35DC4C23-08E5-41CE-BC8A-A71993A88440}"/>
    <dgm:cxn modelId="{1F046064-F863-4112-90D8-F62B8BB92058}" type="presOf" srcId="{6425D250-4D35-417A-BB60-16D8521B9C9A}" destId="{AC70F09F-5AAF-49BD-B0D7-08E2389A5909}" srcOrd="0" destOrd="0" presId="urn:microsoft.com/office/officeart/2009/3/layout/HorizontalOrganizationChart"/>
    <dgm:cxn modelId="{67336C94-3A93-441E-8BFF-98E7265F2100}" type="presOf" srcId="{03F1E1A7-98AD-49E8-AA63-5CA18A203E3C}" destId="{D7471EA4-9BE9-4989-ADD7-5034AEAA742D}" srcOrd="0" destOrd="0" presId="urn:microsoft.com/office/officeart/2009/3/layout/HorizontalOrganizationChart"/>
    <dgm:cxn modelId="{8049F992-07B9-4FDA-8E69-525403C4F6B5}" srcId="{EEEEA6B2-4DA7-44C3-9C38-D1BDC3BB71FA}" destId="{982E3984-5ECA-476B-AEFC-ED55ED250D1E}" srcOrd="0" destOrd="0" parTransId="{820CF6E2-8D15-410E-8BA6-D22C5EA51BEB}" sibTransId="{30902C39-78D2-42E5-946E-DF8379D0A3DB}"/>
    <dgm:cxn modelId="{D1AAC469-5AC1-45CB-A135-10642F4F5E2A}" type="presOf" srcId="{EEEEA6B2-4DA7-44C3-9C38-D1BDC3BB71FA}" destId="{11FE68DE-043A-44C4-93EF-9C2D8CDDD123}" srcOrd="1" destOrd="0" presId="urn:microsoft.com/office/officeart/2009/3/layout/HorizontalOrganizationChart"/>
    <dgm:cxn modelId="{946313B3-09ED-45C3-B353-88A75EC64E67}" type="presOf" srcId="{36E18C3E-B63F-44B3-99A8-FDAD4B477864}" destId="{A586160E-7325-473C-831D-5C59624CC238}" srcOrd="0" destOrd="0" presId="urn:microsoft.com/office/officeart/2009/3/layout/HorizontalOrganizationChart"/>
    <dgm:cxn modelId="{63D03F38-4AFD-4FE8-972C-35D7F207D1D4}" srcId="{5F7EA99D-4C87-4986-A7AF-5D4F583F7DB3}" destId="{4EC53BEE-0F6E-4535-AB56-CD214DFC0E54}" srcOrd="1" destOrd="0" parTransId="{C1F327AE-6101-4427-9866-298A1C0EDD45}" sibTransId="{6C5A4D80-742E-40B0-BDD3-02608710E5DE}"/>
    <dgm:cxn modelId="{2FA6E3B0-94EC-44E6-AF0C-F42CEF530E91}" type="presOf" srcId="{5510EE47-ED49-4733-AEA4-3558FC536407}" destId="{32B7AC08-35A2-4251-80D4-C5129D2EF080}" srcOrd="1" destOrd="0" presId="urn:microsoft.com/office/officeart/2009/3/layout/HorizontalOrganizationChart"/>
    <dgm:cxn modelId="{F4F5FA74-71C9-40F4-AC0A-A2D8459E74E5}" srcId="{87453650-948D-47B9-BFEC-C0C4CCBF1793}" destId="{6425D250-4D35-417A-BB60-16D8521B9C9A}" srcOrd="1" destOrd="0" parTransId="{90872D60-E297-44F8-84C2-7870043ECEAE}" sibTransId="{1A4C3FDC-F951-49E5-AC14-66A927EFD2A5}"/>
    <dgm:cxn modelId="{77F6F9CD-ED3E-495A-97C8-AA2FA0360AB2}" type="presOf" srcId="{FEA5AECE-DBB7-4DE0-910C-8072137A7266}" destId="{E249025F-ED1C-4F8A-A8B1-343F0D94C116}" srcOrd="0" destOrd="0" presId="urn:microsoft.com/office/officeart/2009/3/layout/HorizontalOrganizationChart"/>
    <dgm:cxn modelId="{E48527B3-F358-4D2E-A836-8E433BAB5ADC}" type="presOf" srcId="{19D7DC6E-3A90-459E-9167-4C853A7005DB}" destId="{B9BA322E-7B96-457E-9DBA-BC2E643A39E7}" srcOrd="0" destOrd="0" presId="urn:microsoft.com/office/officeart/2009/3/layout/HorizontalOrganizationChart"/>
    <dgm:cxn modelId="{91A4B673-41C3-4277-94FA-2B42F0E5B063}" type="presOf" srcId="{63077687-23BC-43F7-A532-622A94EB8F8C}" destId="{710BD602-1DCF-4128-9552-16D56E621B01}" srcOrd="1" destOrd="0" presId="urn:microsoft.com/office/officeart/2009/3/layout/HorizontalOrganizationChart"/>
    <dgm:cxn modelId="{19B477C5-577E-4F75-A666-3FBD4F2571BC}" type="presOf" srcId="{930C09EA-A62A-4349-8A7F-F5D412A4268C}" destId="{49F6146E-E6E1-462C-B324-8B344E4DC440}" srcOrd="0" destOrd="0" presId="urn:microsoft.com/office/officeart/2009/3/layout/HorizontalOrganizationChart"/>
    <dgm:cxn modelId="{6F7838B6-961D-4989-9A4F-87D5E9CB8259}" srcId="{19D7DC6E-3A90-459E-9167-4C853A7005DB}" destId="{B5AB7313-8D53-4B09-895F-F4A7B59E772B}" srcOrd="1" destOrd="0" parTransId="{36BCC3B7-2D6A-438D-80B2-D7E80931EFDC}" sibTransId="{0B2E3F65-EDF3-4346-B646-6C5E10CE0685}"/>
    <dgm:cxn modelId="{104B65F3-4A52-419F-8FEC-2534439172BB}" type="presOf" srcId="{4524BC81-5CDD-4379-B3E0-4CC2B1EA35F0}" destId="{EF3FBF66-7C82-481A-96C8-CB29F310FDD0}" srcOrd="1" destOrd="0" presId="urn:microsoft.com/office/officeart/2009/3/layout/HorizontalOrganizationChart"/>
    <dgm:cxn modelId="{62C99798-0D6B-4858-A547-7E55244CE536}" type="presParOf" srcId="{D7471EA4-9BE9-4989-ADD7-5034AEAA742D}" destId="{CCC7DCB1-51BA-4EFF-927D-2CFD0EDFC905}" srcOrd="0" destOrd="0" presId="urn:microsoft.com/office/officeart/2009/3/layout/HorizontalOrganizationChart"/>
    <dgm:cxn modelId="{DB74761D-7B36-4276-B113-1129F4AF0DA0}" type="presParOf" srcId="{CCC7DCB1-51BA-4EFF-927D-2CFD0EDFC905}" destId="{4FD4DCA8-7C85-4629-8168-4503B31C5F18}" srcOrd="0" destOrd="0" presId="urn:microsoft.com/office/officeart/2009/3/layout/HorizontalOrganizationChart"/>
    <dgm:cxn modelId="{9F92EF9C-6978-4179-9EBD-4CBEAE1C9F37}" type="presParOf" srcId="{4FD4DCA8-7C85-4629-8168-4503B31C5F18}" destId="{993DADA8-750E-4A9E-89BE-6FFAAFD70B21}" srcOrd="0" destOrd="0" presId="urn:microsoft.com/office/officeart/2009/3/layout/HorizontalOrganizationChart"/>
    <dgm:cxn modelId="{064289BF-91AA-4DDC-A190-F4D479A3DF9C}" type="presParOf" srcId="{4FD4DCA8-7C85-4629-8168-4503B31C5F18}" destId="{0BFE564E-744B-4BEB-8A83-B4AABFB38C27}" srcOrd="1" destOrd="0" presId="urn:microsoft.com/office/officeart/2009/3/layout/HorizontalOrganizationChart"/>
    <dgm:cxn modelId="{830FDDBF-4DEA-4A61-A13A-D0CCA370CB2B}" type="presParOf" srcId="{CCC7DCB1-51BA-4EFF-927D-2CFD0EDFC905}" destId="{E9EF7BD7-608C-41E4-9EE2-D63037D74766}" srcOrd="1" destOrd="0" presId="urn:microsoft.com/office/officeart/2009/3/layout/HorizontalOrganizationChart"/>
    <dgm:cxn modelId="{17D68F25-F5BF-40B4-A8A0-F0A672110B99}" type="presParOf" srcId="{E9EF7BD7-608C-41E4-9EE2-D63037D74766}" destId="{BE2C262E-387E-45CE-BDDC-14A0F3A28E4F}" srcOrd="0" destOrd="0" presId="urn:microsoft.com/office/officeart/2009/3/layout/HorizontalOrganizationChart"/>
    <dgm:cxn modelId="{944A22FC-B317-4816-96BA-4816A62F5FFE}" type="presParOf" srcId="{E9EF7BD7-608C-41E4-9EE2-D63037D74766}" destId="{F7A3A2C6-D9BB-439A-BD40-765A6A35C29A}" srcOrd="1" destOrd="0" presId="urn:microsoft.com/office/officeart/2009/3/layout/HorizontalOrganizationChart"/>
    <dgm:cxn modelId="{CF4BB950-73D9-4083-B2A4-4DE3D43EF75D}" type="presParOf" srcId="{F7A3A2C6-D9BB-439A-BD40-765A6A35C29A}" destId="{16F80A39-44FD-4424-B5BC-9568655FECF6}" srcOrd="0" destOrd="0" presId="urn:microsoft.com/office/officeart/2009/3/layout/HorizontalOrganizationChart"/>
    <dgm:cxn modelId="{6FE65A4A-F1D9-48D0-9610-0EAF8178EC15}" type="presParOf" srcId="{16F80A39-44FD-4424-B5BC-9568655FECF6}" destId="{1DBE3383-96C5-4045-969A-E43E72030850}" srcOrd="0" destOrd="0" presId="urn:microsoft.com/office/officeart/2009/3/layout/HorizontalOrganizationChart"/>
    <dgm:cxn modelId="{87F3ED12-815E-471F-BF7D-EC730390C74C}" type="presParOf" srcId="{16F80A39-44FD-4424-B5BC-9568655FECF6}" destId="{11FE68DE-043A-44C4-93EF-9C2D8CDDD123}" srcOrd="1" destOrd="0" presId="urn:microsoft.com/office/officeart/2009/3/layout/HorizontalOrganizationChart"/>
    <dgm:cxn modelId="{2B90BC33-319C-4281-A665-7E2838A1C4B4}" type="presParOf" srcId="{F7A3A2C6-D9BB-439A-BD40-765A6A35C29A}" destId="{853BC22A-7CAA-47E6-93D3-9CC3BFF844D6}" srcOrd="1" destOrd="0" presId="urn:microsoft.com/office/officeart/2009/3/layout/HorizontalOrganizationChart"/>
    <dgm:cxn modelId="{ED9E1C96-3CAD-468F-8841-19327C4DDF0B}" type="presParOf" srcId="{853BC22A-7CAA-47E6-93D3-9CC3BFF844D6}" destId="{08C04E0C-75F2-49DF-AEFA-5C6F9ADBFF89}" srcOrd="0" destOrd="0" presId="urn:microsoft.com/office/officeart/2009/3/layout/HorizontalOrganizationChart"/>
    <dgm:cxn modelId="{82DA1713-64ED-4A74-9D3D-F6C04D9FD83C}" type="presParOf" srcId="{853BC22A-7CAA-47E6-93D3-9CC3BFF844D6}" destId="{A77A20E1-1A6C-498E-AA98-E6CB86F1B7F3}" srcOrd="1" destOrd="0" presId="urn:microsoft.com/office/officeart/2009/3/layout/HorizontalOrganizationChart"/>
    <dgm:cxn modelId="{FFC5DC17-3928-42A4-9C6C-804A82B036B5}" type="presParOf" srcId="{A77A20E1-1A6C-498E-AA98-E6CB86F1B7F3}" destId="{5A57E386-FD80-43C4-A7AB-704053A2020E}" srcOrd="0" destOrd="0" presId="urn:microsoft.com/office/officeart/2009/3/layout/HorizontalOrganizationChart"/>
    <dgm:cxn modelId="{1A0C3B32-8D16-4B1E-A122-12C9986AC09A}" type="presParOf" srcId="{5A57E386-FD80-43C4-A7AB-704053A2020E}" destId="{70CFCB13-4F3E-4877-946B-9BCC1C012489}" srcOrd="0" destOrd="0" presId="urn:microsoft.com/office/officeart/2009/3/layout/HorizontalOrganizationChart"/>
    <dgm:cxn modelId="{418CBAC7-8F8F-48AC-8757-3C56F645BABF}" type="presParOf" srcId="{5A57E386-FD80-43C4-A7AB-704053A2020E}" destId="{88EEFE65-0C4D-48F2-AF23-F3C4C4925784}" srcOrd="1" destOrd="0" presId="urn:microsoft.com/office/officeart/2009/3/layout/HorizontalOrganizationChart"/>
    <dgm:cxn modelId="{F9B4B632-58C3-435A-9304-B889B5437C92}" type="presParOf" srcId="{A77A20E1-1A6C-498E-AA98-E6CB86F1B7F3}" destId="{504B18AB-37AD-4D22-855B-888777CEC165}" srcOrd="1" destOrd="0" presId="urn:microsoft.com/office/officeart/2009/3/layout/HorizontalOrganizationChart"/>
    <dgm:cxn modelId="{826338D8-7045-4D1C-8882-52AA6DD3C1F0}" type="presParOf" srcId="{A77A20E1-1A6C-498E-AA98-E6CB86F1B7F3}" destId="{C841766F-9FDA-4E8A-BAC9-34731F7553F6}" srcOrd="2" destOrd="0" presId="urn:microsoft.com/office/officeart/2009/3/layout/HorizontalOrganizationChart"/>
    <dgm:cxn modelId="{0437D0B4-2516-4192-9ABF-C7CA45051EC8}" type="presParOf" srcId="{853BC22A-7CAA-47E6-93D3-9CC3BFF844D6}" destId="{EC66F47B-F177-47A9-AD78-7A1F7C2F0046}" srcOrd="2" destOrd="0" presId="urn:microsoft.com/office/officeart/2009/3/layout/HorizontalOrganizationChart"/>
    <dgm:cxn modelId="{44FBA2C3-FD60-4205-9A68-93DFD88921D7}" type="presParOf" srcId="{853BC22A-7CAA-47E6-93D3-9CC3BFF844D6}" destId="{32806558-CA7C-4024-854A-B8BE9EA49214}" srcOrd="3" destOrd="0" presId="urn:microsoft.com/office/officeart/2009/3/layout/HorizontalOrganizationChart"/>
    <dgm:cxn modelId="{9E21DF01-E6D1-485D-AF3F-9A9F1AD0583B}" type="presParOf" srcId="{32806558-CA7C-4024-854A-B8BE9EA49214}" destId="{BA373AD9-57D5-41EF-A5D5-F4242FBF64DD}" srcOrd="0" destOrd="0" presId="urn:microsoft.com/office/officeart/2009/3/layout/HorizontalOrganizationChart"/>
    <dgm:cxn modelId="{0805A255-886B-40EF-8D4C-23BE4367F967}" type="presParOf" srcId="{BA373AD9-57D5-41EF-A5D5-F4242FBF64DD}" destId="{0413E29F-CDBF-4493-8548-38F0E61BBD7F}" srcOrd="0" destOrd="0" presId="urn:microsoft.com/office/officeart/2009/3/layout/HorizontalOrganizationChart"/>
    <dgm:cxn modelId="{6B5E009B-8FFD-45FC-AA6B-42946B13A0F0}" type="presParOf" srcId="{BA373AD9-57D5-41EF-A5D5-F4242FBF64DD}" destId="{3D145994-AB8A-4CC9-975B-ABE9AE71816C}" srcOrd="1" destOrd="0" presId="urn:microsoft.com/office/officeart/2009/3/layout/HorizontalOrganizationChart"/>
    <dgm:cxn modelId="{04815865-AFF8-4825-94EB-197D5F4D1554}" type="presParOf" srcId="{32806558-CA7C-4024-854A-B8BE9EA49214}" destId="{5B85D14F-7235-4225-86DD-499011FB1A77}" srcOrd="1" destOrd="0" presId="urn:microsoft.com/office/officeart/2009/3/layout/HorizontalOrganizationChart"/>
    <dgm:cxn modelId="{D6B6B2A4-3708-46B3-9493-F53CCB40A3B6}" type="presParOf" srcId="{32806558-CA7C-4024-854A-B8BE9EA49214}" destId="{07641FC3-D560-44ED-BCDB-962078A17484}" srcOrd="2" destOrd="0" presId="urn:microsoft.com/office/officeart/2009/3/layout/HorizontalOrganizationChart"/>
    <dgm:cxn modelId="{09BFC460-3AC2-4FC6-A0E2-74FE75E0AB96}" type="presParOf" srcId="{853BC22A-7CAA-47E6-93D3-9CC3BFF844D6}" destId="{A586160E-7325-473C-831D-5C59624CC238}" srcOrd="4" destOrd="0" presId="urn:microsoft.com/office/officeart/2009/3/layout/HorizontalOrganizationChart"/>
    <dgm:cxn modelId="{D8F15483-0EDD-4902-A697-C743304E0E6B}" type="presParOf" srcId="{853BC22A-7CAA-47E6-93D3-9CC3BFF844D6}" destId="{3C712376-8956-44F5-BDD6-F133EFA2642E}" srcOrd="5" destOrd="0" presId="urn:microsoft.com/office/officeart/2009/3/layout/HorizontalOrganizationChart"/>
    <dgm:cxn modelId="{D91B71AF-61FD-483F-8388-EDBCB4EA5D75}" type="presParOf" srcId="{3C712376-8956-44F5-BDD6-F133EFA2642E}" destId="{F49FF02A-6BB0-493B-9024-C0FC6ACE9371}" srcOrd="0" destOrd="0" presId="urn:microsoft.com/office/officeart/2009/3/layout/HorizontalOrganizationChart"/>
    <dgm:cxn modelId="{386767B5-B04D-4C44-9F99-264E415250CA}" type="presParOf" srcId="{F49FF02A-6BB0-493B-9024-C0FC6ACE9371}" destId="{DF97E934-6D6F-4750-AA51-7CBF50AB0F04}" srcOrd="0" destOrd="0" presId="urn:microsoft.com/office/officeart/2009/3/layout/HorizontalOrganizationChart"/>
    <dgm:cxn modelId="{1F4E45DF-7B29-44D6-9A4B-C3BE10479FCE}" type="presParOf" srcId="{F49FF02A-6BB0-493B-9024-C0FC6ACE9371}" destId="{FFB97AA7-897E-49C8-9475-A44DACE69865}" srcOrd="1" destOrd="0" presId="urn:microsoft.com/office/officeart/2009/3/layout/HorizontalOrganizationChart"/>
    <dgm:cxn modelId="{48B9A7B7-14A6-4AC0-8594-FBE1D5DAD8D2}" type="presParOf" srcId="{3C712376-8956-44F5-BDD6-F133EFA2642E}" destId="{52C420E1-AB6A-45ED-BD21-911ECAA62B79}" srcOrd="1" destOrd="0" presId="urn:microsoft.com/office/officeart/2009/3/layout/HorizontalOrganizationChart"/>
    <dgm:cxn modelId="{A61F4992-A2A6-4E70-9DCD-C0A38DC7A26F}" type="presParOf" srcId="{3C712376-8956-44F5-BDD6-F133EFA2642E}" destId="{8A245350-4E14-4AF1-ABDF-68D5E537FFE7}" srcOrd="2" destOrd="0" presId="urn:microsoft.com/office/officeart/2009/3/layout/HorizontalOrganizationChart"/>
    <dgm:cxn modelId="{5B58B9FB-F277-4C79-A055-8F3171A3C352}" type="presParOf" srcId="{F7A3A2C6-D9BB-439A-BD40-765A6A35C29A}" destId="{E063F8C7-C4E1-466B-8513-530D48962A67}" srcOrd="2" destOrd="0" presId="urn:microsoft.com/office/officeart/2009/3/layout/HorizontalOrganizationChart"/>
    <dgm:cxn modelId="{AD8AA38B-F146-490C-9BB9-ADA8C52D3077}" type="presParOf" srcId="{E9EF7BD7-608C-41E4-9EE2-D63037D74766}" destId="{92CDDAF6-ADA3-428F-A805-21A6AB5C2910}" srcOrd="2" destOrd="0" presId="urn:microsoft.com/office/officeart/2009/3/layout/HorizontalOrganizationChart"/>
    <dgm:cxn modelId="{3B90F4F4-C553-4738-8A21-B17794332130}" type="presParOf" srcId="{E9EF7BD7-608C-41E4-9EE2-D63037D74766}" destId="{3FAA4765-CC3A-41EC-AB78-F3460D698DC3}" srcOrd="3" destOrd="0" presId="urn:microsoft.com/office/officeart/2009/3/layout/HorizontalOrganizationChart"/>
    <dgm:cxn modelId="{568D7CBD-CF97-4AC8-9BF3-ED8C5AF5AF6A}" type="presParOf" srcId="{3FAA4765-CC3A-41EC-AB78-F3460D698DC3}" destId="{66F47059-1593-422E-894A-BA7396177DC7}" srcOrd="0" destOrd="0" presId="urn:microsoft.com/office/officeart/2009/3/layout/HorizontalOrganizationChart"/>
    <dgm:cxn modelId="{7D00D304-AB87-413E-8F3A-49627BA66AB3}" type="presParOf" srcId="{66F47059-1593-422E-894A-BA7396177DC7}" destId="{AC70F09F-5AAF-49BD-B0D7-08E2389A5909}" srcOrd="0" destOrd="0" presId="urn:microsoft.com/office/officeart/2009/3/layout/HorizontalOrganizationChart"/>
    <dgm:cxn modelId="{6C11E866-5222-4DC9-B65E-FEE1B0778097}" type="presParOf" srcId="{66F47059-1593-422E-894A-BA7396177DC7}" destId="{3920A555-8496-430C-9502-C1EA95B32750}" srcOrd="1" destOrd="0" presId="urn:microsoft.com/office/officeart/2009/3/layout/HorizontalOrganizationChart"/>
    <dgm:cxn modelId="{320F884E-5468-45AF-9760-BE675138BFB5}" type="presParOf" srcId="{3FAA4765-CC3A-41EC-AB78-F3460D698DC3}" destId="{E0911C9A-B264-49CF-A2D6-0DE957F27B7C}" srcOrd="1" destOrd="0" presId="urn:microsoft.com/office/officeart/2009/3/layout/HorizontalOrganizationChart"/>
    <dgm:cxn modelId="{8873D0E1-D990-40A6-AE77-D37F049C53CA}" type="presParOf" srcId="{E0911C9A-B264-49CF-A2D6-0DE957F27B7C}" destId="{1152C834-EAD2-423D-95A6-A64DB7B234D8}" srcOrd="0" destOrd="0" presId="urn:microsoft.com/office/officeart/2009/3/layout/HorizontalOrganizationChart"/>
    <dgm:cxn modelId="{D4DDC1D5-0DD8-4054-BB90-7A6D47853FE9}" type="presParOf" srcId="{E0911C9A-B264-49CF-A2D6-0DE957F27B7C}" destId="{928274A8-4918-4FD1-86C5-6B5C6250CB14}" srcOrd="1" destOrd="0" presId="urn:microsoft.com/office/officeart/2009/3/layout/HorizontalOrganizationChart"/>
    <dgm:cxn modelId="{83C73188-148C-404A-9E05-74884199E641}" type="presParOf" srcId="{928274A8-4918-4FD1-86C5-6B5C6250CB14}" destId="{EED51AB6-DD51-42E1-BF6C-EE7B08B6478A}" srcOrd="0" destOrd="0" presId="urn:microsoft.com/office/officeart/2009/3/layout/HorizontalOrganizationChart"/>
    <dgm:cxn modelId="{AF53F892-84B7-43FC-9C47-0C10D02F1809}" type="presParOf" srcId="{EED51AB6-DD51-42E1-BF6C-EE7B08B6478A}" destId="{EDDE08B7-8A61-4ADD-86E0-D0EEC111E930}" srcOrd="0" destOrd="0" presId="urn:microsoft.com/office/officeart/2009/3/layout/HorizontalOrganizationChart"/>
    <dgm:cxn modelId="{C1A9783C-2086-46D1-AD0A-C7E07676C106}" type="presParOf" srcId="{EED51AB6-DD51-42E1-BF6C-EE7B08B6478A}" destId="{E6F46EED-1D0A-4208-ADC6-3F43968051F8}" srcOrd="1" destOrd="0" presId="urn:microsoft.com/office/officeart/2009/3/layout/HorizontalOrganizationChart"/>
    <dgm:cxn modelId="{91C6C150-3519-4BBC-9674-A9A31A2F0148}" type="presParOf" srcId="{928274A8-4918-4FD1-86C5-6B5C6250CB14}" destId="{6C7D8B41-9A48-4046-82F7-F9B8950134DE}" srcOrd="1" destOrd="0" presId="urn:microsoft.com/office/officeart/2009/3/layout/HorizontalOrganizationChart"/>
    <dgm:cxn modelId="{60E6E48E-E2DE-4D08-868D-ED3615E01F89}" type="presParOf" srcId="{928274A8-4918-4FD1-86C5-6B5C6250CB14}" destId="{5AC0E1D1-315A-41CB-AFAB-1E33D79FF13A}" srcOrd="2" destOrd="0" presId="urn:microsoft.com/office/officeart/2009/3/layout/HorizontalOrganizationChart"/>
    <dgm:cxn modelId="{2BD2B1BE-B682-4DF2-B389-18AC82E256F5}" type="presParOf" srcId="{E0911C9A-B264-49CF-A2D6-0DE957F27B7C}" destId="{3A0BEEF5-4928-42A1-97BE-9C4062F63FC6}" srcOrd="2" destOrd="0" presId="urn:microsoft.com/office/officeart/2009/3/layout/HorizontalOrganizationChart"/>
    <dgm:cxn modelId="{0EF1850D-5BAC-451B-A61F-784A65E8A3C1}" type="presParOf" srcId="{E0911C9A-B264-49CF-A2D6-0DE957F27B7C}" destId="{BA135CAD-6308-4D06-9C14-386A584B8934}" srcOrd="3" destOrd="0" presId="urn:microsoft.com/office/officeart/2009/3/layout/HorizontalOrganizationChart"/>
    <dgm:cxn modelId="{6D35066F-D4D5-4710-A09C-83ADAF6D5F10}" type="presParOf" srcId="{BA135CAD-6308-4D06-9C14-386A584B8934}" destId="{9B706220-8977-4145-8C3E-0CC9D9C8EE89}" srcOrd="0" destOrd="0" presId="urn:microsoft.com/office/officeart/2009/3/layout/HorizontalOrganizationChart"/>
    <dgm:cxn modelId="{A5453702-8E6F-4625-BCAB-1989F581653B}" type="presParOf" srcId="{9B706220-8977-4145-8C3E-0CC9D9C8EE89}" destId="{3D5B4F04-7CB0-403D-94E4-59361E0FBBBD}" srcOrd="0" destOrd="0" presId="urn:microsoft.com/office/officeart/2009/3/layout/HorizontalOrganizationChart"/>
    <dgm:cxn modelId="{E1A844EE-69AA-4E66-913D-E7894722F97E}" type="presParOf" srcId="{9B706220-8977-4145-8C3E-0CC9D9C8EE89}" destId="{41940373-20CF-4953-984D-8C7B9A86FE3C}" srcOrd="1" destOrd="0" presId="urn:microsoft.com/office/officeart/2009/3/layout/HorizontalOrganizationChart"/>
    <dgm:cxn modelId="{301C2E25-7768-488D-B4E4-E8FAFB445236}" type="presParOf" srcId="{BA135CAD-6308-4D06-9C14-386A584B8934}" destId="{85A05DB5-EF64-4075-8A7B-8EB68AB2783C}" srcOrd="1" destOrd="0" presId="urn:microsoft.com/office/officeart/2009/3/layout/HorizontalOrganizationChart"/>
    <dgm:cxn modelId="{A7659C16-A716-4FA7-B913-1419894DD4B4}" type="presParOf" srcId="{BA135CAD-6308-4D06-9C14-386A584B8934}" destId="{B0E9CC18-F406-401C-A7B3-BC4AFE14A81E}" srcOrd="2" destOrd="0" presId="urn:microsoft.com/office/officeart/2009/3/layout/HorizontalOrganizationChart"/>
    <dgm:cxn modelId="{A2AEC281-456B-465D-BCED-D0BCFB13BEFE}" type="presParOf" srcId="{E0911C9A-B264-49CF-A2D6-0DE957F27B7C}" destId="{8B4EDA79-7D64-45A3-AF11-F3BD7A9692A3}" srcOrd="4" destOrd="0" presId="urn:microsoft.com/office/officeart/2009/3/layout/HorizontalOrganizationChart"/>
    <dgm:cxn modelId="{572D78C5-513D-49C9-90B8-593F9BDD2533}" type="presParOf" srcId="{E0911C9A-B264-49CF-A2D6-0DE957F27B7C}" destId="{190D2C07-56E3-4F24-9701-91631C6422E3}" srcOrd="5" destOrd="0" presId="urn:microsoft.com/office/officeart/2009/3/layout/HorizontalOrganizationChart"/>
    <dgm:cxn modelId="{17012C4F-2131-45DD-BA1B-82D4C609853C}" type="presParOf" srcId="{190D2C07-56E3-4F24-9701-91631C6422E3}" destId="{325F6BD1-DA8F-415F-8717-5B9F6E3A5B7C}" srcOrd="0" destOrd="0" presId="urn:microsoft.com/office/officeart/2009/3/layout/HorizontalOrganizationChart"/>
    <dgm:cxn modelId="{E7147B8E-5751-476B-8911-039363EF2459}" type="presParOf" srcId="{325F6BD1-DA8F-415F-8717-5B9F6E3A5B7C}" destId="{4D7F67FD-C25B-4CB6-8D0E-DCC521E96D05}" srcOrd="0" destOrd="0" presId="urn:microsoft.com/office/officeart/2009/3/layout/HorizontalOrganizationChart"/>
    <dgm:cxn modelId="{8A41D64F-3749-45A0-8C0C-035EB58C3DC3}" type="presParOf" srcId="{325F6BD1-DA8F-415F-8717-5B9F6E3A5B7C}" destId="{F1A3CE26-78E9-4E06-AE1E-B0682031C817}" srcOrd="1" destOrd="0" presId="urn:microsoft.com/office/officeart/2009/3/layout/HorizontalOrganizationChart"/>
    <dgm:cxn modelId="{311A7BBE-75E5-4321-83EF-7B1E60F6F791}" type="presParOf" srcId="{190D2C07-56E3-4F24-9701-91631C6422E3}" destId="{80D01DE9-E4ED-4E0E-AA21-D96EF773C682}" srcOrd="1" destOrd="0" presId="urn:microsoft.com/office/officeart/2009/3/layout/HorizontalOrganizationChart"/>
    <dgm:cxn modelId="{DE950ABA-BA18-4515-B187-22110A9F005E}" type="presParOf" srcId="{190D2C07-56E3-4F24-9701-91631C6422E3}" destId="{55289C7F-79D5-45D6-ACBB-AD73D25337B3}" srcOrd="2" destOrd="0" presId="urn:microsoft.com/office/officeart/2009/3/layout/HorizontalOrganizationChart"/>
    <dgm:cxn modelId="{D87611E7-6A07-402F-B168-107C91E9E6A1}" type="presParOf" srcId="{3FAA4765-CC3A-41EC-AB78-F3460D698DC3}" destId="{273DBBB4-A3EB-416C-9EA2-6DFE6A3BA129}" srcOrd="2" destOrd="0" presId="urn:microsoft.com/office/officeart/2009/3/layout/HorizontalOrganizationChart"/>
    <dgm:cxn modelId="{E702E196-26CA-49B1-BC02-D1707A6EA4F9}" type="presParOf" srcId="{E9EF7BD7-608C-41E4-9EE2-D63037D74766}" destId="{BCF85B13-20F9-4692-B870-476EF87E24AC}" srcOrd="4" destOrd="0" presId="urn:microsoft.com/office/officeart/2009/3/layout/HorizontalOrganizationChart"/>
    <dgm:cxn modelId="{54C64F2F-3270-4C9E-A87D-013BE43C49D5}" type="presParOf" srcId="{E9EF7BD7-608C-41E4-9EE2-D63037D74766}" destId="{BA06CCDC-A5D7-40EB-9673-6DA99DA9B179}" srcOrd="5" destOrd="0" presId="urn:microsoft.com/office/officeart/2009/3/layout/HorizontalOrganizationChart"/>
    <dgm:cxn modelId="{C217951B-F557-4855-AE9D-80FC2A6248D0}" type="presParOf" srcId="{BA06CCDC-A5D7-40EB-9673-6DA99DA9B179}" destId="{6EF1BBDB-8E35-4C03-8DC4-1A9B4C86EDD7}" srcOrd="0" destOrd="0" presId="urn:microsoft.com/office/officeart/2009/3/layout/HorizontalOrganizationChart"/>
    <dgm:cxn modelId="{8486A975-640B-4A88-9D9A-0EC4E7AFA1D5}" type="presParOf" srcId="{6EF1BBDB-8E35-4C03-8DC4-1A9B4C86EDD7}" destId="{72D66D57-90C4-494B-8E06-754220D9C801}" srcOrd="0" destOrd="0" presId="urn:microsoft.com/office/officeart/2009/3/layout/HorizontalOrganizationChart"/>
    <dgm:cxn modelId="{21AD514D-6C3C-46C8-9B8F-E5F6B0C99BEE}" type="presParOf" srcId="{6EF1BBDB-8E35-4C03-8DC4-1A9B4C86EDD7}" destId="{A2CE752C-1C8F-49BF-8879-CDC88BAD1338}" srcOrd="1" destOrd="0" presId="urn:microsoft.com/office/officeart/2009/3/layout/HorizontalOrganizationChart"/>
    <dgm:cxn modelId="{745249A8-4977-4FC4-BD56-68F4E1F153E7}" type="presParOf" srcId="{BA06CCDC-A5D7-40EB-9673-6DA99DA9B179}" destId="{4456EFAC-B46A-4081-9E8D-B4E8B472895B}" srcOrd="1" destOrd="0" presId="urn:microsoft.com/office/officeart/2009/3/layout/HorizontalOrganizationChart"/>
    <dgm:cxn modelId="{78E07F7C-AF8F-45D5-BBC6-7E9D0F8FE661}" type="presParOf" srcId="{4456EFAC-B46A-4081-9E8D-B4E8B472895B}" destId="{CFDFEB32-BEFF-4963-86D5-05DFC369B5FC}" srcOrd="0" destOrd="0" presId="urn:microsoft.com/office/officeart/2009/3/layout/HorizontalOrganizationChart"/>
    <dgm:cxn modelId="{35FFFB26-341F-4F55-A276-7FA6F689DA06}" type="presParOf" srcId="{4456EFAC-B46A-4081-9E8D-B4E8B472895B}" destId="{384C5165-7380-42B5-8A2E-34083C5587E4}" srcOrd="1" destOrd="0" presId="urn:microsoft.com/office/officeart/2009/3/layout/HorizontalOrganizationChart"/>
    <dgm:cxn modelId="{1035EC0B-FD30-40DA-A679-40338C0A4871}" type="presParOf" srcId="{384C5165-7380-42B5-8A2E-34083C5587E4}" destId="{C56B68E1-243E-4C83-83F1-E31101B5490F}" srcOrd="0" destOrd="0" presId="urn:microsoft.com/office/officeart/2009/3/layout/HorizontalOrganizationChart"/>
    <dgm:cxn modelId="{89711068-627E-499F-871E-30CE0BB79E6B}" type="presParOf" srcId="{C56B68E1-243E-4C83-83F1-E31101B5490F}" destId="{B9BA322E-7B96-457E-9DBA-BC2E643A39E7}" srcOrd="0" destOrd="0" presId="urn:microsoft.com/office/officeart/2009/3/layout/HorizontalOrganizationChart"/>
    <dgm:cxn modelId="{D508937D-92D2-4F1C-A43A-318D68FF862A}" type="presParOf" srcId="{C56B68E1-243E-4C83-83F1-E31101B5490F}" destId="{0C4C5BD9-337C-4722-B539-83740479EE73}" srcOrd="1" destOrd="0" presId="urn:microsoft.com/office/officeart/2009/3/layout/HorizontalOrganizationChart"/>
    <dgm:cxn modelId="{58F84DA3-489F-424F-AA77-4C241F535699}" type="presParOf" srcId="{384C5165-7380-42B5-8A2E-34083C5587E4}" destId="{D3423DEA-CA2D-4A32-9AA8-E5B030EEE6BB}" srcOrd="1" destOrd="0" presId="urn:microsoft.com/office/officeart/2009/3/layout/HorizontalOrganizationChart"/>
    <dgm:cxn modelId="{17862F72-5E06-4C11-848E-C5C8F7DA8434}" type="presParOf" srcId="{D3423DEA-CA2D-4A32-9AA8-E5B030EEE6BB}" destId="{0CAB39C2-F85F-40BC-8F51-8341AF8F5377}" srcOrd="0" destOrd="0" presId="urn:microsoft.com/office/officeart/2009/3/layout/HorizontalOrganizationChart"/>
    <dgm:cxn modelId="{3B08A429-D4B9-403D-85A8-B883C9795CD7}" type="presParOf" srcId="{D3423DEA-CA2D-4A32-9AA8-E5B030EEE6BB}" destId="{92D058B5-ABDF-445C-8F73-3E6F52A7AFCE}" srcOrd="1" destOrd="0" presId="urn:microsoft.com/office/officeart/2009/3/layout/HorizontalOrganizationChart"/>
    <dgm:cxn modelId="{EA072B63-30B0-46ED-B691-14D926552DBD}" type="presParOf" srcId="{92D058B5-ABDF-445C-8F73-3E6F52A7AFCE}" destId="{62D9258E-2D63-40FF-98D4-AB48E65F4E06}" srcOrd="0" destOrd="0" presId="urn:microsoft.com/office/officeart/2009/3/layout/HorizontalOrganizationChart"/>
    <dgm:cxn modelId="{6771B638-F27C-4711-93F5-2E13F575D0D8}" type="presParOf" srcId="{62D9258E-2D63-40FF-98D4-AB48E65F4E06}" destId="{01A1FA01-2307-4B3C-A26B-93187A6C0A4D}" srcOrd="0" destOrd="0" presId="urn:microsoft.com/office/officeart/2009/3/layout/HorizontalOrganizationChart"/>
    <dgm:cxn modelId="{6FC329C6-5BD4-46BB-9312-1F880B949133}" type="presParOf" srcId="{62D9258E-2D63-40FF-98D4-AB48E65F4E06}" destId="{62D358C6-263D-4C23-BA91-738127267593}" srcOrd="1" destOrd="0" presId="urn:microsoft.com/office/officeart/2009/3/layout/HorizontalOrganizationChart"/>
    <dgm:cxn modelId="{D1713DA9-3FC2-4829-BDE7-39CE6F83B672}" type="presParOf" srcId="{92D058B5-ABDF-445C-8F73-3E6F52A7AFCE}" destId="{4D7E31F2-D699-45F7-AE60-0CEAF5632231}" srcOrd="1" destOrd="0" presId="urn:microsoft.com/office/officeart/2009/3/layout/HorizontalOrganizationChart"/>
    <dgm:cxn modelId="{AAD516DD-3896-4B49-9962-C284DFD8A6F5}" type="presParOf" srcId="{92D058B5-ABDF-445C-8F73-3E6F52A7AFCE}" destId="{97E61CDD-B3CA-4EFC-807A-3F0544DB0BF7}" srcOrd="2" destOrd="0" presId="urn:microsoft.com/office/officeart/2009/3/layout/HorizontalOrganizationChart"/>
    <dgm:cxn modelId="{AA2C7F1F-8322-4096-99BA-3759AD28E8E3}" type="presParOf" srcId="{D3423DEA-CA2D-4A32-9AA8-E5B030EEE6BB}" destId="{09D1131E-B534-40C5-B15D-7D71CDA64528}" srcOrd="2" destOrd="0" presId="urn:microsoft.com/office/officeart/2009/3/layout/HorizontalOrganizationChart"/>
    <dgm:cxn modelId="{F5B74D39-CB11-43FB-931E-04CE2E275DD3}" type="presParOf" srcId="{D3423DEA-CA2D-4A32-9AA8-E5B030EEE6BB}" destId="{00568135-C5B9-469A-9851-CC7F2A2D334C}" srcOrd="3" destOrd="0" presId="urn:microsoft.com/office/officeart/2009/3/layout/HorizontalOrganizationChart"/>
    <dgm:cxn modelId="{A9B4DEBA-D74F-45E0-A4D1-C4E3A54DE156}" type="presParOf" srcId="{00568135-C5B9-469A-9851-CC7F2A2D334C}" destId="{98CCA8BC-CF52-49C8-8B3C-62629F50C7C8}" srcOrd="0" destOrd="0" presId="urn:microsoft.com/office/officeart/2009/3/layout/HorizontalOrganizationChart"/>
    <dgm:cxn modelId="{CCD7FE1C-4666-422A-97B7-2926140CE1C7}" type="presParOf" srcId="{98CCA8BC-CF52-49C8-8B3C-62629F50C7C8}" destId="{DB14DED6-0EDF-476E-91C0-5F85741F4BE7}" srcOrd="0" destOrd="0" presId="urn:microsoft.com/office/officeart/2009/3/layout/HorizontalOrganizationChart"/>
    <dgm:cxn modelId="{E7B3E5E2-E40E-4260-AB35-2F41B7C4A85F}" type="presParOf" srcId="{98CCA8BC-CF52-49C8-8B3C-62629F50C7C8}" destId="{B8351920-EBE1-4241-A576-08130113233D}" srcOrd="1" destOrd="0" presId="urn:microsoft.com/office/officeart/2009/3/layout/HorizontalOrganizationChart"/>
    <dgm:cxn modelId="{11B38E3B-4A88-4497-9655-5F4D458190E8}" type="presParOf" srcId="{00568135-C5B9-469A-9851-CC7F2A2D334C}" destId="{180871E2-5CAA-4E5D-BB01-DC44F7F9F858}" srcOrd="1" destOrd="0" presId="urn:microsoft.com/office/officeart/2009/3/layout/HorizontalOrganizationChart"/>
    <dgm:cxn modelId="{F53497B8-4530-46AA-8130-8A6AA373B1D2}" type="presParOf" srcId="{00568135-C5B9-469A-9851-CC7F2A2D334C}" destId="{5E646EBF-CFF7-4AB5-B0F9-05385F5D26CB}" srcOrd="2" destOrd="0" presId="urn:microsoft.com/office/officeart/2009/3/layout/HorizontalOrganizationChart"/>
    <dgm:cxn modelId="{51016941-98B8-407F-8287-896689470F7C}" type="presParOf" srcId="{D3423DEA-CA2D-4A32-9AA8-E5B030EEE6BB}" destId="{37B6F3C4-29F0-4E5A-B2CF-6C3B93DED7F2}" srcOrd="4" destOrd="0" presId="urn:microsoft.com/office/officeart/2009/3/layout/HorizontalOrganizationChart"/>
    <dgm:cxn modelId="{F235C236-A5F6-403B-BC28-4EEC4C28C99D}" type="presParOf" srcId="{D3423DEA-CA2D-4A32-9AA8-E5B030EEE6BB}" destId="{38CB08D2-A34E-466E-B19F-F0B400A9BEEE}" srcOrd="5" destOrd="0" presId="urn:microsoft.com/office/officeart/2009/3/layout/HorizontalOrganizationChart"/>
    <dgm:cxn modelId="{58362F3C-6A05-4790-9883-A566DAAD772B}" type="presParOf" srcId="{38CB08D2-A34E-466E-B19F-F0B400A9BEEE}" destId="{89113FEA-A554-4FC2-BC5C-36EA9F53B989}" srcOrd="0" destOrd="0" presId="urn:microsoft.com/office/officeart/2009/3/layout/HorizontalOrganizationChart"/>
    <dgm:cxn modelId="{4C4825D1-12E5-4983-BF05-BB2DE83E216D}" type="presParOf" srcId="{89113FEA-A554-4FC2-BC5C-36EA9F53B989}" destId="{EC6C1C7F-8809-4336-9070-A308F6E30F8C}" srcOrd="0" destOrd="0" presId="urn:microsoft.com/office/officeart/2009/3/layout/HorizontalOrganizationChart"/>
    <dgm:cxn modelId="{5FC618D6-97CF-406E-921E-6EDE4D51545F}" type="presParOf" srcId="{89113FEA-A554-4FC2-BC5C-36EA9F53B989}" destId="{807BC135-7450-48B6-BEE0-77EB7B468FCF}" srcOrd="1" destOrd="0" presId="urn:microsoft.com/office/officeart/2009/3/layout/HorizontalOrganizationChart"/>
    <dgm:cxn modelId="{D97614ED-2F3D-4D54-BA4D-975134C2D7E2}" type="presParOf" srcId="{38CB08D2-A34E-466E-B19F-F0B400A9BEEE}" destId="{D5D46C0B-CAE4-457F-B41E-70E28FBB9511}" srcOrd="1" destOrd="0" presId="urn:microsoft.com/office/officeart/2009/3/layout/HorizontalOrganizationChart"/>
    <dgm:cxn modelId="{8F4030BB-0482-4E5C-8DBB-42E8AE7A1096}" type="presParOf" srcId="{38CB08D2-A34E-466E-B19F-F0B400A9BEEE}" destId="{45E1EECE-9E76-4EE5-912E-FC21481A6E5C}" srcOrd="2" destOrd="0" presId="urn:microsoft.com/office/officeart/2009/3/layout/HorizontalOrganizationChart"/>
    <dgm:cxn modelId="{6AC89FA3-39EA-4E97-8844-A1688EAC2182}" type="presParOf" srcId="{D3423DEA-CA2D-4A32-9AA8-E5B030EEE6BB}" destId="{AF4981AD-9B14-4E5F-A83A-EF5F3F8B9ECF}" srcOrd="6" destOrd="0" presId="urn:microsoft.com/office/officeart/2009/3/layout/HorizontalOrganizationChart"/>
    <dgm:cxn modelId="{D3FA8C35-44E8-457C-A8C3-577E44864DDC}" type="presParOf" srcId="{D3423DEA-CA2D-4A32-9AA8-E5B030EEE6BB}" destId="{4759C75A-1D8D-4C6A-B275-4628B540FAC8}" srcOrd="7" destOrd="0" presId="urn:microsoft.com/office/officeart/2009/3/layout/HorizontalOrganizationChart"/>
    <dgm:cxn modelId="{FB873397-1C81-49DB-BD72-9B109DD2360C}" type="presParOf" srcId="{4759C75A-1D8D-4C6A-B275-4628B540FAC8}" destId="{3B4594AA-ACD2-4394-A76D-FC22D3DCDB81}" srcOrd="0" destOrd="0" presId="urn:microsoft.com/office/officeart/2009/3/layout/HorizontalOrganizationChart"/>
    <dgm:cxn modelId="{3D49013D-1881-4F59-A0F0-52E0685D4F32}" type="presParOf" srcId="{3B4594AA-ACD2-4394-A76D-FC22D3DCDB81}" destId="{EA330365-D2C2-409B-8AF6-D5F1331E5A5A}" srcOrd="0" destOrd="0" presId="urn:microsoft.com/office/officeart/2009/3/layout/HorizontalOrganizationChart"/>
    <dgm:cxn modelId="{A3D47C7A-861E-4C76-97B0-A40C2D061044}" type="presParOf" srcId="{3B4594AA-ACD2-4394-A76D-FC22D3DCDB81}" destId="{32B7AC08-35A2-4251-80D4-C5129D2EF080}" srcOrd="1" destOrd="0" presId="urn:microsoft.com/office/officeart/2009/3/layout/HorizontalOrganizationChart"/>
    <dgm:cxn modelId="{6E8328B7-F686-4B84-AE1D-58267E8437E1}" type="presParOf" srcId="{4759C75A-1D8D-4C6A-B275-4628B540FAC8}" destId="{83B86180-C751-4BDC-9967-3093042E84EF}" srcOrd="1" destOrd="0" presId="urn:microsoft.com/office/officeart/2009/3/layout/HorizontalOrganizationChart"/>
    <dgm:cxn modelId="{C14FD80E-B00B-49C5-A0EA-CBFBF5CB245F}" type="presParOf" srcId="{4759C75A-1D8D-4C6A-B275-4628B540FAC8}" destId="{3A23DE8A-0EDB-422D-8BAC-41C884C57D63}" srcOrd="2" destOrd="0" presId="urn:microsoft.com/office/officeart/2009/3/layout/HorizontalOrganizationChart"/>
    <dgm:cxn modelId="{577DD9F9-CB0A-4590-8FFD-2A8872C162C2}" type="presParOf" srcId="{384C5165-7380-42B5-8A2E-34083C5587E4}" destId="{26BE1964-8FF2-437A-9A8F-BE953CFF9A56}" srcOrd="2" destOrd="0" presId="urn:microsoft.com/office/officeart/2009/3/layout/HorizontalOrganizationChart"/>
    <dgm:cxn modelId="{61EB6177-B81C-4292-95B4-AFC361DEBE21}" type="presParOf" srcId="{4456EFAC-B46A-4081-9E8D-B4E8B472895B}" destId="{A6E2EE1D-C5A4-47D2-8523-91D840EBA9A6}" srcOrd="2" destOrd="0" presId="urn:microsoft.com/office/officeart/2009/3/layout/HorizontalOrganizationChart"/>
    <dgm:cxn modelId="{70C5EC18-62D3-41ED-BC6D-244E3F30777A}" type="presParOf" srcId="{4456EFAC-B46A-4081-9E8D-B4E8B472895B}" destId="{35B1BE34-CB7E-479C-8E29-C4BBCFE134EA}" srcOrd="3" destOrd="0" presId="urn:microsoft.com/office/officeart/2009/3/layout/HorizontalOrganizationChart"/>
    <dgm:cxn modelId="{C023EFE2-A139-43DC-8D3B-CADBF90564DB}" type="presParOf" srcId="{35B1BE34-CB7E-479C-8E29-C4BBCFE134EA}" destId="{148851CC-639E-432F-8638-B044C0B489A9}" srcOrd="0" destOrd="0" presId="urn:microsoft.com/office/officeart/2009/3/layout/HorizontalOrganizationChart"/>
    <dgm:cxn modelId="{A5A109D9-08E3-4037-B750-9034F96AF952}" type="presParOf" srcId="{148851CC-639E-432F-8638-B044C0B489A9}" destId="{BA1E8DFA-C7C7-4E50-BB9B-C3F75F5D5F75}" srcOrd="0" destOrd="0" presId="urn:microsoft.com/office/officeart/2009/3/layout/HorizontalOrganizationChart"/>
    <dgm:cxn modelId="{132B5F77-67BF-4629-96BA-E3FC216FDFEA}" type="presParOf" srcId="{148851CC-639E-432F-8638-B044C0B489A9}" destId="{E4062745-B6E7-48BD-A7E8-184FEAD15EF1}" srcOrd="1" destOrd="0" presId="urn:microsoft.com/office/officeart/2009/3/layout/HorizontalOrganizationChart"/>
    <dgm:cxn modelId="{2B3EB761-F9CA-4DF6-9C7F-D36DF3D5EEB1}" type="presParOf" srcId="{35B1BE34-CB7E-479C-8E29-C4BBCFE134EA}" destId="{3E780E06-1621-4454-9FE5-B7B33950ED71}" srcOrd="1" destOrd="0" presId="urn:microsoft.com/office/officeart/2009/3/layout/HorizontalOrganizationChart"/>
    <dgm:cxn modelId="{1E0CE105-FA75-4024-BDA3-0BF7706874A1}" type="presParOf" srcId="{3E780E06-1621-4454-9FE5-B7B33950ED71}" destId="{E6B51F33-2930-47B9-BC8A-7624C11CCBAE}" srcOrd="0" destOrd="0" presId="urn:microsoft.com/office/officeart/2009/3/layout/HorizontalOrganizationChart"/>
    <dgm:cxn modelId="{F2BAB9E3-4B9F-4EB9-AF3D-61FFC165E8C2}" type="presParOf" srcId="{3E780E06-1621-4454-9FE5-B7B33950ED71}" destId="{85F7A62E-A9B4-40A4-8ACA-215638C0A884}" srcOrd="1" destOrd="0" presId="urn:microsoft.com/office/officeart/2009/3/layout/HorizontalOrganizationChart"/>
    <dgm:cxn modelId="{4C02386B-510C-4E2D-BEBF-AC6C65B1A152}" type="presParOf" srcId="{85F7A62E-A9B4-40A4-8ACA-215638C0A884}" destId="{74B20240-5D46-4784-9A2E-90DEC5E2B9C7}" srcOrd="0" destOrd="0" presId="urn:microsoft.com/office/officeart/2009/3/layout/HorizontalOrganizationChart"/>
    <dgm:cxn modelId="{CCE0D160-A9AB-4A81-8C0C-27792D2F3F23}" type="presParOf" srcId="{74B20240-5D46-4784-9A2E-90DEC5E2B9C7}" destId="{431487E4-085B-4C24-B7AF-74D80923E7CE}" srcOrd="0" destOrd="0" presId="urn:microsoft.com/office/officeart/2009/3/layout/HorizontalOrganizationChart"/>
    <dgm:cxn modelId="{9F1E45C1-C57B-49E4-8A00-1B371A8C1B32}" type="presParOf" srcId="{74B20240-5D46-4784-9A2E-90DEC5E2B9C7}" destId="{BCCA75CC-F6AB-4879-AB50-DC354409AD61}" srcOrd="1" destOrd="0" presId="urn:microsoft.com/office/officeart/2009/3/layout/HorizontalOrganizationChart"/>
    <dgm:cxn modelId="{A2863941-D33F-4CAE-BB26-003D94D18ADD}" type="presParOf" srcId="{85F7A62E-A9B4-40A4-8ACA-215638C0A884}" destId="{604F87D8-963E-4D43-8E45-8E5DD7EDB959}" srcOrd="1" destOrd="0" presId="urn:microsoft.com/office/officeart/2009/3/layout/HorizontalOrganizationChart"/>
    <dgm:cxn modelId="{5E562DB7-E08B-4E01-B80C-B084B7A9F0D8}" type="presParOf" srcId="{85F7A62E-A9B4-40A4-8ACA-215638C0A884}" destId="{7B8ED163-2036-4BF1-A12D-48DDEEB7E9AB}" srcOrd="2" destOrd="0" presId="urn:microsoft.com/office/officeart/2009/3/layout/HorizontalOrganizationChart"/>
    <dgm:cxn modelId="{FDB1BAFE-B7C0-4B28-A9A2-A037BD7F601F}" type="presParOf" srcId="{3E780E06-1621-4454-9FE5-B7B33950ED71}" destId="{524196C9-3883-4C2B-A366-E2395ADE9107}" srcOrd="2" destOrd="0" presId="urn:microsoft.com/office/officeart/2009/3/layout/HorizontalOrganizationChart"/>
    <dgm:cxn modelId="{2B2DDDDD-45A2-4B26-AC60-CC1C6D1FA50A}" type="presParOf" srcId="{3E780E06-1621-4454-9FE5-B7B33950ED71}" destId="{E1A2ACAB-5DC0-4CCF-8ABD-7F515EC736EB}" srcOrd="3" destOrd="0" presId="urn:microsoft.com/office/officeart/2009/3/layout/HorizontalOrganizationChart"/>
    <dgm:cxn modelId="{6156ACA3-7323-4E2A-9E35-A7B32881D06A}" type="presParOf" srcId="{E1A2ACAB-5DC0-4CCF-8ABD-7F515EC736EB}" destId="{71944567-3629-40A9-9033-31FF9C4E69FE}" srcOrd="0" destOrd="0" presId="urn:microsoft.com/office/officeart/2009/3/layout/HorizontalOrganizationChart"/>
    <dgm:cxn modelId="{A9F26FC5-0789-4E4F-BE8D-06281E5E3A5A}" type="presParOf" srcId="{71944567-3629-40A9-9033-31FF9C4E69FE}" destId="{C2056BDE-B56F-4CF0-9545-A752E66F5E7D}" srcOrd="0" destOrd="0" presId="urn:microsoft.com/office/officeart/2009/3/layout/HorizontalOrganizationChart"/>
    <dgm:cxn modelId="{80A0F24D-F5E1-4E2C-8D3F-603F893CC48A}" type="presParOf" srcId="{71944567-3629-40A9-9033-31FF9C4E69FE}" destId="{BAC315A9-0F6F-4A05-AC1C-33F43148B2A8}" srcOrd="1" destOrd="0" presId="urn:microsoft.com/office/officeart/2009/3/layout/HorizontalOrganizationChart"/>
    <dgm:cxn modelId="{5AA8D32C-BCA2-47FD-A6EB-3C2D2EB88087}" type="presParOf" srcId="{E1A2ACAB-5DC0-4CCF-8ABD-7F515EC736EB}" destId="{E769CC64-6104-4058-A12C-9EC78B22D9C7}" srcOrd="1" destOrd="0" presId="urn:microsoft.com/office/officeart/2009/3/layout/HorizontalOrganizationChart"/>
    <dgm:cxn modelId="{F99DB933-9A4D-49A2-BC9F-7D3AE6FD3502}" type="presParOf" srcId="{E1A2ACAB-5DC0-4CCF-8ABD-7F515EC736EB}" destId="{CA602541-D1D8-46DA-85F2-C0B08F81BE95}" srcOrd="2" destOrd="0" presId="urn:microsoft.com/office/officeart/2009/3/layout/HorizontalOrganizationChart"/>
    <dgm:cxn modelId="{FD58011B-C4F6-4478-9738-04F31E433700}" type="presParOf" srcId="{3E780E06-1621-4454-9FE5-B7B33950ED71}" destId="{90F2A228-7AF7-41F8-8D2C-6E8006E59F8E}" srcOrd="4" destOrd="0" presId="urn:microsoft.com/office/officeart/2009/3/layout/HorizontalOrganizationChart"/>
    <dgm:cxn modelId="{7BCFA7F7-D423-46BF-A843-FCE8CC39E8DB}" type="presParOf" srcId="{3E780E06-1621-4454-9FE5-B7B33950ED71}" destId="{3A82D318-8615-437F-977C-D25E20DD5592}" srcOrd="5" destOrd="0" presId="urn:microsoft.com/office/officeart/2009/3/layout/HorizontalOrganizationChart"/>
    <dgm:cxn modelId="{39592963-AB76-4D60-91EF-0EB93BBDCA3C}" type="presParOf" srcId="{3A82D318-8615-437F-977C-D25E20DD5592}" destId="{FB99E5D3-E7DD-43E4-87D2-02A037F9781C}" srcOrd="0" destOrd="0" presId="urn:microsoft.com/office/officeart/2009/3/layout/HorizontalOrganizationChart"/>
    <dgm:cxn modelId="{22582297-D6E7-40A0-8126-EDD727BD564D}" type="presParOf" srcId="{FB99E5D3-E7DD-43E4-87D2-02A037F9781C}" destId="{49F6146E-E6E1-462C-B324-8B344E4DC440}" srcOrd="0" destOrd="0" presId="urn:microsoft.com/office/officeart/2009/3/layout/HorizontalOrganizationChart"/>
    <dgm:cxn modelId="{8BAC3906-0BC6-4F58-8AA7-10BAB0959E54}" type="presParOf" srcId="{FB99E5D3-E7DD-43E4-87D2-02A037F9781C}" destId="{C64C8ADC-9E13-402F-88CD-906A3D51E936}" srcOrd="1" destOrd="0" presId="urn:microsoft.com/office/officeart/2009/3/layout/HorizontalOrganizationChart"/>
    <dgm:cxn modelId="{1091E987-EA41-4D3F-8C92-E8786E598FEB}" type="presParOf" srcId="{3A82D318-8615-437F-977C-D25E20DD5592}" destId="{99D273D2-4E9B-46E3-83D2-DB83D7CF1850}" srcOrd="1" destOrd="0" presId="urn:microsoft.com/office/officeart/2009/3/layout/HorizontalOrganizationChart"/>
    <dgm:cxn modelId="{8F02662E-339C-441D-A376-BDAC85ED303D}" type="presParOf" srcId="{3A82D318-8615-437F-977C-D25E20DD5592}" destId="{53520BC9-8AA3-4D60-94F3-6781B1FEED45}" srcOrd="2" destOrd="0" presId="urn:microsoft.com/office/officeart/2009/3/layout/HorizontalOrganizationChart"/>
    <dgm:cxn modelId="{58395BCA-7E98-4F84-982A-DE8E47B932A7}" type="presParOf" srcId="{3E780E06-1621-4454-9FE5-B7B33950ED71}" destId="{E249025F-ED1C-4F8A-A8B1-343F0D94C116}" srcOrd="6" destOrd="0" presId="urn:microsoft.com/office/officeart/2009/3/layout/HorizontalOrganizationChart"/>
    <dgm:cxn modelId="{480BD92B-0194-498F-81B5-08A20A65E530}" type="presParOf" srcId="{3E780E06-1621-4454-9FE5-B7B33950ED71}" destId="{6032B912-DA13-47A7-ACBE-91D7FE8F05FB}" srcOrd="7" destOrd="0" presId="urn:microsoft.com/office/officeart/2009/3/layout/HorizontalOrganizationChart"/>
    <dgm:cxn modelId="{489281B2-BFFA-4B3C-8166-61D4BF16AD0C}" type="presParOf" srcId="{6032B912-DA13-47A7-ACBE-91D7FE8F05FB}" destId="{BBCFBB06-5E83-4405-B442-B64B68E78DBF}" srcOrd="0" destOrd="0" presId="urn:microsoft.com/office/officeart/2009/3/layout/HorizontalOrganizationChart"/>
    <dgm:cxn modelId="{3ABF3EF5-72F8-4871-873A-DCFF47F9922A}" type="presParOf" srcId="{BBCFBB06-5E83-4405-B442-B64B68E78DBF}" destId="{5ED81724-67D9-4567-A212-5FFDC011ABD1}" srcOrd="0" destOrd="0" presId="urn:microsoft.com/office/officeart/2009/3/layout/HorizontalOrganizationChart"/>
    <dgm:cxn modelId="{7EBE133C-568A-4F15-9669-B1365BD707D5}" type="presParOf" srcId="{BBCFBB06-5E83-4405-B442-B64B68E78DBF}" destId="{0FF212FD-77A0-4639-9CA2-7A8039668037}" srcOrd="1" destOrd="0" presId="urn:microsoft.com/office/officeart/2009/3/layout/HorizontalOrganizationChart"/>
    <dgm:cxn modelId="{C749E60C-BE08-42B3-B752-418F2608F97C}" type="presParOf" srcId="{6032B912-DA13-47A7-ACBE-91D7FE8F05FB}" destId="{501449AE-C2B4-48F6-92D9-5B55A7B99C7E}" srcOrd="1" destOrd="0" presId="urn:microsoft.com/office/officeart/2009/3/layout/HorizontalOrganizationChart"/>
    <dgm:cxn modelId="{0014C188-4951-4F4C-8D76-06FC61C33F0F}" type="presParOf" srcId="{6032B912-DA13-47A7-ACBE-91D7FE8F05FB}" destId="{D5FD7BBC-0652-4B75-A84F-C287BF75A463}" srcOrd="2" destOrd="0" presId="urn:microsoft.com/office/officeart/2009/3/layout/HorizontalOrganizationChart"/>
    <dgm:cxn modelId="{BE54707A-757B-40D4-B6A0-C4E2681A5417}" type="presParOf" srcId="{35B1BE34-CB7E-479C-8E29-C4BBCFE134EA}" destId="{A3C6F3BA-4D51-4FE0-8F72-DFFAD9A6C189}" srcOrd="2" destOrd="0" presId="urn:microsoft.com/office/officeart/2009/3/layout/HorizontalOrganizationChart"/>
    <dgm:cxn modelId="{70619B40-7FDA-4091-998B-D318EF4E5B5E}" type="presParOf" srcId="{BA06CCDC-A5D7-40EB-9673-6DA99DA9B179}" destId="{8D2D6FE8-4DBC-42E7-8658-DBCD8CC3902B}" srcOrd="2" destOrd="0" presId="urn:microsoft.com/office/officeart/2009/3/layout/HorizontalOrganizationChart"/>
    <dgm:cxn modelId="{6CAFB3C4-75B7-45D2-A2C9-774A5DC17F7D}" type="presParOf" srcId="{E9EF7BD7-608C-41E4-9EE2-D63037D74766}" destId="{6E2A5F02-31E1-49C0-9AD4-26FD1ECCDAD8}" srcOrd="6" destOrd="0" presId="urn:microsoft.com/office/officeart/2009/3/layout/HorizontalOrganizationChart"/>
    <dgm:cxn modelId="{3235BED3-D539-4CE0-8382-3623BE67B525}" type="presParOf" srcId="{E9EF7BD7-608C-41E4-9EE2-D63037D74766}" destId="{2B90E8BB-16FF-4615-BF96-D2DF358F673F}" srcOrd="7" destOrd="0" presId="urn:microsoft.com/office/officeart/2009/3/layout/HorizontalOrganizationChart"/>
    <dgm:cxn modelId="{C7162A93-13B7-47E8-8BD1-EBC11C962119}" type="presParOf" srcId="{2B90E8BB-16FF-4615-BF96-D2DF358F673F}" destId="{CA61C63F-B98F-4ED3-809C-BD440F03D8C8}" srcOrd="0" destOrd="0" presId="urn:microsoft.com/office/officeart/2009/3/layout/HorizontalOrganizationChart"/>
    <dgm:cxn modelId="{C023AD31-7EBC-4314-B2D5-0D9004D426B7}" type="presParOf" srcId="{CA61C63F-B98F-4ED3-809C-BD440F03D8C8}" destId="{86824869-EFDC-4603-BDEC-5043C727DF71}" srcOrd="0" destOrd="0" presId="urn:microsoft.com/office/officeart/2009/3/layout/HorizontalOrganizationChart"/>
    <dgm:cxn modelId="{AA16C23C-A432-48CC-BBDF-98CEF9890656}" type="presParOf" srcId="{CA61C63F-B98F-4ED3-809C-BD440F03D8C8}" destId="{710BD602-1DCF-4128-9552-16D56E621B01}" srcOrd="1" destOrd="0" presId="urn:microsoft.com/office/officeart/2009/3/layout/HorizontalOrganizationChart"/>
    <dgm:cxn modelId="{B8656D4F-216D-4F61-AC22-97E746CA96AB}" type="presParOf" srcId="{2B90E8BB-16FF-4615-BF96-D2DF358F673F}" destId="{1723E759-3662-46DB-838C-A17C4020C4E5}" srcOrd="1" destOrd="0" presId="urn:microsoft.com/office/officeart/2009/3/layout/HorizontalOrganizationChart"/>
    <dgm:cxn modelId="{F989F3B5-57C8-4EA5-9310-867C06627583}" type="presParOf" srcId="{1723E759-3662-46DB-838C-A17C4020C4E5}" destId="{1E97820B-5C6B-496D-B78A-1FDCFA2D3043}" srcOrd="0" destOrd="0" presId="urn:microsoft.com/office/officeart/2009/3/layout/HorizontalOrganizationChart"/>
    <dgm:cxn modelId="{4970CA56-BF0C-462C-B414-A1505EC0B342}" type="presParOf" srcId="{1723E759-3662-46DB-838C-A17C4020C4E5}" destId="{76D3F256-E12B-491B-983A-8BFDC56374B4}" srcOrd="1" destOrd="0" presId="urn:microsoft.com/office/officeart/2009/3/layout/HorizontalOrganizationChart"/>
    <dgm:cxn modelId="{834710FC-F6A2-4CB7-83D4-8C89EA4E7A1F}" type="presParOf" srcId="{76D3F256-E12B-491B-983A-8BFDC56374B4}" destId="{61AA1615-2002-48ED-90A7-1162EB6535A7}" srcOrd="0" destOrd="0" presId="urn:microsoft.com/office/officeart/2009/3/layout/HorizontalOrganizationChart"/>
    <dgm:cxn modelId="{78129B48-D2E3-42C2-B6B1-636EB5A71D1C}" type="presParOf" srcId="{61AA1615-2002-48ED-90A7-1162EB6535A7}" destId="{FB1B4E42-9DF1-48E6-B6AB-EC752DABEF9E}" srcOrd="0" destOrd="0" presId="urn:microsoft.com/office/officeart/2009/3/layout/HorizontalOrganizationChart"/>
    <dgm:cxn modelId="{C9F30871-DE2A-4C5E-9BA7-5A8104E0FA42}" type="presParOf" srcId="{61AA1615-2002-48ED-90A7-1162EB6535A7}" destId="{C67FAD12-7FA9-42F2-A7DD-0D6730CBB3F8}" srcOrd="1" destOrd="0" presId="urn:microsoft.com/office/officeart/2009/3/layout/HorizontalOrganizationChart"/>
    <dgm:cxn modelId="{F59127E1-ED27-4BEF-85ED-DB7F77AE21BF}" type="presParOf" srcId="{76D3F256-E12B-491B-983A-8BFDC56374B4}" destId="{0CCD8175-3067-4A8A-9458-81036FF2E8AF}" srcOrd="1" destOrd="0" presId="urn:microsoft.com/office/officeart/2009/3/layout/HorizontalOrganizationChart"/>
    <dgm:cxn modelId="{10F1094B-A794-41BA-813F-DB20F6074551}" type="presParOf" srcId="{76D3F256-E12B-491B-983A-8BFDC56374B4}" destId="{374E9750-4104-4EA8-AAD1-CCE6E6D15525}" srcOrd="2" destOrd="0" presId="urn:microsoft.com/office/officeart/2009/3/layout/HorizontalOrganizationChart"/>
    <dgm:cxn modelId="{C630B18B-2855-4302-94D3-D7673566D647}" type="presParOf" srcId="{1723E759-3662-46DB-838C-A17C4020C4E5}" destId="{72F6EC8D-5AF7-444B-ABEF-4EF19805CA93}" srcOrd="2" destOrd="0" presId="urn:microsoft.com/office/officeart/2009/3/layout/HorizontalOrganizationChart"/>
    <dgm:cxn modelId="{4C00B207-E42C-49EC-98CD-4EB5834C4810}" type="presParOf" srcId="{1723E759-3662-46DB-838C-A17C4020C4E5}" destId="{69979F13-53D1-490D-B4FA-390591FD6FF4}" srcOrd="3" destOrd="0" presId="urn:microsoft.com/office/officeart/2009/3/layout/HorizontalOrganizationChart"/>
    <dgm:cxn modelId="{1B6F051B-ACFD-4BD8-B9FA-6AA4DE033647}" type="presParOf" srcId="{69979F13-53D1-490D-B4FA-390591FD6FF4}" destId="{FFE34BD2-C581-4C1C-9EF1-DE2B97BFB04C}" srcOrd="0" destOrd="0" presId="urn:microsoft.com/office/officeart/2009/3/layout/HorizontalOrganizationChart"/>
    <dgm:cxn modelId="{B0E1EF7E-4103-47E0-936C-2EDBC063F6FD}" type="presParOf" srcId="{FFE34BD2-C581-4C1C-9EF1-DE2B97BFB04C}" destId="{74A483BD-F278-46D5-BCB6-1888E9DDE18C}" srcOrd="0" destOrd="0" presId="urn:microsoft.com/office/officeart/2009/3/layout/HorizontalOrganizationChart"/>
    <dgm:cxn modelId="{61632052-24A0-4D4F-9A71-61ABCA73EC54}" type="presParOf" srcId="{FFE34BD2-C581-4C1C-9EF1-DE2B97BFB04C}" destId="{F4734627-BC2B-4EEF-B841-6140E7AA994B}" srcOrd="1" destOrd="0" presId="urn:microsoft.com/office/officeart/2009/3/layout/HorizontalOrganizationChart"/>
    <dgm:cxn modelId="{9BB05D57-B702-47A1-832B-625BF25FF284}" type="presParOf" srcId="{69979F13-53D1-490D-B4FA-390591FD6FF4}" destId="{9BBBA4F9-1632-4E83-A8CD-B073E8E39B10}" srcOrd="1" destOrd="0" presId="urn:microsoft.com/office/officeart/2009/3/layout/HorizontalOrganizationChart"/>
    <dgm:cxn modelId="{4B396B3A-2B6E-4C64-ADE4-5B9FC97A7F7C}" type="presParOf" srcId="{69979F13-53D1-490D-B4FA-390591FD6FF4}" destId="{5D637C82-FCD3-48E6-A12F-12569E6079FA}" srcOrd="2" destOrd="0" presId="urn:microsoft.com/office/officeart/2009/3/layout/HorizontalOrganizationChart"/>
    <dgm:cxn modelId="{F9FAD011-DB89-4D2A-A225-79BC3902C67F}" type="presParOf" srcId="{2B90E8BB-16FF-4615-BF96-D2DF358F673F}" destId="{A3D5BF55-6B17-4CFE-B068-5AD23C749351}" srcOrd="2" destOrd="0" presId="urn:microsoft.com/office/officeart/2009/3/layout/HorizontalOrganizationChart"/>
    <dgm:cxn modelId="{9204027A-7020-4B0B-9D4D-A83E3338F1C7}" type="presParOf" srcId="{CCC7DCB1-51BA-4EFF-927D-2CFD0EDFC905}" destId="{57BF32F0-9432-49E0-8FF4-029782B144A9}" srcOrd="2" destOrd="0" presId="urn:microsoft.com/office/officeart/2009/3/layout/HorizontalOrganizationChart"/>
    <dgm:cxn modelId="{2A971FEF-0800-4461-8B6F-FC1F8B936630}" type="presParOf" srcId="{D7471EA4-9BE9-4989-ADD7-5034AEAA742D}" destId="{FE89D139-37A3-4551-AC03-8F811164F516}" srcOrd="1" destOrd="0" presId="urn:microsoft.com/office/officeart/2009/3/layout/HorizontalOrganizationChart"/>
    <dgm:cxn modelId="{A606644B-7CC2-4800-86ED-5CD0F3FC156D}" type="presParOf" srcId="{FE89D139-37A3-4551-AC03-8F811164F516}" destId="{2DD13850-00A1-45B0-84AC-343F90176DA1}" srcOrd="0" destOrd="0" presId="urn:microsoft.com/office/officeart/2009/3/layout/HorizontalOrganizationChart"/>
    <dgm:cxn modelId="{956EF776-9283-4098-95CE-BB5CCBE35F51}" type="presParOf" srcId="{2DD13850-00A1-45B0-84AC-343F90176DA1}" destId="{CF28AF02-F952-4017-99C4-3D1D1FCF2910}" srcOrd="0" destOrd="0" presId="urn:microsoft.com/office/officeart/2009/3/layout/HorizontalOrganizationChart"/>
    <dgm:cxn modelId="{251CC16F-355E-45E9-8256-054B85668BC6}" type="presParOf" srcId="{2DD13850-00A1-45B0-84AC-343F90176DA1}" destId="{EF3FBF66-7C82-481A-96C8-CB29F310FDD0}" srcOrd="1" destOrd="0" presId="urn:microsoft.com/office/officeart/2009/3/layout/HorizontalOrganizationChart"/>
    <dgm:cxn modelId="{D81F03F5-2581-4BC1-AB27-0890DAED79F0}" type="presParOf" srcId="{FE89D139-37A3-4551-AC03-8F811164F516}" destId="{A67705DA-FC33-4D27-BDC5-871E85930564}" srcOrd="1" destOrd="0" presId="urn:microsoft.com/office/officeart/2009/3/layout/HorizontalOrganizationChart"/>
    <dgm:cxn modelId="{4068BAC8-0848-4CDD-AD4E-C9D8067CD899}" type="presParOf" srcId="{A67705DA-FC33-4D27-BDC5-871E85930564}" destId="{10D2E830-8984-4986-96F7-79670CB8B52C}" srcOrd="0" destOrd="0" presId="urn:microsoft.com/office/officeart/2009/3/layout/HorizontalOrganizationChart"/>
    <dgm:cxn modelId="{3C103FA4-6BFF-4035-B12F-90698BB32A7D}" type="presParOf" srcId="{A67705DA-FC33-4D27-BDC5-871E85930564}" destId="{5AC6234C-253C-4352-A867-D4B1C6CE64D8}" srcOrd="1" destOrd="0" presId="urn:microsoft.com/office/officeart/2009/3/layout/HorizontalOrganizationChart"/>
    <dgm:cxn modelId="{3AB66995-CD67-4A12-A9AC-68489DCEFAAB}" type="presParOf" srcId="{5AC6234C-253C-4352-A867-D4B1C6CE64D8}" destId="{0AF6C4BD-1F5E-4B5F-A518-C8D7E9751D0A}" srcOrd="0" destOrd="0" presId="urn:microsoft.com/office/officeart/2009/3/layout/HorizontalOrganizationChart"/>
    <dgm:cxn modelId="{B774F378-77AC-47F7-8548-8C2C390B418B}" type="presParOf" srcId="{0AF6C4BD-1F5E-4B5F-A518-C8D7E9751D0A}" destId="{FE6D6883-6EAD-42F4-B6DB-86E0EFC11A9D}" srcOrd="0" destOrd="0" presId="urn:microsoft.com/office/officeart/2009/3/layout/HorizontalOrganizationChart"/>
    <dgm:cxn modelId="{98309946-7D05-4F84-A3FA-4ED4F3B712EC}" type="presParOf" srcId="{0AF6C4BD-1F5E-4B5F-A518-C8D7E9751D0A}" destId="{21D1EE8A-6F4F-4C64-838D-DBBE6D52EED1}" srcOrd="1" destOrd="0" presId="urn:microsoft.com/office/officeart/2009/3/layout/HorizontalOrganizationChart"/>
    <dgm:cxn modelId="{3BBB275A-5E01-4DD2-9F7C-433384E23E85}" type="presParOf" srcId="{5AC6234C-253C-4352-A867-D4B1C6CE64D8}" destId="{AE92FF79-C8BD-4101-8AB4-354E63173E09}" srcOrd="1" destOrd="0" presId="urn:microsoft.com/office/officeart/2009/3/layout/HorizontalOrganizationChart"/>
    <dgm:cxn modelId="{11E989BC-203E-49C7-99E8-79C0752FE851}" type="presParOf" srcId="{5AC6234C-253C-4352-A867-D4B1C6CE64D8}" destId="{D956B984-8F1D-4108-A9C0-7FB0E1C4EE2A}" srcOrd="2" destOrd="0" presId="urn:microsoft.com/office/officeart/2009/3/layout/HorizontalOrganizationChart"/>
    <dgm:cxn modelId="{1427BD03-E5DA-4B1D-A964-6F1F43000E5D}" type="presParOf" srcId="{FE89D139-37A3-4551-AC03-8F811164F516}" destId="{BA89C73B-452D-4749-81A3-E4A48EE4F7E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CEA7-408C-41A9-92A5-1FD255D153DC}">
      <dsp:nvSpPr>
        <dsp:cNvPr id="0" name=""/>
        <dsp:cNvSpPr/>
      </dsp:nvSpPr>
      <dsp:spPr>
        <a:xfrm>
          <a:off x="4528913" y="4733828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552134"/>
              </a:lnTo>
              <a:lnTo>
                <a:pt x="171204" y="552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61FCA-488C-47A1-85EF-C4CC4581B1B7}">
      <dsp:nvSpPr>
        <dsp:cNvPr id="0" name=""/>
        <dsp:cNvSpPr/>
      </dsp:nvSpPr>
      <dsp:spPr>
        <a:xfrm>
          <a:off x="4528913" y="4733828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184044"/>
              </a:lnTo>
              <a:lnTo>
                <a:pt x="171204" y="184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389D1-290C-4CC9-AE29-F9AAC75DBEB4}">
      <dsp:nvSpPr>
        <dsp:cNvPr id="0" name=""/>
        <dsp:cNvSpPr/>
      </dsp:nvSpPr>
      <dsp:spPr>
        <a:xfrm>
          <a:off x="4528913" y="4549783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184044"/>
              </a:moveTo>
              <a:lnTo>
                <a:pt x="85602" y="18404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F1C96-9DBC-4891-9B91-11EC40C3A33C}">
      <dsp:nvSpPr>
        <dsp:cNvPr id="0" name=""/>
        <dsp:cNvSpPr/>
      </dsp:nvSpPr>
      <dsp:spPr>
        <a:xfrm>
          <a:off x="4528913" y="4181693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552134"/>
              </a:moveTo>
              <a:lnTo>
                <a:pt x="85602" y="55213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4024F-223E-4A91-B6AA-C9F3764EABCC}">
      <dsp:nvSpPr>
        <dsp:cNvPr id="0" name=""/>
        <dsp:cNvSpPr/>
      </dsp:nvSpPr>
      <dsp:spPr>
        <a:xfrm>
          <a:off x="3501685" y="2617311"/>
          <a:ext cx="171204" cy="2116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2116517"/>
              </a:lnTo>
              <a:lnTo>
                <a:pt x="171204" y="2116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44EEC-1319-4848-A6F3-EE6AD4F58671}">
      <dsp:nvSpPr>
        <dsp:cNvPr id="0" name=""/>
        <dsp:cNvSpPr/>
      </dsp:nvSpPr>
      <dsp:spPr>
        <a:xfrm>
          <a:off x="4528913" y="3261468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552134"/>
              </a:lnTo>
              <a:lnTo>
                <a:pt x="171204" y="552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551C7-CDE0-423E-8641-6FC8980BDBB9}">
      <dsp:nvSpPr>
        <dsp:cNvPr id="0" name=""/>
        <dsp:cNvSpPr/>
      </dsp:nvSpPr>
      <dsp:spPr>
        <a:xfrm>
          <a:off x="4528913" y="3261468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184044"/>
              </a:lnTo>
              <a:lnTo>
                <a:pt x="171204" y="184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EC36B-2518-4DFD-9CC7-EA728E5E9DC8}">
      <dsp:nvSpPr>
        <dsp:cNvPr id="0" name=""/>
        <dsp:cNvSpPr/>
      </dsp:nvSpPr>
      <dsp:spPr>
        <a:xfrm>
          <a:off x="4528913" y="3077423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184044"/>
              </a:moveTo>
              <a:lnTo>
                <a:pt x="85602" y="18404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BBA09-8914-49F0-8DD2-286F96F4068B}">
      <dsp:nvSpPr>
        <dsp:cNvPr id="0" name=""/>
        <dsp:cNvSpPr/>
      </dsp:nvSpPr>
      <dsp:spPr>
        <a:xfrm>
          <a:off x="4528913" y="2709333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552134"/>
              </a:moveTo>
              <a:lnTo>
                <a:pt x="85602" y="55213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651A0-AF2C-4B0E-A9C1-68960A5ADD80}">
      <dsp:nvSpPr>
        <dsp:cNvPr id="0" name=""/>
        <dsp:cNvSpPr/>
      </dsp:nvSpPr>
      <dsp:spPr>
        <a:xfrm>
          <a:off x="3501685" y="2617311"/>
          <a:ext cx="171204" cy="644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644157"/>
              </a:lnTo>
              <a:lnTo>
                <a:pt x="171204" y="6441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5D685-46E2-4053-9D94-1CD40BA98BC6}">
      <dsp:nvSpPr>
        <dsp:cNvPr id="0" name=""/>
        <dsp:cNvSpPr/>
      </dsp:nvSpPr>
      <dsp:spPr>
        <a:xfrm>
          <a:off x="4528913" y="1789108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552134"/>
              </a:lnTo>
              <a:lnTo>
                <a:pt x="171204" y="552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6E3A7-9BED-4EFB-AFEE-E8977C01C59D}">
      <dsp:nvSpPr>
        <dsp:cNvPr id="0" name=""/>
        <dsp:cNvSpPr/>
      </dsp:nvSpPr>
      <dsp:spPr>
        <a:xfrm>
          <a:off x="4528913" y="1789108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184044"/>
              </a:lnTo>
              <a:lnTo>
                <a:pt x="171204" y="184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1209-AE0A-403E-8CBC-6B3CBDA1081C}">
      <dsp:nvSpPr>
        <dsp:cNvPr id="0" name=""/>
        <dsp:cNvSpPr/>
      </dsp:nvSpPr>
      <dsp:spPr>
        <a:xfrm>
          <a:off x="4528913" y="1605063"/>
          <a:ext cx="171204" cy="184044"/>
        </a:xfrm>
        <a:custGeom>
          <a:avLst/>
          <a:gdLst/>
          <a:ahLst/>
          <a:cxnLst/>
          <a:rect l="0" t="0" r="0" b="0"/>
          <a:pathLst>
            <a:path>
              <a:moveTo>
                <a:pt x="0" y="184044"/>
              </a:moveTo>
              <a:lnTo>
                <a:pt x="85602" y="18404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BCC4A-342B-4F09-851B-BCF3898DF286}">
      <dsp:nvSpPr>
        <dsp:cNvPr id="0" name=""/>
        <dsp:cNvSpPr/>
      </dsp:nvSpPr>
      <dsp:spPr>
        <a:xfrm>
          <a:off x="4528913" y="1236973"/>
          <a:ext cx="171204" cy="552134"/>
        </a:xfrm>
        <a:custGeom>
          <a:avLst/>
          <a:gdLst/>
          <a:ahLst/>
          <a:cxnLst/>
          <a:rect l="0" t="0" r="0" b="0"/>
          <a:pathLst>
            <a:path>
              <a:moveTo>
                <a:pt x="0" y="552134"/>
              </a:moveTo>
              <a:lnTo>
                <a:pt x="85602" y="552134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E91D-93A8-4C1D-BEB3-40947228704E}">
      <dsp:nvSpPr>
        <dsp:cNvPr id="0" name=""/>
        <dsp:cNvSpPr/>
      </dsp:nvSpPr>
      <dsp:spPr>
        <a:xfrm>
          <a:off x="3501685" y="1789108"/>
          <a:ext cx="171204" cy="828202"/>
        </a:xfrm>
        <a:custGeom>
          <a:avLst/>
          <a:gdLst/>
          <a:ahLst/>
          <a:cxnLst/>
          <a:rect l="0" t="0" r="0" b="0"/>
          <a:pathLst>
            <a:path>
              <a:moveTo>
                <a:pt x="0" y="828202"/>
              </a:moveTo>
              <a:lnTo>
                <a:pt x="85602" y="828202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A6628-F78D-46F5-9769-A9D2BF5107DF}">
      <dsp:nvSpPr>
        <dsp:cNvPr id="0" name=""/>
        <dsp:cNvSpPr/>
      </dsp:nvSpPr>
      <dsp:spPr>
        <a:xfrm>
          <a:off x="4528913" y="500793"/>
          <a:ext cx="171204" cy="368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602" y="0"/>
              </a:lnTo>
              <a:lnTo>
                <a:pt x="85602" y="368089"/>
              </a:lnTo>
              <a:lnTo>
                <a:pt x="171204" y="3680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41EB6-11C7-4650-8EA0-5C17C8C39CA3}">
      <dsp:nvSpPr>
        <dsp:cNvPr id="0" name=""/>
        <dsp:cNvSpPr/>
      </dsp:nvSpPr>
      <dsp:spPr>
        <a:xfrm>
          <a:off x="4528913" y="455073"/>
          <a:ext cx="1712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120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6BE96-E455-499E-B488-B06BFE124AD8}">
      <dsp:nvSpPr>
        <dsp:cNvPr id="0" name=""/>
        <dsp:cNvSpPr/>
      </dsp:nvSpPr>
      <dsp:spPr>
        <a:xfrm>
          <a:off x="4528913" y="132703"/>
          <a:ext cx="171204" cy="368089"/>
        </a:xfrm>
        <a:custGeom>
          <a:avLst/>
          <a:gdLst/>
          <a:ahLst/>
          <a:cxnLst/>
          <a:rect l="0" t="0" r="0" b="0"/>
          <a:pathLst>
            <a:path>
              <a:moveTo>
                <a:pt x="0" y="368089"/>
              </a:moveTo>
              <a:lnTo>
                <a:pt x="85602" y="368089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E5818-0616-43F3-9AF5-0792491D885E}">
      <dsp:nvSpPr>
        <dsp:cNvPr id="0" name=""/>
        <dsp:cNvSpPr/>
      </dsp:nvSpPr>
      <dsp:spPr>
        <a:xfrm>
          <a:off x="3501685" y="500793"/>
          <a:ext cx="171204" cy="2116517"/>
        </a:xfrm>
        <a:custGeom>
          <a:avLst/>
          <a:gdLst/>
          <a:ahLst/>
          <a:cxnLst/>
          <a:rect l="0" t="0" r="0" b="0"/>
          <a:pathLst>
            <a:path>
              <a:moveTo>
                <a:pt x="0" y="2116517"/>
              </a:moveTo>
              <a:lnTo>
                <a:pt x="85602" y="2116517"/>
              </a:lnTo>
              <a:lnTo>
                <a:pt x="85602" y="0"/>
              </a:lnTo>
              <a:lnTo>
                <a:pt x="17120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5E1B8-B2CF-49EC-BFB7-CB89209AAFE8}">
      <dsp:nvSpPr>
        <dsp:cNvPr id="0" name=""/>
        <dsp:cNvSpPr/>
      </dsp:nvSpPr>
      <dsp:spPr>
        <a:xfrm>
          <a:off x="2645662" y="2486767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Quản lý chi tiêu cá nhân</a:t>
          </a:r>
          <a:endParaRPr lang="en-US" sz="800" kern="1200"/>
        </a:p>
      </dsp:txBody>
      <dsp:txXfrm>
        <a:off x="2645662" y="2486767"/>
        <a:ext cx="856023" cy="261087"/>
      </dsp:txXfrm>
    </dsp:sp>
    <dsp:sp modelId="{50C11188-5E03-4BA4-832D-DEC813A47433}">
      <dsp:nvSpPr>
        <dsp:cNvPr id="0" name=""/>
        <dsp:cNvSpPr/>
      </dsp:nvSpPr>
      <dsp:spPr>
        <a:xfrm>
          <a:off x="3672889" y="37025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Thông tin cá nhân</a:t>
          </a:r>
          <a:endParaRPr lang="en-US" sz="800" kern="1200"/>
        </a:p>
      </dsp:txBody>
      <dsp:txXfrm>
        <a:off x="3672889" y="370250"/>
        <a:ext cx="856023" cy="261087"/>
      </dsp:txXfrm>
    </dsp:sp>
    <dsp:sp modelId="{8D831706-F5D9-4EAC-A2C9-2EDC8260AF15}">
      <dsp:nvSpPr>
        <dsp:cNvPr id="0" name=""/>
        <dsp:cNvSpPr/>
      </dsp:nvSpPr>
      <dsp:spPr>
        <a:xfrm>
          <a:off x="4700117" y="216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tên người dùng</a:t>
          </a:r>
          <a:endParaRPr lang="en-US" sz="800" kern="1200"/>
        </a:p>
      </dsp:txBody>
      <dsp:txXfrm>
        <a:off x="4700117" y="2160"/>
        <a:ext cx="856023" cy="261087"/>
      </dsp:txXfrm>
    </dsp:sp>
    <dsp:sp modelId="{B16079A5-B837-4941-A656-86D1642AB109}">
      <dsp:nvSpPr>
        <dsp:cNvPr id="0" name=""/>
        <dsp:cNvSpPr/>
      </dsp:nvSpPr>
      <dsp:spPr>
        <a:xfrm>
          <a:off x="4700117" y="37025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loại thẻ</a:t>
          </a:r>
          <a:endParaRPr lang="en-US" sz="800" kern="1200"/>
        </a:p>
      </dsp:txBody>
      <dsp:txXfrm>
        <a:off x="4700117" y="370250"/>
        <a:ext cx="856023" cy="261087"/>
      </dsp:txXfrm>
    </dsp:sp>
    <dsp:sp modelId="{36FF3AFB-ACF3-4727-A3DC-1CF504C99A2B}">
      <dsp:nvSpPr>
        <dsp:cNvPr id="0" name=""/>
        <dsp:cNvSpPr/>
      </dsp:nvSpPr>
      <dsp:spPr>
        <a:xfrm>
          <a:off x="4700117" y="73834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số tài khoản</a:t>
          </a:r>
          <a:endParaRPr lang="en-US" sz="800" kern="1200"/>
        </a:p>
      </dsp:txBody>
      <dsp:txXfrm>
        <a:off x="4700117" y="738340"/>
        <a:ext cx="856023" cy="261087"/>
      </dsp:txXfrm>
    </dsp:sp>
    <dsp:sp modelId="{BB683ACC-FAC0-4A79-B095-1431321EFAA1}">
      <dsp:nvSpPr>
        <dsp:cNvPr id="0" name=""/>
        <dsp:cNvSpPr/>
      </dsp:nvSpPr>
      <dsp:spPr>
        <a:xfrm>
          <a:off x="3672889" y="1658565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Quản lý thu</a:t>
          </a:r>
          <a:endParaRPr lang="en-US" sz="800" kern="1200"/>
        </a:p>
      </dsp:txBody>
      <dsp:txXfrm>
        <a:off x="3672889" y="1658565"/>
        <a:ext cx="856023" cy="261087"/>
      </dsp:txXfrm>
    </dsp:sp>
    <dsp:sp modelId="{28210F3B-7048-463B-9934-1D3952FCFD7F}">
      <dsp:nvSpPr>
        <dsp:cNvPr id="0" name=""/>
        <dsp:cNvSpPr/>
      </dsp:nvSpPr>
      <dsp:spPr>
        <a:xfrm>
          <a:off x="4700117" y="110643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thời gian thu</a:t>
          </a:r>
          <a:endParaRPr lang="en-US" sz="800" kern="1200"/>
        </a:p>
      </dsp:txBody>
      <dsp:txXfrm>
        <a:off x="4700117" y="1106430"/>
        <a:ext cx="856023" cy="261087"/>
      </dsp:txXfrm>
    </dsp:sp>
    <dsp:sp modelId="{A200E2D9-0187-482F-B7D9-CE43280955E9}">
      <dsp:nvSpPr>
        <dsp:cNvPr id="0" name=""/>
        <dsp:cNvSpPr/>
      </dsp:nvSpPr>
      <dsp:spPr>
        <a:xfrm>
          <a:off x="4700117" y="147452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Nhâp nội dung thu</a:t>
          </a:r>
          <a:endParaRPr lang="en-US" sz="800" kern="1200"/>
        </a:p>
      </dsp:txBody>
      <dsp:txXfrm>
        <a:off x="4700117" y="1474520"/>
        <a:ext cx="856023" cy="261087"/>
      </dsp:txXfrm>
    </dsp:sp>
    <dsp:sp modelId="{8DCD5A66-CE06-407E-BD06-987C88F97758}">
      <dsp:nvSpPr>
        <dsp:cNvPr id="0" name=""/>
        <dsp:cNvSpPr/>
      </dsp:nvSpPr>
      <dsp:spPr>
        <a:xfrm>
          <a:off x="4700117" y="184261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số tiền</a:t>
          </a:r>
          <a:endParaRPr lang="en-US" sz="800" kern="1200"/>
        </a:p>
      </dsp:txBody>
      <dsp:txXfrm>
        <a:off x="4700117" y="1842610"/>
        <a:ext cx="856023" cy="261087"/>
      </dsp:txXfrm>
    </dsp:sp>
    <dsp:sp modelId="{C0247266-A20C-4AE0-948C-19BA73C386F1}">
      <dsp:nvSpPr>
        <dsp:cNvPr id="0" name=""/>
        <dsp:cNvSpPr/>
      </dsp:nvSpPr>
      <dsp:spPr>
        <a:xfrm>
          <a:off x="4700117" y="2210700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Tính tổng thu theo tháng</a:t>
          </a:r>
          <a:endParaRPr lang="en-US" sz="800" kern="1200"/>
        </a:p>
      </dsp:txBody>
      <dsp:txXfrm>
        <a:off x="4700117" y="2210700"/>
        <a:ext cx="856023" cy="261087"/>
      </dsp:txXfrm>
    </dsp:sp>
    <dsp:sp modelId="{99CAC4D5-830A-4C10-8227-153AB9810ED7}">
      <dsp:nvSpPr>
        <dsp:cNvPr id="0" name=""/>
        <dsp:cNvSpPr/>
      </dsp:nvSpPr>
      <dsp:spPr>
        <a:xfrm>
          <a:off x="3672889" y="3130924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Quản lý chi</a:t>
          </a:r>
          <a:endParaRPr lang="en-US" sz="800" kern="1200"/>
        </a:p>
      </dsp:txBody>
      <dsp:txXfrm>
        <a:off x="3672889" y="3130924"/>
        <a:ext cx="856023" cy="261087"/>
      </dsp:txXfrm>
    </dsp:sp>
    <dsp:sp modelId="{83B76EDE-713E-4E6B-8C65-8820C2ACFD52}">
      <dsp:nvSpPr>
        <dsp:cNvPr id="0" name=""/>
        <dsp:cNvSpPr/>
      </dsp:nvSpPr>
      <dsp:spPr>
        <a:xfrm>
          <a:off x="4700117" y="257878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thời gian chi</a:t>
          </a:r>
          <a:endParaRPr lang="en-US" sz="800" kern="1200"/>
        </a:p>
      </dsp:txBody>
      <dsp:txXfrm>
        <a:off x="4700117" y="2578789"/>
        <a:ext cx="856023" cy="261087"/>
      </dsp:txXfrm>
    </dsp:sp>
    <dsp:sp modelId="{C00C2A9A-21AB-46D6-940D-5320EFB51C2F}">
      <dsp:nvSpPr>
        <dsp:cNvPr id="0" name=""/>
        <dsp:cNvSpPr/>
      </dsp:nvSpPr>
      <dsp:spPr>
        <a:xfrm>
          <a:off x="4700117" y="294687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mục đích chi</a:t>
          </a:r>
          <a:endParaRPr lang="en-US" sz="800" kern="1200"/>
        </a:p>
      </dsp:txBody>
      <dsp:txXfrm>
        <a:off x="4700117" y="2946879"/>
        <a:ext cx="856023" cy="261087"/>
      </dsp:txXfrm>
    </dsp:sp>
    <dsp:sp modelId="{6A554305-7DEC-470F-81F1-53E9D5E5449F}">
      <dsp:nvSpPr>
        <dsp:cNvPr id="0" name=""/>
        <dsp:cNvSpPr/>
      </dsp:nvSpPr>
      <dsp:spPr>
        <a:xfrm>
          <a:off x="4700117" y="331496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Nhập số tiền chi</a:t>
          </a:r>
          <a:endParaRPr lang="en-US" sz="800" kern="1200"/>
        </a:p>
      </dsp:txBody>
      <dsp:txXfrm>
        <a:off x="4700117" y="3314969"/>
        <a:ext cx="856023" cy="261087"/>
      </dsp:txXfrm>
    </dsp:sp>
    <dsp:sp modelId="{2E7EFED9-ADE7-47E6-9582-1F4128A0E3AF}">
      <dsp:nvSpPr>
        <dsp:cNvPr id="0" name=""/>
        <dsp:cNvSpPr/>
      </dsp:nvSpPr>
      <dsp:spPr>
        <a:xfrm>
          <a:off x="4700117" y="368305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Tính tổng chi theo tháng</a:t>
          </a:r>
          <a:endParaRPr lang="en-US" sz="800" kern="1200"/>
        </a:p>
      </dsp:txBody>
      <dsp:txXfrm>
        <a:off x="4700117" y="3683059"/>
        <a:ext cx="856023" cy="261087"/>
      </dsp:txXfrm>
    </dsp:sp>
    <dsp:sp modelId="{50EE6E7E-44E6-434D-B828-6C8ED64ECE60}">
      <dsp:nvSpPr>
        <dsp:cNvPr id="0" name=""/>
        <dsp:cNvSpPr/>
      </dsp:nvSpPr>
      <dsp:spPr>
        <a:xfrm>
          <a:off x="3672889" y="4603284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Quản lý tài khoản</a:t>
          </a:r>
          <a:endParaRPr lang="en-US" sz="800" kern="1200"/>
        </a:p>
      </dsp:txBody>
      <dsp:txXfrm>
        <a:off x="3672889" y="4603284"/>
        <a:ext cx="856023" cy="261087"/>
      </dsp:txXfrm>
    </dsp:sp>
    <dsp:sp modelId="{10F5ECC3-AA1C-400C-AC25-80104729EB25}">
      <dsp:nvSpPr>
        <dsp:cNvPr id="0" name=""/>
        <dsp:cNvSpPr/>
      </dsp:nvSpPr>
      <dsp:spPr>
        <a:xfrm>
          <a:off x="4700117" y="405114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Thiết lập mức tiết kiệm</a:t>
          </a:r>
          <a:endParaRPr lang="en-US" sz="800" kern="1200"/>
        </a:p>
      </dsp:txBody>
      <dsp:txXfrm>
        <a:off x="4700117" y="4051149"/>
        <a:ext cx="856023" cy="261087"/>
      </dsp:txXfrm>
    </dsp:sp>
    <dsp:sp modelId="{AC134F00-C82A-4CBD-A656-95FA004FAF5E}">
      <dsp:nvSpPr>
        <dsp:cNvPr id="0" name=""/>
        <dsp:cNvSpPr/>
      </dsp:nvSpPr>
      <dsp:spPr>
        <a:xfrm>
          <a:off x="4700117" y="441923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Tính số dư</a:t>
          </a:r>
          <a:endParaRPr lang="en-US" sz="800" kern="1200"/>
        </a:p>
      </dsp:txBody>
      <dsp:txXfrm>
        <a:off x="4700117" y="4419239"/>
        <a:ext cx="856023" cy="261087"/>
      </dsp:txXfrm>
    </dsp:sp>
    <dsp:sp modelId="{72B54998-D1E1-4873-99A4-7377FF9B4B2E}">
      <dsp:nvSpPr>
        <dsp:cNvPr id="0" name=""/>
        <dsp:cNvSpPr/>
      </dsp:nvSpPr>
      <dsp:spPr>
        <a:xfrm>
          <a:off x="4700117" y="478732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Thông báo ngưỡng gần hết</a:t>
          </a:r>
          <a:endParaRPr lang="en-US" sz="800" kern="1200"/>
        </a:p>
      </dsp:txBody>
      <dsp:txXfrm>
        <a:off x="4700117" y="4787329"/>
        <a:ext cx="856023" cy="261087"/>
      </dsp:txXfrm>
    </dsp:sp>
    <dsp:sp modelId="{1ECA9D2F-6836-4AD5-9FBF-6D021FDB2792}">
      <dsp:nvSpPr>
        <dsp:cNvPr id="0" name=""/>
        <dsp:cNvSpPr/>
      </dsp:nvSpPr>
      <dsp:spPr>
        <a:xfrm>
          <a:off x="4700117" y="5155419"/>
          <a:ext cx="856023" cy="261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Lập biểu đồ chi tiêu theo tháng</a:t>
          </a:r>
          <a:endParaRPr lang="en-US" sz="800" kern="1200"/>
        </a:p>
      </dsp:txBody>
      <dsp:txXfrm>
        <a:off x="4700117" y="5155419"/>
        <a:ext cx="856023" cy="26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E830-8984-4986-96F7-79670CB8B52C}">
      <dsp:nvSpPr>
        <dsp:cNvPr id="0" name=""/>
        <dsp:cNvSpPr/>
      </dsp:nvSpPr>
      <dsp:spPr>
        <a:xfrm>
          <a:off x="3493430" y="5620798"/>
          <a:ext cx="205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01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6EC8D-5AF7-444B-ABEF-4EF19805CA93}">
      <dsp:nvSpPr>
        <dsp:cNvPr id="0" name=""/>
        <dsp:cNvSpPr/>
      </dsp:nvSpPr>
      <dsp:spPr>
        <a:xfrm>
          <a:off x="4723494" y="5225745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220386"/>
              </a:lnTo>
              <a:lnTo>
                <a:pt x="205010" y="2203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7820B-5C6B-496D-B78A-1FDCFA2D3043}">
      <dsp:nvSpPr>
        <dsp:cNvPr id="0" name=""/>
        <dsp:cNvSpPr/>
      </dsp:nvSpPr>
      <dsp:spPr>
        <a:xfrm>
          <a:off x="4723494" y="5005358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220386"/>
              </a:moveTo>
              <a:lnTo>
                <a:pt x="102505" y="220386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A5F02-31E1-49C0-9AD4-26FD1ECCDAD8}">
      <dsp:nvSpPr>
        <dsp:cNvPr id="0" name=""/>
        <dsp:cNvSpPr/>
      </dsp:nvSpPr>
      <dsp:spPr>
        <a:xfrm>
          <a:off x="3493430" y="2911686"/>
          <a:ext cx="205010" cy="2314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2314058"/>
              </a:lnTo>
              <a:lnTo>
                <a:pt x="205010" y="2314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9025F-ED1C-4F8A-A8B1-343F0D94C116}">
      <dsp:nvSpPr>
        <dsp:cNvPr id="0" name=""/>
        <dsp:cNvSpPr/>
      </dsp:nvSpPr>
      <dsp:spPr>
        <a:xfrm>
          <a:off x="5953559" y="4564585"/>
          <a:ext cx="205010" cy="66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661159"/>
              </a:lnTo>
              <a:lnTo>
                <a:pt x="205010" y="6611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2A228-7AF7-41F8-8D2C-6E8006E59F8E}">
      <dsp:nvSpPr>
        <dsp:cNvPr id="0" name=""/>
        <dsp:cNvSpPr/>
      </dsp:nvSpPr>
      <dsp:spPr>
        <a:xfrm>
          <a:off x="5953559" y="4564585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220386"/>
              </a:lnTo>
              <a:lnTo>
                <a:pt x="205010" y="2203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96C9-3883-4C2B-A366-E2395ADE9107}">
      <dsp:nvSpPr>
        <dsp:cNvPr id="0" name=""/>
        <dsp:cNvSpPr/>
      </dsp:nvSpPr>
      <dsp:spPr>
        <a:xfrm>
          <a:off x="5953559" y="4344199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220386"/>
              </a:moveTo>
              <a:lnTo>
                <a:pt x="102505" y="220386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51F33-2930-47B9-BC8A-7624C11CCBAE}">
      <dsp:nvSpPr>
        <dsp:cNvPr id="0" name=""/>
        <dsp:cNvSpPr/>
      </dsp:nvSpPr>
      <dsp:spPr>
        <a:xfrm>
          <a:off x="5953559" y="3903425"/>
          <a:ext cx="205010" cy="661159"/>
        </a:xfrm>
        <a:custGeom>
          <a:avLst/>
          <a:gdLst/>
          <a:ahLst/>
          <a:cxnLst/>
          <a:rect l="0" t="0" r="0" b="0"/>
          <a:pathLst>
            <a:path>
              <a:moveTo>
                <a:pt x="0" y="661159"/>
              </a:moveTo>
              <a:lnTo>
                <a:pt x="102505" y="661159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2EE1D-C5A4-47D2-8523-91D840EBA9A6}">
      <dsp:nvSpPr>
        <dsp:cNvPr id="0" name=""/>
        <dsp:cNvSpPr/>
      </dsp:nvSpPr>
      <dsp:spPr>
        <a:xfrm>
          <a:off x="4723494" y="3683039"/>
          <a:ext cx="205010" cy="881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881546"/>
              </a:lnTo>
              <a:lnTo>
                <a:pt x="205010" y="881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81AD-9B14-4E5F-A83A-EF5F3F8B9ECF}">
      <dsp:nvSpPr>
        <dsp:cNvPr id="0" name=""/>
        <dsp:cNvSpPr/>
      </dsp:nvSpPr>
      <dsp:spPr>
        <a:xfrm>
          <a:off x="5953559" y="2801493"/>
          <a:ext cx="205010" cy="66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661159"/>
              </a:lnTo>
              <a:lnTo>
                <a:pt x="205010" y="6611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6F3C4-29F0-4E5A-B2CF-6C3B93DED7F2}">
      <dsp:nvSpPr>
        <dsp:cNvPr id="0" name=""/>
        <dsp:cNvSpPr/>
      </dsp:nvSpPr>
      <dsp:spPr>
        <a:xfrm>
          <a:off x="5953559" y="2801493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220386"/>
              </a:lnTo>
              <a:lnTo>
                <a:pt x="205010" y="2203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1131E-B534-40C5-B15D-7D71CDA64528}">
      <dsp:nvSpPr>
        <dsp:cNvPr id="0" name=""/>
        <dsp:cNvSpPr/>
      </dsp:nvSpPr>
      <dsp:spPr>
        <a:xfrm>
          <a:off x="5953559" y="2581106"/>
          <a:ext cx="205010" cy="220386"/>
        </a:xfrm>
        <a:custGeom>
          <a:avLst/>
          <a:gdLst/>
          <a:ahLst/>
          <a:cxnLst/>
          <a:rect l="0" t="0" r="0" b="0"/>
          <a:pathLst>
            <a:path>
              <a:moveTo>
                <a:pt x="0" y="220386"/>
              </a:moveTo>
              <a:lnTo>
                <a:pt x="102505" y="220386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B39C2-F85F-40BC-8F51-8341AF8F5377}">
      <dsp:nvSpPr>
        <dsp:cNvPr id="0" name=""/>
        <dsp:cNvSpPr/>
      </dsp:nvSpPr>
      <dsp:spPr>
        <a:xfrm>
          <a:off x="5953559" y="2140333"/>
          <a:ext cx="205010" cy="661159"/>
        </a:xfrm>
        <a:custGeom>
          <a:avLst/>
          <a:gdLst/>
          <a:ahLst/>
          <a:cxnLst/>
          <a:rect l="0" t="0" r="0" b="0"/>
          <a:pathLst>
            <a:path>
              <a:moveTo>
                <a:pt x="0" y="661159"/>
              </a:moveTo>
              <a:lnTo>
                <a:pt x="102505" y="661159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FEB32-BEFF-4963-86D5-05DFC369B5FC}">
      <dsp:nvSpPr>
        <dsp:cNvPr id="0" name=""/>
        <dsp:cNvSpPr/>
      </dsp:nvSpPr>
      <dsp:spPr>
        <a:xfrm>
          <a:off x="4723494" y="2801493"/>
          <a:ext cx="205010" cy="881546"/>
        </a:xfrm>
        <a:custGeom>
          <a:avLst/>
          <a:gdLst/>
          <a:ahLst/>
          <a:cxnLst/>
          <a:rect l="0" t="0" r="0" b="0"/>
          <a:pathLst>
            <a:path>
              <a:moveTo>
                <a:pt x="0" y="881546"/>
              </a:moveTo>
              <a:lnTo>
                <a:pt x="102505" y="881546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85B13-20F9-4692-B870-476EF87E24AC}">
      <dsp:nvSpPr>
        <dsp:cNvPr id="0" name=""/>
        <dsp:cNvSpPr/>
      </dsp:nvSpPr>
      <dsp:spPr>
        <a:xfrm>
          <a:off x="3493430" y="2911686"/>
          <a:ext cx="205010" cy="771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771352"/>
              </a:lnTo>
              <a:lnTo>
                <a:pt x="205010" y="771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EDA79-7D64-45A3-AF11-F3BD7A9692A3}">
      <dsp:nvSpPr>
        <dsp:cNvPr id="0" name=""/>
        <dsp:cNvSpPr/>
      </dsp:nvSpPr>
      <dsp:spPr>
        <a:xfrm>
          <a:off x="4723494" y="1919947"/>
          <a:ext cx="205010" cy="440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440773"/>
              </a:lnTo>
              <a:lnTo>
                <a:pt x="205010" y="440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BEEF5-4928-42A1-97BE-9C4062F63FC6}">
      <dsp:nvSpPr>
        <dsp:cNvPr id="0" name=""/>
        <dsp:cNvSpPr/>
      </dsp:nvSpPr>
      <dsp:spPr>
        <a:xfrm>
          <a:off x="4723494" y="1874227"/>
          <a:ext cx="205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01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2C834-EAD2-423D-95A6-A64DB7B234D8}">
      <dsp:nvSpPr>
        <dsp:cNvPr id="0" name=""/>
        <dsp:cNvSpPr/>
      </dsp:nvSpPr>
      <dsp:spPr>
        <a:xfrm>
          <a:off x="4723494" y="1479173"/>
          <a:ext cx="205010" cy="440773"/>
        </a:xfrm>
        <a:custGeom>
          <a:avLst/>
          <a:gdLst/>
          <a:ahLst/>
          <a:cxnLst/>
          <a:rect l="0" t="0" r="0" b="0"/>
          <a:pathLst>
            <a:path>
              <a:moveTo>
                <a:pt x="0" y="440773"/>
              </a:moveTo>
              <a:lnTo>
                <a:pt x="102505" y="440773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DDAF6-ADA3-428F-A805-21A6AB5C2910}">
      <dsp:nvSpPr>
        <dsp:cNvPr id="0" name=""/>
        <dsp:cNvSpPr/>
      </dsp:nvSpPr>
      <dsp:spPr>
        <a:xfrm>
          <a:off x="3493430" y="1919947"/>
          <a:ext cx="205010" cy="991739"/>
        </a:xfrm>
        <a:custGeom>
          <a:avLst/>
          <a:gdLst/>
          <a:ahLst/>
          <a:cxnLst/>
          <a:rect l="0" t="0" r="0" b="0"/>
          <a:pathLst>
            <a:path>
              <a:moveTo>
                <a:pt x="0" y="991739"/>
              </a:moveTo>
              <a:lnTo>
                <a:pt x="102505" y="991739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6160E-7325-473C-831D-5C59624CC238}">
      <dsp:nvSpPr>
        <dsp:cNvPr id="0" name=""/>
        <dsp:cNvSpPr/>
      </dsp:nvSpPr>
      <dsp:spPr>
        <a:xfrm>
          <a:off x="4723494" y="597627"/>
          <a:ext cx="205010" cy="440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505" y="0"/>
              </a:lnTo>
              <a:lnTo>
                <a:pt x="102505" y="440773"/>
              </a:lnTo>
              <a:lnTo>
                <a:pt x="205010" y="440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F47B-F177-47A9-AD78-7A1F7C2F0046}">
      <dsp:nvSpPr>
        <dsp:cNvPr id="0" name=""/>
        <dsp:cNvSpPr/>
      </dsp:nvSpPr>
      <dsp:spPr>
        <a:xfrm>
          <a:off x="4723494" y="551907"/>
          <a:ext cx="205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01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04E0C-75F2-49DF-AEFA-5C6F9ADBFF89}">
      <dsp:nvSpPr>
        <dsp:cNvPr id="0" name=""/>
        <dsp:cNvSpPr/>
      </dsp:nvSpPr>
      <dsp:spPr>
        <a:xfrm>
          <a:off x="4723494" y="156854"/>
          <a:ext cx="205010" cy="440773"/>
        </a:xfrm>
        <a:custGeom>
          <a:avLst/>
          <a:gdLst/>
          <a:ahLst/>
          <a:cxnLst/>
          <a:rect l="0" t="0" r="0" b="0"/>
          <a:pathLst>
            <a:path>
              <a:moveTo>
                <a:pt x="0" y="440773"/>
              </a:moveTo>
              <a:lnTo>
                <a:pt x="102505" y="440773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C262E-387E-45CE-BDDC-14A0F3A28E4F}">
      <dsp:nvSpPr>
        <dsp:cNvPr id="0" name=""/>
        <dsp:cNvSpPr/>
      </dsp:nvSpPr>
      <dsp:spPr>
        <a:xfrm>
          <a:off x="3493430" y="597627"/>
          <a:ext cx="205010" cy="2314058"/>
        </a:xfrm>
        <a:custGeom>
          <a:avLst/>
          <a:gdLst/>
          <a:ahLst/>
          <a:cxnLst/>
          <a:rect l="0" t="0" r="0" b="0"/>
          <a:pathLst>
            <a:path>
              <a:moveTo>
                <a:pt x="0" y="2314058"/>
              </a:moveTo>
              <a:lnTo>
                <a:pt x="102505" y="2314058"/>
              </a:lnTo>
              <a:lnTo>
                <a:pt x="102505" y="0"/>
              </a:lnTo>
              <a:lnTo>
                <a:pt x="2050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DADA8-750E-4A9E-89BE-6FFAAFD70B21}">
      <dsp:nvSpPr>
        <dsp:cNvPr id="0" name=""/>
        <dsp:cNvSpPr/>
      </dsp:nvSpPr>
      <dsp:spPr>
        <a:xfrm>
          <a:off x="2468376" y="2755365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Quản lý chi tiêu cá nhân</a:t>
          </a:r>
          <a:endParaRPr lang="en-US" sz="1000" kern="1200"/>
        </a:p>
      </dsp:txBody>
      <dsp:txXfrm>
        <a:off x="2468376" y="2755365"/>
        <a:ext cx="1025053" cy="312641"/>
      </dsp:txXfrm>
    </dsp:sp>
    <dsp:sp modelId="{1DBE3383-96C5-4045-969A-E43E72030850}">
      <dsp:nvSpPr>
        <dsp:cNvPr id="0" name=""/>
        <dsp:cNvSpPr/>
      </dsp:nvSpPr>
      <dsp:spPr>
        <a:xfrm>
          <a:off x="3698440" y="441307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Tài khoản</a:t>
          </a:r>
          <a:endParaRPr lang="en-US" sz="1000" kern="1200"/>
        </a:p>
      </dsp:txBody>
      <dsp:txXfrm>
        <a:off x="3698440" y="441307"/>
        <a:ext cx="1025053" cy="312641"/>
      </dsp:txXfrm>
    </dsp:sp>
    <dsp:sp modelId="{70CFCB13-4F3E-4877-946B-9BCC1C012489}">
      <dsp:nvSpPr>
        <dsp:cNvPr id="0" name=""/>
        <dsp:cNvSpPr/>
      </dsp:nvSpPr>
      <dsp:spPr>
        <a:xfrm>
          <a:off x="4928505" y="533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thông tin</a:t>
          </a:r>
          <a:endParaRPr lang="en-US" sz="1000" kern="1200"/>
        </a:p>
      </dsp:txBody>
      <dsp:txXfrm>
        <a:off x="4928505" y="533"/>
        <a:ext cx="1025053" cy="312641"/>
      </dsp:txXfrm>
    </dsp:sp>
    <dsp:sp modelId="{0413E29F-CDBF-4493-8548-38F0E61BBD7F}">
      <dsp:nvSpPr>
        <dsp:cNvPr id="0" name=""/>
        <dsp:cNvSpPr/>
      </dsp:nvSpPr>
      <dsp:spPr>
        <a:xfrm>
          <a:off x="4928505" y="441307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số tài khoản </a:t>
          </a:r>
          <a:endParaRPr lang="en-US" sz="1000" kern="1200"/>
        </a:p>
      </dsp:txBody>
      <dsp:txXfrm>
        <a:off x="4928505" y="441307"/>
        <a:ext cx="1025053" cy="312641"/>
      </dsp:txXfrm>
    </dsp:sp>
    <dsp:sp modelId="{DF97E934-6D6F-4750-AA51-7CBF50AB0F04}">
      <dsp:nvSpPr>
        <dsp:cNvPr id="0" name=""/>
        <dsp:cNvSpPr/>
      </dsp:nvSpPr>
      <dsp:spPr>
        <a:xfrm>
          <a:off x="4928505" y="882080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loại thẻ</a:t>
          </a:r>
          <a:endParaRPr lang="en-US" sz="1000" kern="1200"/>
        </a:p>
      </dsp:txBody>
      <dsp:txXfrm>
        <a:off x="4928505" y="882080"/>
        <a:ext cx="1025053" cy="312641"/>
      </dsp:txXfrm>
    </dsp:sp>
    <dsp:sp modelId="{AC70F09F-5AAF-49BD-B0D7-08E2389A5909}">
      <dsp:nvSpPr>
        <dsp:cNvPr id="0" name=""/>
        <dsp:cNvSpPr/>
      </dsp:nvSpPr>
      <dsp:spPr>
        <a:xfrm>
          <a:off x="3698440" y="1763626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Kế hoạch</a:t>
          </a:r>
          <a:endParaRPr lang="en-US" sz="1000" kern="1200"/>
        </a:p>
      </dsp:txBody>
      <dsp:txXfrm>
        <a:off x="3698440" y="1763626"/>
        <a:ext cx="1025053" cy="312641"/>
      </dsp:txXfrm>
    </dsp:sp>
    <dsp:sp modelId="{EDDE08B7-8A61-4ADD-86E0-D0EEC111E930}">
      <dsp:nvSpPr>
        <dsp:cNvPr id="0" name=""/>
        <dsp:cNvSpPr/>
      </dsp:nvSpPr>
      <dsp:spPr>
        <a:xfrm>
          <a:off x="4928505" y="1322853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Lập kế hoạch thu</a:t>
          </a:r>
          <a:endParaRPr lang="en-US" sz="1000" kern="1200"/>
        </a:p>
      </dsp:txBody>
      <dsp:txXfrm>
        <a:off x="4928505" y="1322853"/>
        <a:ext cx="1025053" cy="312641"/>
      </dsp:txXfrm>
    </dsp:sp>
    <dsp:sp modelId="{3D5B4F04-7CB0-403D-94E4-59361E0FBBBD}">
      <dsp:nvSpPr>
        <dsp:cNvPr id="0" name=""/>
        <dsp:cNvSpPr/>
      </dsp:nvSpPr>
      <dsp:spPr>
        <a:xfrm>
          <a:off x="4928505" y="1763626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Lập kế hoạch chi</a:t>
          </a:r>
          <a:endParaRPr lang="en-US" sz="1000" kern="1200"/>
        </a:p>
      </dsp:txBody>
      <dsp:txXfrm>
        <a:off x="4928505" y="1763626"/>
        <a:ext cx="1025053" cy="312641"/>
      </dsp:txXfrm>
    </dsp:sp>
    <dsp:sp modelId="{4D7F67FD-C25B-4CB6-8D0E-DCC521E96D05}">
      <dsp:nvSpPr>
        <dsp:cNvPr id="0" name=""/>
        <dsp:cNvSpPr/>
      </dsp:nvSpPr>
      <dsp:spPr>
        <a:xfrm>
          <a:off x="4928505" y="2204399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Lập kế hoạch tiết kiệm</a:t>
          </a:r>
          <a:endParaRPr lang="en-US" sz="1000" kern="1200"/>
        </a:p>
      </dsp:txBody>
      <dsp:txXfrm>
        <a:off x="4928505" y="2204399"/>
        <a:ext cx="1025053" cy="312641"/>
      </dsp:txXfrm>
    </dsp:sp>
    <dsp:sp modelId="{72D66D57-90C4-494B-8E06-754220D9C801}">
      <dsp:nvSpPr>
        <dsp:cNvPr id="0" name=""/>
        <dsp:cNvSpPr/>
      </dsp:nvSpPr>
      <dsp:spPr>
        <a:xfrm>
          <a:off x="3698440" y="3526718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Thực hiện</a:t>
          </a:r>
          <a:endParaRPr lang="en-US" sz="1000" kern="1200"/>
        </a:p>
      </dsp:txBody>
      <dsp:txXfrm>
        <a:off x="3698440" y="3526718"/>
        <a:ext cx="1025053" cy="312641"/>
      </dsp:txXfrm>
    </dsp:sp>
    <dsp:sp modelId="{B9BA322E-7B96-457E-9DBA-BC2E643A39E7}">
      <dsp:nvSpPr>
        <dsp:cNvPr id="0" name=""/>
        <dsp:cNvSpPr/>
      </dsp:nvSpPr>
      <dsp:spPr>
        <a:xfrm>
          <a:off x="4928505" y="2645172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Thực hiện thu</a:t>
          </a:r>
          <a:endParaRPr lang="en-US" sz="1000" kern="1200"/>
        </a:p>
      </dsp:txBody>
      <dsp:txXfrm>
        <a:off x="4928505" y="2645172"/>
        <a:ext cx="1025053" cy="312641"/>
      </dsp:txXfrm>
    </dsp:sp>
    <dsp:sp modelId="{01A1FA01-2307-4B3C-A26B-93187A6C0A4D}">
      <dsp:nvSpPr>
        <dsp:cNvPr id="0" name=""/>
        <dsp:cNvSpPr/>
      </dsp:nvSpPr>
      <dsp:spPr>
        <a:xfrm>
          <a:off x="6158569" y="1984012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thời gian thu</a:t>
          </a:r>
          <a:endParaRPr lang="en-US" sz="1000" kern="1200"/>
        </a:p>
      </dsp:txBody>
      <dsp:txXfrm>
        <a:off x="6158569" y="1984012"/>
        <a:ext cx="1025053" cy="312641"/>
      </dsp:txXfrm>
    </dsp:sp>
    <dsp:sp modelId="{DB14DED6-0EDF-476E-91C0-5F85741F4BE7}">
      <dsp:nvSpPr>
        <dsp:cNvPr id="0" name=""/>
        <dsp:cNvSpPr/>
      </dsp:nvSpPr>
      <dsp:spPr>
        <a:xfrm>
          <a:off x="6158569" y="2424785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nội dung thu</a:t>
          </a:r>
          <a:endParaRPr lang="en-US" sz="1000" kern="1200"/>
        </a:p>
      </dsp:txBody>
      <dsp:txXfrm>
        <a:off x="6158569" y="2424785"/>
        <a:ext cx="1025053" cy="312641"/>
      </dsp:txXfrm>
    </dsp:sp>
    <dsp:sp modelId="{EC6C1C7F-8809-4336-9070-A308F6E30F8C}">
      <dsp:nvSpPr>
        <dsp:cNvPr id="0" name=""/>
        <dsp:cNvSpPr/>
      </dsp:nvSpPr>
      <dsp:spPr>
        <a:xfrm>
          <a:off x="6158569" y="2865559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số tiền thu</a:t>
          </a:r>
          <a:endParaRPr lang="en-US" sz="1000" kern="1200"/>
        </a:p>
      </dsp:txBody>
      <dsp:txXfrm>
        <a:off x="6158569" y="2865559"/>
        <a:ext cx="1025053" cy="312641"/>
      </dsp:txXfrm>
    </dsp:sp>
    <dsp:sp modelId="{EA330365-D2C2-409B-8AF6-D5F1331E5A5A}">
      <dsp:nvSpPr>
        <dsp:cNvPr id="0" name=""/>
        <dsp:cNvSpPr/>
      </dsp:nvSpPr>
      <dsp:spPr>
        <a:xfrm>
          <a:off x="6158569" y="3306332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Tính tổng thu theo tháng</a:t>
          </a:r>
          <a:endParaRPr lang="en-US" sz="1000" kern="1200"/>
        </a:p>
      </dsp:txBody>
      <dsp:txXfrm>
        <a:off x="6158569" y="3306332"/>
        <a:ext cx="1025053" cy="312641"/>
      </dsp:txXfrm>
    </dsp:sp>
    <dsp:sp modelId="{BA1E8DFA-C7C7-4E50-BB9B-C3F75F5D5F75}">
      <dsp:nvSpPr>
        <dsp:cNvPr id="0" name=""/>
        <dsp:cNvSpPr/>
      </dsp:nvSpPr>
      <dsp:spPr>
        <a:xfrm>
          <a:off x="4928505" y="4408264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Thực hiện chi</a:t>
          </a:r>
          <a:endParaRPr lang="en-US" sz="1000" kern="1200"/>
        </a:p>
      </dsp:txBody>
      <dsp:txXfrm>
        <a:off x="4928505" y="4408264"/>
        <a:ext cx="1025053" cy="312641"/>
      </dsp:txXfrm>
    </dsp:sp>
    <dsp:sp modelId="{431487E4-085B-4C24-B7AF-74D80923E7CE}">
      <dsp:nvSpPr>
        <dsp:cNvPr id="0" name=""/>
        <dsp:cNvSpPr/>
      </dsp:nvSpPr>
      <dsp:spPr>
        <a:xfrm>
          <a:off x="6158569" y="3747105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thời gian chi</a:t>
          </a:r>
          <a:endParaRPr lang="en-US" sz="1000" kern="1200"/>
        </a:p>
      </dsp:txBody>
      <dsp:txXfrm>
        <a:off x="6158569" y="3747105"/>
        <a:ext cx="1025053" cy="312641"/>
      </dsp:txXfrm>
    </dsp:sp>
    <dsp:sp modelId="{C2056BDE-B56F-4CF0-9545-A752E66F5E7D}">
      <dsp:nvSpPr>
        <dsp:cNvPr id="0" name=""/>
        <dsp:cNvSpPr/>
      </dsp:nvSpPr>
      <dsp:spPr>
        <a:xfrm>
          <a:off x="6158569" y="4187878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nội dung chi</a:t>
          </a:r>
          <a:endParaRPr lang="en-US" sz="1000" kern="1200"/>
        </a:p>
      </dsp:txBody>
      <dsp:txXfrm>
        <a:off x="6158569" y="4187878"/>
        <a:ext cx="1025053" cy="312641"/>
      </dsp:txXfrm>
    </dsp:sp>
    <dsp:sp modelId="{49F6146E-E6E1-462C-B324-8B344E4DC440}">
      <dsp:nvSpPr>
        <dsp:cNvPr id="0" name=""/>
        <dsp:cNvSpPr/>
      </dsp:nvSpPr>
      <dsp:spPr>
        <a:xfrm>
          <a:off x="6158569" y="4628651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Nhập số tiền chi</a:t>
          </a:r>
          <a:endParaRPr lang="en-US" sz="1000" kern="1200"/>
        </a:p>
      </dsp:txBody>
      <dsp:txXfrm>
        <a:off x="6158569" y="4628651"/>
        <a:ext cx="1025053" cy="312641"/>
      </dsp:txXfrm>
    </dsp:sp>
    <dsp:sp modelId="{5ED81724-67D9-4567-A212-5FFDC011ABD1}">
      <dsp:nvSpPr>
        <dsp:cNvPr id="0" name=""/>
        <dsp:cNvSpPr/>
      </dsp:nvSpPr>
      <dsp:spPr>
        <a:xfrm>
          <a:off x="6158569" y="5069424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Tính tổng chi theo tháng</a:t>
          </a:r>
          <a:endParaRPr lang="en-US" sz="1000" kern="1200"/>
        </a:p>
      </dsp:txBody>
      <dsp:txXfrm>
        <a:off x="6158569" y="5069424"/>
        <a:ext cx="1025053" cy="312641"/>
      </dsp:txXfrm>
    </dsp:sp>
    <dsp:sp modelId="{86824869-EFDC-4603-BDEC-5043C727DF71}">
      <dsp:nvSpPr>
        <dsp:cNvPr id="0" name=""/>
        <dsp:cNvSpPr/>
      </dsp:nvSpPr>
      <dsp:spPr>
        <a:xfrm>
          <a:off x="3698440" y="5069424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Tính toán</a:t>
          </a:r>
          <a:endParaRPr lang="en-US" sz="1000" kern="1200"/>
        </a:p>
      </dsp:txBody>
      <dsp:txXfrm>
        <a:off x="3698440" y="5069424"/>
        <a:ext cx="1025053" cy="312641"/>
      </dsp:txXfrm>
    </dsp:sp>
    <dsp:sp modelId="{FB1B4E42-9DF1-48E6-B6AB-EC752DABEF9E}">
      <dsp:nvSpPr>
        <dsp:cNvPr id="0" name=""/>
        <dsp:cNvSpPr/>
      </dsp:nvSpPr>
      <dsp:spPr>
        <a:xfrm>
          <a:off x="4928505" y="4849038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Tính số dư</a:t>
          </a:r>
          <a:endParaRPr lang="en-US" sz="1000" kern="1200"/>
        </a:p>
      </dsp:txBody>
      <dsp:txXfrm>
        <a:off x="4928505" y="4849038"/>
        <a:ext cx="1025053" cy="312641"/>
      </dsp:txXfrm>
    </dsp:sp>
    <dsp:sp modelId="{74A483BD-F278-46D5-BCB6-1888E9DDE18C}">
      <dsp:nvSpPr>
        <dsp:cNvPr id="0" name=""/>
        <dsp:cNvSpPr/>
      </dsp:nvSpPr>
      <dsp:spPr>
        <a:xfrm>
          <a:off x="4928505" y="5289811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Thông báo ngưỡng gần hết</a:t>
          </a:r>
          <a:endParaRPr lang="en-US" sz="1000" kern="1200"/>
        </a:p>
      </dsp:txBody>
      <dsp:txXfrm>
        <a:off x="4928505" y="5289811"/>
        <a:ext cx="1025053" cy="312641"/>
      </dsp:txXfrm>
    </dsp:sp>
    <dsp:sp modelId="{CF28AF02-F952-4017-99C4-3D1D1FCF2910}">
      <dsp:nvSpPr>
        <dsp:cNvPr id="0" name=""/>
        <dsp:cNvSpPr/>
      </dsp:nvSpPr>
      <dsp:spPr>
        <a:xfrm>
          <a:off x="2468376" y="5510197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Kiểm tra</a:t>
          </a:r>
          <a:endParaRPr lang="en-US" sz="1000" kern="1200"/>
        </a:p>
      </dsp:txBody>
      <dsp:txXfrm>
        <a:off x="2468376" y="5510197"/>
        <a:ext cx="1025053" cy="312641"/>
      </dsp:txXfrm>
    </dsp:sp>
    <dsp:sp modelId="{FE6D6883-6EAD-42F4-B6DB-86E0EFC11A9D}">
      <dsp:nvSpPr>
        <dsp:cNvPr id="0" name=""/>
        <dsp:cNvSpPr/>
      </dsp:nvSpPr>
      <dsp:spPr>
        <a:xfrm>
          <a:off x="3698440" y="5510197"/>
          <a:ext cx="1025053" cy="31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Thiết lập biểu đồ thu chi</a:t>
          </a:r>
          <a:endParaRPr lang="en-US" sz="1000" kern="1200"/>
        </a:p>
      </dsp:txBody>
      <dsp:txXfrm>
        <a:off x="3698440" y="5510197"/>
        <a:ext cx="1025053" cy="312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7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9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FDBD-3E14-4826-AC0F-FC873443751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3AC3-45CC-47CF-B5D5-AD17F6259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4471713"/>
              </p:ext>
            </p:extLst>
          </p:nvPr>
        </p:nvGraphicFramePr>
        <p:xfrm>
          <a:off x="1259457" y="486753"/>
          <a:ext cx="8201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4000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Product oriented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4539847"/>
              </p:ext>
            </p:extLst>
          </p:nvPr>
        </p:nvGraphicFramePr>
        <p:xfrm>
          <a:off x="2032000" y="314960"/>
          <a:ext cx="9652000" cy="582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54000"/>
            <a:ext cx="2042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Process oriented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181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33</cp:revision>
  <dcterms:created xsi:type="dcterms:W3CDTF">2020-09-21T01:16:30Z</dcterms:created>
  <dcterms:modified xsi:type="dcterms:W3CDTF">2020-09-21T02:03:25Z</dcterms:modified>
</cp:coreProperties>
</file>