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Thin"/>
      <p:regular r:id="rId23"/>
      <p:bold r:id="rId24"/>
      <p:italic r:id="rId25"/>
      <p:boldItalic r:id="rId26"/>
    </p:embeddedFont>
    <p:embeddedFont>
      <p:font typeface="Roboto"/>
      <p:regular r:id="rId27"/>
      <p:bold r:id="rId28"/>
      <p:italic r:id="rId29"/>
      <p:boldItalic r:id="rId30"/>
    </p:embeddedFont>
    <p:embeddedFont>
      <p:font typeface="Josefin Sans"/>
      <p:regular r:id="rId31"/>
      <p:bold r:id="rId32"/>
      <p:italic r:id="rId33"/>
      <p:boldItalic r:id="rId34"/>
    </p:embeddedFont>
    <p:embeddedFont>
      <p:font typeface="Roboto 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Thin-bold.fntdata"/><Relationship Id="rId23" Type="http://schemas.openxmlformats.org/officeDocument/2006/relationships/font" Target="fonts/RobotoThi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Thin-boldItalic.fntdata"/><Relationship Id="rId25" Type="http://schemas.openxmlformats.org/officeDocument/2006/relationships/font" Target="fonts/RobotoThin-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JosefinSans-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JosefinSans-italic.fntdata"/><Relationship Id="rId10" Type="http://schemas.openxmlformats.org/officeDocument/2006/relationships/slide" Target="slides/slide6.xml"/><Relationship Id="rId32" Type="http://schemas.openxmlformats.org/officeDocument/2006/relationships/font" Target="fonts/JosefinSans-bold.fntdata"/><Relationship Id="rId13" Type="http://schemas.openxmlformats.org/officeDocument/2006/relationships/slide" Target="slides/slide9.xml"/><Relationship Id="rId35" Type="http://schemas.openxmlformats.org/officeDocument/2006/relationships/font" Target="fonts/RobotoLight-regular.fntdata"/><Relationship Id="rId12" Type="http://schemas.openxmlformats.org/officeDocument/2006/relationships/slide" Target="slides/slide8.xml"/><Relationship Id="rId34" Type="http://schemas.openxmlformats.org/officeDocument/2006/relationships/font" Target="fonts/JosefinSans-boldItalic.fntdata"/><Relationship Id="rId15" Type="http://schemas.openxmlformats.org/officeDocument/2006/relationships/slide" Target="slides/slide11.xml"/><Relationship Id="rId37" Type="http://schemas.openxmlformats.org/officeDocument/2006/relationships/font" Target="fonts/RobotoLight-italic.fntdata"/><Relationship Id="rId14" Type="http://schemas.openxmlformats.org/officeDocument/2006/relationships/slide" Target="slides/slide10.xml"/><Relationship Id="rId36" Type="http://schemas.openxmlformats.org/officeDocument/2006/relationships/font" Target="fonts/RobotoLight-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RobotoLigh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eurosciencemarketing.com/blog/articles/print-vs-digital.htm"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3bf3a967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73bf3a967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Lef is the list of top eCommerce SKUs sold. On the right is the same corresponding SKUs and other SKUs during retail mainline transactions.</a:t>
            </a:r>
            <a:endParaRPr/>
          </a:p>
          <a:p>
            <a:pPr indent="0" lvl="0" marL="0" rtl="0" algn="l">
              <a:spcBef>
                <a:spcPts val="0"/>
              </a:spcBef>
              <a:spcAft>
                <a:spcPts val="0"/>
              </a:spcAft>
              <a:buNone/>
            </a:pPr>
            <a:r>
              <a:rPr lang="en"/>
              <a:t>Because some set of items will naturally go together on or offline, we expect the result like this</a:t>
            </a:r>
            <a:br>
              <a:rPr lang="en"/>
            </a:br>
            <a:r>
              <a:rPr lang="en"/>
              <a:t>(next slide)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73bf3a967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3bf3a967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Unsurprisingly, many of the top items in eCommerce were also equally bought by retail consumers</a:t>
            </a:r>
            <a:endParaRPr/>
          </a:p>
          <a:p>
            <a:pPr indent="0" lvl="0" marL="0" rtl="0" algn="l">
              <a:spcBef>
                <a:spcPts val="0"/>
              </a:spcBef>
              <a:spcAft>
                <a:spcPts val="0"/>
              </a:spcAft>
              <a:buNone/>
            </a:pPr>
            <a:r>
              <a:rPr lang="en"/>
              <a:t>(next slide)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73bf3a967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73bf3a967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hypothesis that top eCommerce SKUs would be directionally associated with other retail SKUs were confirmed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73bf3a967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73bf3a967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73bf39e28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3bf39e28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potential ways how we can cross-sell from e-commerce to retail is through offering the possibility of customers picking up their purchased items in stores for no delivery fee. Another idea would be to address the problem of returns due to wrong size directly by telling them about nearby shops where they can try the clothes on if they wish to do so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73bf3a967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73bf3a967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https://www.neurosciencemarketing.com/blog/articles/print-vs-digital.htm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Research from Temple University showed that </a:t>
            </a:r>
            <a:r>
              <a:rPr lang="en" sz="1200">
                <a:highlight>
                  <a:srgbClr val="FFFFFF"/>
                </a:highlight>
                <a:latin typeface="Verdana"/>
                <a:ea typeface="Verdana"/>
                <a:cs typeface="Verdana"/>
                <a:sym typeface="Verdana"/>
              </a:rPr>
              <a:t>a week exposure, subjects showed greater emotional response and memory for physical media ads compared to digital ads.</a:t>
            </a:r>
            <a:endParaRPr sz="1200">
              <a:highlight>
                <a:srgbClr val="FFFFFF"/>
              </a:highlight>
              <a:latin typeface="Verdana"/>
              <a:ea typeface="Verdana"/>
              <a:cs typeface="Verdana"/>
              <a:sym typeface="Verdana"/>
            </a:endParaRPr>
          </a:p>
          <a:p>
            <a:pPr indent="0" lvl="0" marL="0" rtl="0" algn="l">
              <a:spcBef>
                <a:spcPts val="0"/>
              </a:spcBef>
              <a:spcAft>
                <a:spcPts val="0"/>
              </a:spcAft>
              <a:buNone/>
            </a:pPr>
            <a:r>
              <a:t/>
            </a:r>
            <a:endParaRPr sz="1200">
              <a:highlight>
                <a:srgbClr val="FFFFFF"/>
              </a:highlight>
              <a:latin typeface="Verdana"/>
              <a:ea typeface="Verdana"/>
              <a:cs typeface="Verdana"/>
              <a:sym typeface="Verdana"/>
            </a:endParaRPr>
          </a:p>
          <a:p>
            <a:pPr indent="0" lvl="0" marL="0" rtl="0" algn="l">
              <a:spcBef>
                <a:spcPts val="0"/>
              </a:spcBef>
              <a:spcAft>
                <a:spcPts val="0"/>
              </a:spcAft>
              <a:buNone/>
            </a:pPr>
            <a:r>
              <a:rPr lang="en" sz="1200">
                <a:highlight>
                  <a:srgbClr val="FFFFFF"/>
                </a:highlight>
                <a:latin typeface="Verdana"/>
                <a:ea typeface="Verdana"/>
                <a:cs typeface="Verdana"/>
                <a:sym typeface="Verdana"/>
              </a:rPr>
              <a:t>Retail has h</a:t>
            </a:r>
            <a:endParaRPr sz="1200">
              <a:highlight>
                <a:srgbClr val="FFFFFF"/>
              </a:highlight>
              <a:latin typeface="Verdana"/>
              <a:ea typeface="Verdana"/>
              <a:cs typeface="Verdana"/>
              <a:sym typeface="Verdan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73bf39e28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73bf39e28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73bf39e28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73bf39e28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Discounts are a very important part of the retail equation, and we see using discounts as a way to drive customer traffic more directly to cross-sell not only products, but also channels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73bf39e28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73bf39e28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633e15472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33e15472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3bf39e2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3bf39e2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 selling from ecommerce to retail</a:t>
            </a:r>
            <a:br>
              <a:rPr lang="en"/>
            </a:br>
            <a:r>
              <a:rPr lang="en"/>
              <a:t>Costs in terms of returns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73bf39e2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3bf39e2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73bf39e28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3bf39e28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linking color to SKU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73bf39e28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73bf39e28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also fundamental differences in the return rates of retail and e-commerce goods. One of the greatest differences comes from a sharply increased rate of return of goods due to the wrong size. We see this as a potential cost that can be decreased by cross-selling customers to retail stores.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Retail reasons for return (values in net price) - unwanted (812k), size (285k), quality (109k), web selling (50k), fulfillment (5k)</a:t>
            </a:r>
            <a:endParaRPr/>
          </a:p>
          <a:p>
            <a:pPr indent="0" lvl="0" marL="0" rtl="0" algn="l">
              <a:spcBef>
                <a:spcPts val="0"/>
              </a:spcBef>
              <a:spcAft>
                <a:spcPts val="0"/>
              </a:spcAft>
              <a:buNone/>
            </a:pPr>
            <a:r>
              <a:rPr lang="en"/>
              <a:t>eCommerce reasons for return (values in net price) - unwanted (1’099k), size (1’066k), web selling (211k), quality (95k), fulfillment (80k)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633e15472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633e15472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73bf39e286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3bf39e286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ran our method on monthly snapshot. This reduced the number of SKUs available for monthly model, but we believed that it would provide more up-to-date actionable information.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73bf3a967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3bf3a967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emplary Slideshow"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625261" y="0"/>
            <a:ext cx="4547074" cy="5143617"/>
            <a:chOff x="4597000" y="0"/>
            <a:chExt cx="4547074" cy="5143617"/>
          </a:xfrm>
        </p:grpSpPr>
        <p:sp>
          <p:nvSpPr>
            <p:cNvPr id="10" name="Google Shape;10;p2"/>
            <p:cNvSpPr/>
            <p:nvPr/>
          </p:nvSpPr>
          <p:spPr>
            <a:xfrm>
              <a:off x="5904679" y="936967"/>
              <a:ext cx="3239394" cy="3248899"/>
            </a:xfrm>
            <a:custGeom>
              <a:rect b="b" l="l" r="r" t="t"/>
              <a:pathLst>
                <a:path extrusionOk="0" h="61872" w="61691">
                  <a:moveTo>
                    <a:pt x="30845" y="1581"/>
                  </a:moveTo>
                  <a:cubicBezTo>
                    <a:pt x="46994" y="1581"/>
                    <a:pt x="60133" y="14750"/>
                    <a:pt x="60133" y="30939"/>
                  </a:cubicBezTo>
                  <a:cubicBezTo>
                    <a:pt x="60133" y="47123"/>
                    <a:pt x="46994" y="60292"/>
                    <a:pt x="30845" y="60292"/>
                  </a:cubicBezTo>
                  <a:cubicBezTo>
                    <a:pt x="23019" y="60292"/>
                    <a:pt x="15666" y="57238"/>
                    <a:pt x="10133" y="51691"/>
                  </a:cubicBezTo>
                  <a:cubicBezTo>
                    <a:pt x="4604" y="46148"/>
                    <a:pt x="1558" y="38778"/>
                    <a:pt x="1558" y="30939"/>
                  </a:cubicBezTo>
                  <a:cubicBezTo>
                    <a:pt x="1558" y="23098"/>
                    <a:pt x="4604" y="15729"/>
                    <a:pt x="10133" y="10182"/>
                  </a:cubicBezTo>
                  <a:cubicBezTo>
                    <a:pt x="15666" y="4635"/>
                    <a:pt x="23019" y="1581"/>
                    <a:pt x="30845" y="1581"/>
                  </a:cubicBezTo>
                  <a:close/>
                  <a:moveTo>
                    <a:pt x="30845" y="1"/>
                  </a:moveTo>
                  <a:cubicBezTo>
                    <a:pt x="22608" y="1"/>
                    <a:pt x="14861" y="3219"/>
                    <a:pt x="9040" y="9058"/>
                  </a:cubicBezTo>
                  <a:cubicBezTo>
                    <a:pt x="3209" y="14901"/>
                    <a:pt x="1" y="22674"/>
                    <a:pt x="1" y="30939"/>
                  </a:cubicBezTo>
                  <a:cubicBezTo>
                    <a:pt x="1" y="39203"/>
                    <a:pt x="3209" y="46972"/>
                    <a:pt x="9040" y="52815"/>
                  </a:cubicBezTo>
                  <a:cubicBezTo>
                    <a:pt x="14865" y="58658"/>
                    <a:pt x="22608" y="61872"/>
                    <a:pt x="30845" y="61872"/>
                  </a:cubicBezTo>
                  <a:cubicBezTo>
                    <a:pt x="45821" y="61872"/>
                    <a:pt x="58335" y="51111"/>
                    <a:pt x="61115" y="36897"/>
                  </a:cubicBezTo>
                  <a:cubicBezTo>
                    <a:pt x="61491" y="34967"/>
                    <a:pt x="61690" y="32975"/>
                    <a:pt x="61690" y="30939"/>
                  </a:cubicBezTo>
                  <a:cubicBezTo>
                    <a:pt x="61690" y="28898"/>
                    <a:pt x="61491" y="26906"/>
                    <a:pt x="61115" y="24976"/>
                  </a:cubicBezTo>
                  <a:cubicBezTo>
                    <a:pt x="58335" y="10762"/>
                    <a:pt x="45821" y="1"/>
                    <a:pt x="3084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597000" y="0"/>
              <a:ext cx="1682000" cy="5143617"/>
            </a:xfrm>
            <a:custGeom>
              <a:rect b="b" l="l" r="r" t="t"/>
              <a:pathLst>
                <a:path extrusionOk="0" h="97955" w="32032">
                  <a:moveTo>
                    <a:pt x="380" y="1"/>
                  </a:moveTo>
                  <a:lnTo>
                    <a:pt x="380" y="42160"/>
                  </a:lnTo>
                  <a:cubicBezTo>
                    <a:pt x="292" y="42940"/>
                    <a:pt x="217" y="43727"/>
                    <a:pt x="159" y="44515"/>
                  </a:cubicBezTo>
                  <a:cubicBezTo>
                    <a:pt x="53" y="45927"/>
                    <a:pt x="0" y="47349"/>
                    <a:pt x="0" y="48783"/>
                  </a:cubicBezTo>
                  <a:cubicBezTo>
                    <a:pt x="0" y="50212"/>
                    <a:pt x="53" y="51633"/>
                    <a:pt x="159" y="53045"/>
                  </a:cubicBezTo>
                  <a:cubicBezTo>
                    <a:pt x="217" y="53834"/>
                    <a:pt x="292" y="54621"/>
                    <a:pt x="380" y="55401"/>
                  </a:cubicBezTo>
                  <a:lnTo>
                    <a:pt x="380" y="97954"/>
                  </a:lnTo>
                  <a:lnTo>
                    <a:pt x="1696" y="97954"/>
                  </a:lnTo>
                  <a:lnTo>
                    <a:pt x="1696" y="62634"/>
                  </a:lnTo>
                  <a:cubicBezTo>
                    <a:pt x="2041" y="64010"/>
                    <a:pt x="2435" y="65369"/>
                    <a:pt x="2881" y="66711"/>
                  </a:cubicBezTo>
                  <a:lnTo>
                    <a:pt x="2881" y="97954"/>
                  </a:lnTo>
                  <a:lnTo>
                    <a:pt x="4440" y="97954"/>
                  </a:lnTo>
                  <a:lnTo>
                    <a:pt x="4440" y="70849"/>
                  </a:lnTo>
                  <a:cubicBezTo>
                    <a:pt x="4812" y="71731"/>
                    <a:pt x="5206" y="72602"/>
                    <a:pt x="5622" y="73461"/>
                  </a:cubicBezTo>
                  <a:lnTo>
                    <a:pt x="5622" y="97954"/>
                  </a:lnTo>
                  <a:lnTo>
                    <a:pt x="7184" y="97954"/>
                  </a:lnTo>
                  <a:lnTo>
                    <a:pt x="7184" y="76445"/>
                  </a:lnTo>
                  <a:cubicBezTo>
                    <a:pt x="7561" y="77123"/>
                    <a:pt x="7960" y="77791"/>
                    <a:pt x="8366" y="78451"/>
                  </a:cubicBezTo>
                  <a:lnTo>
                    <a:pt x="8366" y="97954"/>
                  </a:lnTo>
                  <a:lnTo>
                    <a:pt x="9925" y="97954"/>
                  </a:lnTo>
                  <a:lnTo>
                    <a:pt x="9925" y="80836"/>
                  </a:lnTo>
                  <a:cubicBezTo>
                    <a:pt x="10310" y="81393"/>
                    <a:pt x="10704" y="81943"/>
                    <a:pt x="11111" y="82488"/>
                  </a:cubicBezTo>
                  <a:lnTo>
                    <a:pt x="11111" y="97954"/>
                  </a:lnTo>
                  <a:lnTo>
                    <a:pt x="12669" y="97954"/>
                  </a:lnTo>
                  <a:lnTo>
                    <a:pt x="12669" y="84484"/>
                  </a:lnTo>
                  <a:cubicBezTo>
                    <a:pt x="13054" y="84958"/>
                    <a:pt x="13452" y="85426"/>
                    <a:pt x="13856" y="85887"/>
                  </a:cubicBezTo>
                  <a:lnTo>
                    <a:pt x="13856" y="97954"/>
                  </a:lnTo>
                  <a:lnTo>
                    <a:pt x="15413" y="97954"/>
                  </a:lnTo>
                  <a:lnTo>
                    <a:pt x="15413" y="87600"/>
                  </a:lnTo>
                  <a:cubicBezTo>
                    <a:pt x="15715" y="87919"/>
                    <a:pt x="16020" y="88233"/>
                    <a:pt x="16330" y="88548"/>
                  </a:cubicBezTo>
                  <a:cubicBezTo>
                    <a:pt x="16418" y="88636"/>
                    <a:pt x="16507" y="88724"/>
                    <a:pt x="16600" y="88813"/>
                  </a:cubicBezTo>
                  <a:lnTo>
                    <a:pt x="16600" y="97954"/>
                  </a:lnTo>
                  <a:lnTo>
                    <a:pt x="18159" y="97954"/>
                  </a:lnTo>
                  <a:lnTo>
                    <a:pt x="18159" y="90309"/>
                  </a:lnTo>
                  <a:cubicBezTo>
                    <a:pt x="18547" y="90672"/>
                    <a:pt x="18942" y="91026"/>
                    <a:pt x="19340" y="91371"/>
                  </a:cubicBezTo>
                  <a:lnTo>
                    <a:pt x="19340" y="97954"/>
                  </a:lnTo>
                  <a:lnTo>
                    <a:pt x="20903" y="97954"/>
                  </a:lnTo>
                  <a:lnTo>
                    <a:pt x="20903" y="92687"/>
                  </a:lnTo>
                  <a:cubicBezTo>
                    <a:pt x="21293" y="93000"/>
                    <a:pt x="21686" y="93315"/>
                    <a:pt x="22084" y="93621"/>
                  </a:cubicBezTo>
                  <a:lnTo>
                    <a:pt x="22084" y="97954"/>
                  </a:lnTo>
                  <a:lnTo>
                    <a:pt x="23643" y="97954"/>
                  </a:lnTo>
                  <a:lnTo>
                    <a:pt x="23643" y="94771"/>
                  </a:lnTo>
                  <a:cubicBezTo>
                    <a:pt x="24037" y="95055"/>
                    <a:pt x="24431" y="95329"/>
                    <a:pt x="24829" y="95594"/>
                  </a:cubicBezTo>
                  <a:lnTo>
                    <a:pt x="24829" y="97954"/>
                  </a:lnTo>
                  <a:lnTo>
                    <a:pt x="26387" y="97954"/>
                  </a:lnTo>
                  <a:lnTo>
                    <a:pt x="26387" y="96608"/>
                  </a:lnTo>
                  <a:cubicBezTo>
                    <a:pt x="26781" y="96857"/>
                    <a:pt x="27175" y="97096"/>
                    <a:pt x="27574" y="97335"/>
                  </a:cubicBezTo>
                  <a:lnTo>
                    <a:pt x="27574" y="97954"/>
                  </a:lnTo>
                  <a:lnTo>
                    <a:pt x="32031" y="97954"/>
                  </a:lnTo>
                  <a:cubicBezTo>
                    <a:pt x="26689" y="95329"/>
                    <a:pt x="21757" y="91792"/>
                    <a:pt x="17428" y="87428"/>
                  </a:cubicBezTo>
                  <a:cubicBezTo>
                    <a:pt x="7194" y="77104"/>
                    <a:pt x="1559" y="63377"/>
                    <a:pt x="1559" y="48783"/>
                  </a:cubicBezTo>
                  <a:cubicBezTo>
                    <a:pt x="1559" y="34183"/>
                    <a:pt x="7194" y="20456"/>
                    <a:pt x="17428" y="10138"/>
                  </a:cubicBezTo>
                  <a:cubicBezTo>
                    <a:pt x="21544" y="5985"/>
                    <a:pt x="26206" y="2581"/>
                    <a:pt x="31253" y="1"/>
                  </a:cubicBezTo>
                  <a:lnTo>
                    <a:pt x="27574" y="1"/>
                  </a:lnTo>
                  <a:lnTo>
                    <a:pt x="27574" y="231"/>
                  </a:lnTo>
                  <a:cubicBezTo>
                    <a:pt x="27175" y="465"/>
                    <a:pt x="26781" y="704"/>
                    <a:pt x="26387" y="953"/>
                  </a:cubicBezTo>
                  <a:lnTo>
                    <a:pt x="26387" y="1"/>
                  </a:lnTo>
                  <a:lnTo>
                    <a:pt x="24829" y="1"/>
                  </a:lnTo>
                  <a:lnTo>
                    <a:pt x="24829" y="1966"/>
                  </a:lnTo>
                  <a:cubicBezTo>
                    <a:pt x="24431" y="2236"/>
                    <a:pt x="24037" y="2510"/>
                    <a:pt x="23647" y="2790"/>
                  </a:cubicBezTo>
                  <a:lnTo>
                    <a:pt x="23647" y="1"/>
                  </a:lnTo>
                  <a:lnTo>
                    <a:pt x="22084" y="1"/>
                  </a:lnTo>
                  <a:lnTo>
                    <a:pt x="22084" y="3940"/>
                  </a:lnTo>
                  <a:cubicBezTo>
                    <a:pt x="21686" y="4246"/>
                    <a:pt x="21293" y="4561"/>
                    <a:pt x="20903" y="4879"/>
                  </a:cubicBezTo>
                  <a:lnTo>
                    <a:pt x="20903" y="1"/>
                  </a:lnTo>
                  <a:lnTo>
                    <a:pt x="19340" y="1"/>
                  </a:lnTo>
                  <a:lnTo>
                    <a:pt x="19340" y="6189"/>
                  </a:lnTo>
                  <a:cubicBezTo>
                    <a:pt x="18942" y="6535"/>
                    <a:pt x="18547" y="6893"/>
                    <a:pt x="18159" y="7252"/>
                  </a:cubicBezTo>
                  <a:lnTo>
                    <a:pt x="18159" y="1"/>
                  </a:lnTo>
                  <a:lnTo>
                    <a:pt x="16600" y="1"/>
                  </a:lnTo>
                  <a:lnTo>
                    <a:pt x="16600" y="8747"/>
                  </a:lnTo>
                  <a:cubicBezTo>
                    <a:pt x="16507" y="8837"/>
                    <a:pt x="16418" y="8925"/>
                    <a:pt x="16330" y="9013"/>
                  </a:cubicBezTo>
                  <a:cubicBezTo>
                    <a:pt x="16020" y="9328"/>
                    <a:pt x="15715" y="9642"/>
                    <a:pt x="15413" y="9961"/>
                  </a:cubicBezTo>
                  <a:lnTo>
                    <a:pt x="15413" y="1"/>
                  </a:lnTo>
                  <a:lnTo>
                    <a:pt x="13856" y="1"/>
                  </a:lnTo>
                  <a:lnTo>
                    <a:pt x="13856" y="11673"/>
                  </a:lnTo>
                  <a:cubicBezTo>
                    <a:pt x="13452" y="12139"/>
                    <a:pt x="13059" y="12603"/>
                    <a:pt x="12669" y="13077"/>
                  </a:cubicBezTo>
                  <a:lnTo>
                    <a:pt x="12669" y="1"/>
                  </a:lnTo>
                  <a:lnTo>
                    <a:pt x="11111" y="1"/>
                  </a:lnTo>
                  <a:lnTo>
                    <a:pt x="11111" y="15073"/>
                  </a:lnTo>
                  <a:cubicBezTo>
                    <a:pt x="10704" y="15618"/>
                    <a:pt x="10310" y="16172"/>
                    <a:pt x="9925" y="16725"/>
                  </a:cubicBezTo>
                  <a:lnTo>
                    <a:pt x="9925" y="1"/>
                  </a:lnTo>
                  <a:lnTo>
                    <a:pt x="8366" y="1"/>
                  </a:lnTo>
                  <a:lnTo>
                    <a:pt x="8366" y="19110"/>
                  </a:lnTo>
                  <a:cubicBezTo>
                    <a:pt x="7960" y="19770"/>
                    <a:pt x="7561" y="20443"/>
                    <a:pt x="7184" y="21120"/>
                  </a:cubicBezTo>
                  <a:lnTo>
                    <a:pt x="7184" y="1"/>
                  </a:lnTo>
                  <a:lnTo>
                    <a:pt x="5622" y="1"/>
                  </a:lnTo>
                  <a:lnTo>
                    <a:pt x="5622" y="24099"/>
                  </a:lnTo>
                  <a:cubicBezTo>
                    <a:pt x="5206" y="24963"/>
                    <a:pt x="4812" y="25830"/>
                    <a:pt x="4440" y="26712"/>
                  </a:cubicBezTo>
                  <a:lnTo>
                    <a:pt x="4440" y="1"/>
                  </a:lnTo>
                  <a:lnTo>
                    <a:pt x="2881" y="1"/>
                  </a:lnTo>
                  <a:lnTo>
                    <a:pt x="2881" y="30850"/>
                  </a:lnTo>
                  <a:cubicBezTo>
                    <a:pt x="2435" y="32191"/>
                    <a:pt x="2041" y="33550"/>
                    <a:pt x="1696" y="34927"/>
                  </a:cubicBezTo>
                  <a:lnTo>
                    <a:pt x="1696"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382255" y="4761761"/>
              <a:ext cx="731569" cy="381748"/>
            </a:xfrm>
            <a:custGeom>
              <a:rect b="b" l="l" r="r" t="t"/>
              <a:pathLst>
                <a:path extrusionOk="0" h="7270" w="13932">
                  <a:moveTo>
                    <a:pt x="13931" y="0"/>
                  </a:moveTo>
                  <a:cubicBezTo>
                    <a:pt x="9721" y="3095"/>
                    <a:pt x="5034" y="5565"/>
                    <a:pt x="0" y="7269"/>
                  </a:cubicBezTo>
                  <a:lnTo>
                    <a:pt x="4401" y="7269"/>
                  </a:lnTo>
                  <a:cubicBezTo>
                    <a:pt x="7769" y="5817"/>
                    <a:pt x="10961" y="4029"/>
                    <a:pt x="13931" y="1935"/>
                  </a:cubicBezTo>
                  <a:lnTo>
                    <a:pt x="1393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741557" y="0"/>
              <a:ext cx="1924912" cy="5143617"/>
            </a:xfrm>
            <a:custGeom>
              <a:rect b="b" l="l" r="r" t="t"/>
              <a:pathLst>
                <a:path extrusionOk="0" h="97955" w="36658">
                  <a:moveTo>
                    <a:pt x="31368" y="1"/>
                  </a:moveTo>
                  <a:cubicBezTo>
                    <a:pt x="12899" y="8359"/>
                    <a:pt x="1" y="27078"/>
                    <a:pt x="1" y="48783"/>
                  </a:cubicBezTo>
                  <a:cubicBezTo>
                    <a:pt x="1" y="70828"/>
                    <a:pt x="13312" y="89800"/>
                    <a:pt x="32257" y="97954"/>
                  </a:cubicBezTo>
                  <a:lnTo>
                    <a:pt x="36658" y="97954"/>
                  </a:lnTo>
                  <a:cubicBezTo>
                    <a:pt x="16282" y="91053"/>
                    <a:pt x="1558" y="71619"/>
                    <a:pt x="1558" y="48783"/>
                  </a:cubicBezTo>
                  <a:cubicBezTo>
                    <a:pt x="1558" y="26361"/>
                    <a:pt x="15746" y="7221"/>
                    <a:pt x="3554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440592" y="0"/>
              <a:ext cx="673231" cy="361269"/>
            </a:xfrm>
            <a:custGeom>
              <a:rect b="b" l="l" r="r" t="t"/>
              <a:pathLst>
                <a:path extrusionOk="0" h="6880" w="12821">
                  <a:moveTo>
                    <a:pt x="0" y="1"/>
                  </a:moveTo>
                  <a:cubicBezTo>
                    <a:pt x="4613" y="1683"/>
                    <a:pt x="8925" y="4011"/>
                    <a:pt x="12820" y="6880"/>
                  </a:cubicBezTo>
                  <a:lnTo>
                    <a:pt x="12820" y="4941"/>
                  </a:lnTo>
                  <a:cubicBezTo>
                    <a:pt x="10111" y="3033"/>
                    <a:pt x="7220" y="1378"/>
                    <a:pt x="417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788590" y="0"/>
              <a:ext cx="1325247" cy="546314"/>
            </a:xfrm>
            <a:custGeom>
              <a:rect b="b" l="l" r="r" t="t"/>
              <a:pathLst>
                <a:path extrusionOk="0" h="10404" w="25238">
                  <a:moveTo>
                    <a:pt x="0" y="1"/>
                  </a:moveTo>
                  <a:cubicBezTo>
                    <a:pt x="9478" y="983"/>
                    <a:pt x="18159" y="4724"/>
                    <a:pt x="25237" y="10404"/>
                  </a:cubicBezTo>
                  <a:lnTo>
                    <a:pt x="25237" y="8406"/>
                  </a:lnTo>
                  <a:cubicBezTo>
                    <a:pt x="20265" y="4614"/>
                    <a:pt x="14573" y="1727"/>
                    <a:pt x="840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887059" y="0"/>
              <a:ext cx="4226845" cy="5143617"/>
            </a:xfrm>
            <a:custGeom>
              <a:rect b="b" l="l" r="r" t="t"/>
              <a:pathLst>
                <a:path extrusionOk="0" h="97955" w="80496">
                  <a:moveTo>
                    <a:pt x="36782" y="1"/>
                  </a:moveTo>
                  <a:cubicBezTo>
                    <a:pt x="15596" y="5936"/>
                    <a:pt x="1" y="25556"/>
                    <a:pt x="1" y="48783"/>
                  </a:cubicBezTo>
                  <a:cubicBezTo>
                    <a:pt x="1" y="72540"/>
                    <a:pt x="16326" y="92532"/>
                    <a:pt x="38265" y="97954"/>
                  </a:cubicBezTo>
                  <a:lnTo>
                    <a:pt x="62186" y="97954"/>
                  </a:lnTo>
                  <a:cubicBezTo>
                    <a:pt x="68919" y="96289"/>
                    <a:pt x="75125" y="93253"/>
                    <a:pt x="80495" y="89154"/>
                  </a:cubicBezTo>
                  <a:lnTo>
                    <a:pt x="80495" y="87157"/>
                  </a:lnTo>
                  <a:cubicBezTo>
                    <a:pt x="72177" y="93833"/>
                    <a:pt x="61655" y="97826"/>
                    <a:pt x="50225" y="97826"/>
                  </a:cubicBezTo>
                  <a:cubicBezTo>
                    <a:pt x="23391" y="97826"/>
                    <a:pt x="1559" y="75825"/>
                    <a:pt x="1559" y="48783"/>
                  </a:cubicBezTo>
                  <a:cubicBezTo>
                    <a:pt x="1559" y="23453"/>
                    <a:pt x="20713" y="2546"/>
                    <a:pt x="4518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032351" y="50881"/>
              <a:ext cx="4081550" cy="5021374"/>
            </a:xfrm>
            <a:custGeom>
              <a:rect b="b" l="l" r="r" t="t"/>
              <a:pathLst>
                <a:path extrusionOk="0" h="95627" w="77729">
                  <a:moveTo>
                    <a:pt x="47458" y="1"/>
                  </a:moveTo>
                  <a:cubicBezTo>
                    <a:pt x="21288" y="1"/>
                    <a:pt x="0" y="21448"/>
                    <a:pt x="0" y="47814"/>
                  </a:cubicBezTo>
                  <a:cubicBezTo>
                    <a:pt x="0" y="74174"/>
                    <a:pt x="21293" y="95626"/>
                    <a:pt x="47458" y="95626"/>
                  </a:cubicBezTo>
                  <a:cubicBezTo>
                    <a:pt x="58950" y="95626"/>
                    <a:pt x="69503" y="91487"/>
                    <a:pt x="77728" y="84608"/>
                  </a:cubicBezTo>
                  <a:lnTo>
                    <a:pt x="77728" y="82536"/>
                  </a:lnTo>
                  <a:cubicBezTo>
                    <a:pt x="69640" y="89694"/>
                    <a:pt x="59043" y="94041"/>
                    <a:pt x="47458" y="94041"/>
                  </a:cubicBezTo>
                  <a:cubicBezTo>
                    <a:pt x="22151" y="94041"/>
                    <a:pt x="1559" y="73302"/>
                    <a:pt x="1559" y="47814"/>
                  </a:cubicBezTo>
                  <a:cubicBezTo>
                    <a:pt x="1559" y="22321"/>
                    <a:pt x="22151" y="1582"/>
                    <a:pt x="47458" y="1582"/>
                  </a:cubicBezTo>
                  <a:cubicBezTo>
                    <a:pt x="59043" y="1582"/>
                    <a:pt x="69640" y="5929"/>
                    <a:pt x="77728" y="13086"/>
                  </a:cubicBezTo>
                  <a:lnTo>
                    <a:pt x="77728" y="11015"/>
                  </a:lnTo>
                  <a:cubicBezTo>
                    <a:pt x="69503" y="4140"/>
                    <a:pt x="58950" y="1"/>
                    <a:pt x="4745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177800" y="198483"/>
              <a:ext cx="3936097" cy="4725900"/>
            </a:xfrm>
            <a:custGeom>
              <a:rect b="b" l="l" r="r" t="t"/>
              <a:pathLst>
                <a:path extrusionOk="0" h="90000" w="74959">
                  <a:moveTo>
                    <a:pt x="44688" y="1"/>
                  </a:moveTo>
                  <a:cubicBezTo>
                    <a:pt x="20045" y="1"/>
                    <a:pt x="1" y="20186"/>
                    <a:pt x="1" y="45003"/>
                  </a:cubicBezTo>
                  <a:cubicBezTo>
                    <a:pt x="1" y="69814"/>
                    <a:pt x="20045" y="90000"/>
                    <a:pt x="44688" y="90000"/>
                  </a:cubicBezTo>
                  <a:cubicBezTo>
                    <a:pt x="56007" y="90000"/>
                    <a:pt x="66684" y="85790"/>
                    <a:pt x="74958" y="78105"/>
                  </a:cubicBezTo>
                  <a:lnTo>
                    <a:pt x="74958" y="75927"/>
                  </a:lnTo>
                  <a:cubicBezTo>
                    <a:pt x="66835" y="83984"/>
                    <a:pt x="56101" y="88419"/>
                    <a:pt x="44688" y="88419"/>
                  </a:cubicBezTo>
                  <a:cubicBezTo>
                    <a:pt x="20904" y="88419"/>
                    <a:pt x="1559" y="68942"/>
                    <a:pt x="1559" y="45003"/>
                  </a:cubicBezTo>
                  <a:cubicBezTo>
                    <a:pt x="1559" y="21059"/>
                    <a:pt x="20904" y="1586"/>
                    <a:pt x="44688" y="1586"/>
                  </a:cubicBezTo>
                  <a:cubicBezTo>
                    <a:pt x="56473" y="1586"/>
                    <a:pt x="67162" y="6367"/>
                    <a:pt x="74958" y="14100"/>
                  </a:cubicBezTo>
                  <a:lnTo>
                    <a:pt x="74958" y="11926"/>
                  </a:lnTo>
                  <a:cubicBezTo>
                    <a:pt x="66990" y="4530"/>
                    <a:pt x="56353" y="1"/>
                    <a:pt x="4468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323144" y="346086"/>
              <a:ext cx="3790749" cy="4430951"/>
            </a:xfrm>
            <a:custGeom>
              <a:rect b="b" l="l" r="r" t="t"/>
              <a:pathLst>
                <a:path extrusionOk="0" h="84383" w="72191">
                  <a:moveTo>
                    <a:pt x="41920" y="1"/>
                  </a:moveTo>
                  <a:cubicBezTo>
                    <a:pt x="18805" y="1"/>
                    <a:pt x="0" y="18925"/>
                    <a:pt x="0" y="42192"/>
                  </a:cubicBezTo>
                  <a:cubicBezTo>
                    <a:pt x="0" y="65453"/>
                    <a:pt x="18805" y="84382"/>
                    <a:pt x="41920" y="84382"/>
                  </a:cubicBezTo>
                  <a:cubicBezTo>
                    <a:pt x="53115" y="84382"/>
                    <a:pt x="63642" y="79991"/>
                    <a:pt x="71557" y="72023"/>
                  </a:cubicBezTo>
                  <a:cubicBezTo>
                    <a:pt x="71770" y="71811"/>
                    <a:pt x="71982" y="71594"/>
                    <a:pt x="72190" y="71376"/>
                  </a:cubicBezTo>
                  <a:lnTo>
                    <a:pt x="72190" y="69053"/>
                  </a:lnTo>
                  <a:cubicBezTo>
                    <a:pt x="71633" y="69686"/>
                    <a:pt x="71057" y="70301"/>
                    <a:pt x="70459" y="70903"/>
                  </a:cubicBezTo>
                  <a:cubicBezTo>
                    <a:pt x="62836" y="78574"/>
                    <a:pt x="52700" y="82802"/>
                    <a:pt x="41920" y="82802"/>
                  </a:cubicBezTo>
                  <a:cubicBezTo>
                    <a:pt x="19663" y="82802"/>
                    <a:pt x="1558" y="64582"/>
                    <a:pt x="1558" y="42192"/>
                  </a:cubicBezTo>
                  <a:cubicBezTo>
                    <a:pt x="1558" y="19797"/>
                    <a:pt x="19663" y="1582"/>
                    <a:pt x="41920" y="1582"/>
                  </a:cubicBezTo>
                  <a:cubicBezTo>
                    <a:pt x="52700" y="1582"/>
                    <a:pt x="62836" y="5805"/>
                    <a:pt x="70459" y="13475"/>
                  </a:cubicBezTo>
                  <a:cubicBezTo>
                    <a:pt x="71057" y="14078"/>
                    <a:pt x="71633" y="14693"/>
                    <a:pt x="72190" y="15326"/>
                  </a:cubicBezTo>
                  <a:lnTo>
                    <a:pt x="72190" y="13003"/>
                  </a:lnTo>
                  <a:cubicBezTo>
                    <a:pt x="71982" y="12785"/>
                    <a:pt x="71770" y="12568"/>
                    <a:pt x="71557" y="12356"/>
                  </a:cubicBezTo>
                  <a:cubicBezTo>
                    <a:pt x="63642" y="4388"/>
                    <a:pt x="53115" y="1"/>
                    <a:pt x="4192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468646" y="493478"/>
              <a:ext cx="3645244" cy="4135898"/>
            </a:xfrm>
            <a:custGeom>
              <a:rect b="b" l="l" r="r" t="t"/>
              <a:pathLst>
                <a:path extrusionOk="0" h="78764" w="69420">
                  <a:moveTo>
                    <a:pt x="39149" y="1"/>
                  </a:moveTo>
                  <a:cubicBezTo>
                    <a:pt x="17560" y="1"/>
                    <a:pt x="0" y="17667"/>
                    <a:pt x="0" y="39385"/>
                  </a:cubicBezTo>
                  <a:cubicBezTo>
                    <a:pt x="0" y="61097"/>
                    <a:pt x="17560" y="78764"/>
                    <a:pt x="39149" y="78764"/>
                  </a:cubicBezTo>
                  <a:cubicBezTo>
                    <a:pt x="49606" y="78764"/>
                    <a:pt x="59437" y="74669"/>
                    <a:pt x="66829" y="67233"/>
                  </a:cubicBezTo>
                  <a:cubicBezTo>
                    <a:pt x="67746" y="66312"/>
                    <a:pt x="68605" y="65355"/>
                    <a:pt x="69419" y="64368"/>
                  </a:cubicBezTo>
                  <a:lnTo>
                    <a:pt x="69419" y="61810"/>
                  </a:lnTo>
                  <a:cubicBezTo>
                    <a:pt x="68308" y="63320"/>
                    <a:pt x="67077" y="64758"/>
                    <a:pt x="65732" y="66109"/>
                  </a:cubicBezTo>
                  <a:cubicBezTo>
                    <a:pt x="58631" y="73253"/>
                    <a:pt x="49189" y="77184"/>
                    <a:pt x="39149" y="77184"/>
                  </a:cubicBezTo>
                  <a:cubicBezTo>
                    <a:pt x="18419" y="77184"/>
                    <a:pt x="1559" y="60225"/>
                    <a:pt x="1559" y="39385"/>
                  </a:cubicBezTo>
                  <a:cubicBezTo>
                    <a:pt x="1559" y="18540"/>
                    <a:pt x="18419" y="1581"/>
                    <a:pt x="39149" y="1581"/>
                  </a:cubicBezTo>
                  <a:cubicBezTo>
                    <a:pt x="49189" y="1581"/>
                    <a:pt x="58631" y="5516"/>
                    <a:pt x="65732" y="12656"/>
                  </a:cubicBezTo>
                  <a:cubicBezTo>
                    <a:pt x="67077" y="14006"/>
                    <a:pt x="68308" y="15445"/>
                    <a:pt x="69419" y="16955"/>
                  </a:cubicBezTo>
                  <a:lnTo>
                    <a:pt x="69419" y="14401"/>
                  </a:lnTo>
                  <a:cubicBezTo>
                    <a:pt x="68605" y="13409"/>
                    <a:pt x="67741" y="12453"/>
                    <a:pt x="66829" y="11532"/>
                  </a:cubicBezTo>
                  <a:cubicBezTo>
                    <a:pt x="59437" y="4095"/>
                    <a:pt x="49606" y="1"/>
                    <a:pt x="3914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613886" y="641080"/>
              <a:ext cx="3500002" cy="3841001"/>
            </a:xfrm>
            <a:custGeom>
              <a:rect b="b" l="l" r="r" t="t"/>
              <a:pathLst>
                <a:path extrusionOk="0" h="73148" w="66654">
                  <a:moveTo>
                    <a:pt x="36383" y="1"/>
                  </a:moveTo>
                  <a:cubicBezTo>
                    <a:pt x="16322" y="1"/>
                    <a:pt x="1" y="16405"/>
                    <a:pt x="1" y="36574"/>
                  </a:cubicBezTo>
                  <a:cubicBezTo>
                    <a:pt x="1" y="56737"/>
                    <a:pt x="16322" y="73147"/>
                    <a:pt x="36383" y="73147"/>
                  </a:cubicBezTo>
                  <a:cubicBezTo>
                    <a:pt x="48991" y="73147"/>
                    <a:pt x="60120" y="66666"/>
                    <a:pt x="66653" y="56844"/>
                  </a:cubicBezTo>
                  <a:lnTo>
                    <a:pt x="66653" y="53859"/>
                  </a:lnTo>
                  <a:cubicBezTo>
                    <a:pt x="60651" y="64426"/>
                    <a:pt x="49331" y="71566"/>
                    <a:pt x="36383" y="71566"/>
                  </a:cubicBezTo>
                  <a:cubicBezTo>
                    <a:pt x="17181" y="71566"/>
                    <a:pt x="1559" y="55865"/>
                    <a:pt x="1559" y="36574"/>
                  </a:cubicBezTo>
                  <a:cubicBezTo>
                    <a:pt x="1559" y="17278"/>
                    <a:pt x="17181" y="1581"/>
                    <a:pt x="36383" y="1581"/>
                  </a:cubicBezTo>
                  <a:cubicBezTo>
                    <a:pt x="49331" y="1581"/>
                    <a:pt x="60651" y="8717"/>
                    <a:pt x="66653" y="19283"/>
                  </a:cubicBezTo>
                  <a:lnTo>
                    <a:pt x="66653" y="16299"/>
                  </a:lnTo>
                  <a:cubicBezTo>
                    <a:pt x="60120" y="6482"/>
                    <a:pt x="48991" y="1"/>
                    <a:pt x="3638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758495" y="787737"/>
              <a:ext cx="3355389" cy="3547628"/>
            </a:xfrm>
            <a:custGeom>
              <a:rect b="b" l="l" r="r" t="t"/>
              <a:pathLst>
                <a:path extrusionOk="0" h="67561" w="63900">
                  <a:moveTo>
                    <a:pt x="33629" y="1"/>
                  </a:moveTo>
                  <a:cubicBezTo>
                    <a:pt x="24648" y="1"/>
                    <a:pt x="16202" y="3511"/>
                    <a:pt x="9850" y="9890"/>
                  </a:cubicBezTo>
                  <a:cubicBezTo>
                    <a:pt x="3497" y="16273"/>
                    <a:pt x="0" y="24755"/>
                    <a:pt x="0" y="33781"/>
                  </a:cubicBezTo>
                  <a:cubicBezTo>
                    <a:pt x="0" y="42802"/>
                    <a:pt x="3497" y="51288"/>
                    <a:pt x="9850" y="57667"/>
                  </a:cubicBezTo>
                  <a:cubicBezTo>
                    <a:pt x="16202" y="64046"/>
                    <a:pt x="24648" y="67560"/>
                    <a:pt x="33629" y="67560"/>
                  </a:cubicBezTo>
                  <a:cubicBezTo>
                    <a:pt x="42611" y="67560"/>
                    <a:pt x="51053" y="64046"/>
                    <a:pt x="57405" y="57667"/>
                  </a:cubicBezTo>
                  <a:cubicBezTo>
                    <a:pt x="60101" y="54962"/>
                    <a:pt x="62279" y="51881"/>
                    <a:pt x="63899" y="48539"/>
                  </a:cubicBezTo>
                  <a:lnTo>
                    <a:pt x="63899" y="44467"/>
                  </a:lnTo>
                  <a:cubicBezTo>
                    <a:pt x="62327" y="48960"/>
                    <a:pt x="59760" y="53076"/>
                    <a:pt x="56312" y="56543"/>
                  </a:cubicBezTo>
                  <a:cubicBezTo>
                    <a:pt x="50252" y="62629"/>
                    <a:pt x="42195" y="65980"/>
                    <a:pt x="33629" y="65980"/>
                  </a:cubicBezTo>
                  <a:cubicBezTo>
                    <a:pt x="25059" y="65980"/>
                    <a:pt x="17003" y="62629"/>
                    <a:pt x="10947" y="56547"/>
                  </a:cubicBezTo>
                  <a:cubicBezTo>
                    <a:pt x="4892" y="50465"/>
                    <a:pt x="1558" y="42377"/>
                    <a:pt x="1558" y="33781"/>
                  </a:cubicBezTo>
                  <a:cubicBezTo>
                    <a:pt x="1558" y="25180"/>
                    <a:pt x="4892" y="17096"/>
                    <a:pt x="10947" y="11014"/>
                  </a:cubicBezTo>
                  <a:cubicBezTo>
                    <a:pt x="17007" y="4932"/>
                    <a:pt x="25059" y="1581"/>
                    <a:pt x="33629" y="1581"/>
                  </a:cubicBezTo>
                  <a:cubicBezTo>
                    <a:pt x="42195" y="1581"/>
                    <a:pt x="50252" y="4932"/>
                    <a:pt x="56312" y="11014"/>
                  </a:cubicBezTo>
                  <a:cubicBezTo>
                    <a:pt x="59760" y="14480"/>
                    <a:pt x="62327" y="18597"/>
                    <a:pt x="63899" y="23090"/>
                  </a:cubicBezTo>
                  <a:lnTo>
                    <a:pt x="63899" y="19018"/>
                  </a:lnTo>
                  <a:cubicBezTo>
                    <a:pt x="62279" y="15676"/>
                    <a:pt x="60101" y="12595"/>
                    <a:pt x="57405" y="9890"/>
                  </a:cubicBezTo>
                  <a:cubicBezTo>
                    <a:pt x="51053" y="3511"/>
                    <a:pt x="42611" y="1"/>
                    <a:pt x="3362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049236" y="1083414"/>
              <a:ext cx="2950274" cy="2956260"/>
            </a:xfrm>
            <a:custGeom>
              <a:rect b="b" l="l" r="r" t="t"/>
              <a:pathLst>
                <a:path extrusionOk="0" h="56299" w="56185">
                  <a:moveTo>
                    <a:pt x="28092" y="1580"/>
                  </a:moveTo>
                  <a:cubicBezTo>
                    <a:pt x="42723" y="1580"/>
                    <a:pt x="54626" y="13497"/>
                    <a:pt x="54626" y="28150"/>
                  </a:cubicBezTo>
                  <a:cubicBezTo>
                    <a:pt x="54626" y="42797"/>
                    <a:pt x="42723" y="54719"/>
                    <a:pt x="28092" y="54719"/>
                  </a:cubicBezTo>
                  <a:cubicBezTo>
                    <a:pt x="13462" y="54719"/>
                    <a:pt x="1559" y="42797"/>
                    <a:pt x="1559" y="28150"/>
                  </a:cubicBezTo>
                  <a:cubicBezTo>
                    <a:pt x="1559" y="13497"/>
                    <a:pt x="13462" y="1580"/>
                    <a:pt x="28092" y="1580"/>
                  </a:cubicBezTo>
                  <a:close/>
                  <a:moveTo>
                    <a:pt x="28092" y="1"/>
                  </a:moveTo>
                  <a:cubicBezTo>
                    <a:pt x="12604" y="1"/>
                    <a:pt x="1" y="12625"/>
                    <a:pt x="1" y="28150"/>
                  </a:cubicBezTo>
                  <a:cubicBezTo>
                    <a:pt x="1" y="43670"/>
                    <a:pt x="12600" y="56298"/>
                    <a:pt x="28092" y="56298"/>
                  </a:cubicBezTo>
                  <a:cubicBezTo>
                    <a:pt x="43581" y="56298"/>
                    <a:pt x="56184" y="43670"/>
                    <a:pt x="56184" y="28150"/>
                  </a:cubicBezTo>
                  <a:cubicBezTo>
                    <a:pt x="56184" y="12625"/>
                    <a:pt x="43581" y="1"/>
                    <a:pt x="2809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922510" y="1953905"/>
              <a:ext cx="1203634" cy="1215029"/>
            </a:xfrm>
            <a:custGeom>
              <a:rect b="b" l="l" r="r" t="t"/>
              <a:pathLst>
                <a:path extrusionOk="0" h="23139" w="22922">
                  <a:moveTo>
                    <a:pt x="11461" y="1580"/>
                  </a:moveTo>
                  <a:cubicBezTo>
                    <a:pt x="14104" y="1580"/>
                    <a:pt x="16592" y="2621"/>
                    <a:pt x="18465" y="4511"/>
                  </a:cubicBezTo>
                  <a:cubicBezTo>
                    <a:pt x="20333" y="6397"/>
                    <a:pt x="21360" y="8902"/>
                    <a:pt x="21360" y="11572"/>
                  </a:cubicBezTo>
                  <a:cubicBezTo>
                    <a:pt x="21360" y="14236"/>
                    <a:pt x="20333" y="16746"/>
                    <a:pt x="18465" y="18632"/>
                  </a:cubicBezTo>
                  <a:cubicBezTo>
                    <a:pt x="16592" y="20517"/>
                    <a:pt x="14104" y="21559"/>
                    <a:pt x="11461" y="21559"/>
                  </a:cubicBezTo>
                  <a:cubicBezTo>
                    <a:pt x="8814" y="21559"/>
                    <a:pt x="6327" y="20517"/>
                    <a:pt x="4458" y="18632"/>
                  </a:cubicBezTo>
                  <a:cubicBezTo>
                    <a:pt x="2590" y="16746"/>
                    <a:pt x="1559" y="14236"/>
                    <a:pt x="1559" y="11572"/>
                  </a:cubicBezTo>
                  <a:cubicBezTo>
                    <a:pt x="1559" y="8902"/>
                    <a:pt x="2590" y="6397"/>
                    <a:pt x="4458" y="4511"/>
                  </a:cubicBezTo>
                  <a:cubicBezTo>
                    <a:pt x="6327" y="2621"/>
                    <a:pt x="8814" y="1580"/>
                    <a:pt x="11461" y="1580"/>
                  </a:cubicBezTo>
                  <a:close/>
                  <a:moveTo>
                    <a:pt x="11461" y="0"/>
                  </a:moveTo>
                  <a:cubicBezTo>
                    <a:pt x="8399" y="0"/>
                    <a:pt x="5525" y="1204"/>
                    <a:pt x="3361" y="3386"/>
                  </a:cubicBezTo>
                  <a:cubicBezTo>
                    <a:pt x="1191" y="5574"/>
                    <a:pt x="0" y="8477"/>
                    <a:pt x="0" y="11572"/>
                  </a:cubicBezTo>
                  <a:cubicBezTo>
                    <a:pt x="0" y="14661"/>
                    <a:pt x="1191" y="17565"/>
                    <a:pt x="3361" y="19752"/>
                  </a:cubicBezTo>
                  <a:cubicBezTo>
                    <a:pt x="5525" y="21935"/>
                    <a:pt x="8399" y="23138"/>
                    <a:pt x="11461" y="23138"/>
                  </a:cubicBezTo>
                  <a:cubicBezTo>
                    <a:pt x="14520" y="23138"/>
                    <a:pt x="17397" y="21935"/>
                    <a:pt x="19562" y="19752"/>
                  </a:cubicBezTo>
                  <a:cubicBezTo>
                    <a:pt x="21726" y="17565"/>
                    <a:pt x="22922" y="14661"/>
                    <a:pt x="22917" y="11572"/>
                  </a:cubicBezTo>
                  <a:cubicBezTo>
                    <a:pt x="22922" y="8477"/>
                    <a:pt x="21726" y="5574"/>
                    <a:pt x="19562" y="3386"/>
                  </a:cubicBezTo>
                  <a:cubicBezTo>
                    <a:pt x="17397" y="1204"/>
                    <a:pt x="14520" y="0"/>
                    <a:pt x="1146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067539" y="2101717"/>
              <a:ext cx="913359" cy="919345"/>
            </a:xfrm>
            <a:custGeom>
              <a:rect b="b" l="l" r="r" t="t"/>
              <a:pathLst>
                <a:path extrusionOk="0" h="17508" w="17394">
                  <a:moveTo>
                    <a:pt x="8699" y="1580"/>
                  </a:moveTo>
                  <a:cubicBezTo>
                    <a:pt x="10608" y="1580"/>
                    <a:pt x="12400" y="2329"/>
                    <a:pt x="13746" y="3684"/>
                  </a:cubicBezTo>
                  <a:cubicBezTo>
                    <a:pt x="15092" y="5039"/>
                    <a:pt x="15836" y="6839"/>
                    <a:pt x="15836" y="8757"/>
                  </a:cubicBezTo>
                  <a:cubicBezTo>
                    <a:pt x="15836" y="12709"/>
                    <a:pt x="12635" y="15928"/>
                    <a:pt x="8699" y="15928"/>
                  </a:cubicBezTo>
                  <a:cubicBezTo>
                    <a:pt x="4764" y="15928"/>
                    <a:pt x="1563" y="12709"/>
                    <a:pt x="1563" y="8757"/>
                  </a:cubicBezTo>
                  <a:cubicBezTo>
                    <a:pt x="1563" y="6839"/>
                    <a:pt x="2303" y="5039"/>
                    <a:pt x="3649" y="3684"/>
                  </a:cubicBezTo>
                  <a:cubicBezTo>
                    <a:pt x="4999" y="2329"/>
                    <a:pt x="6791" y="1580"/>
                    <a:pt x="8699" y="1580"/>
                  </a:cubicBezTo>
                  <a:close/>
                  <a:moveTo>
                    <a:pt x="8699" y="1"/>
                  </a:moveTo>
                  <a:cubicBezTo>
                    <a:pt x="6375" y="1"/>
                    <a:pt x="4193" y="912"/>
                    <a:pt x="2550" y="2563"/>
                  </a:cubicBezTo>
                  <a:cubicBezTo>
                    <a:pt x="909" y="4215"/>
                    <a:pt x="1" y="6414"/>
                    <a:pt x="6" y="8757"/>
                  </a:cubicBezTo>
                  <a:cubicBezTo>
                    <a:pt x="6" y="13581"/>
                    <a:pt x="3905" y="17508"/>
                    <a:pt x="8699" y="17508"/>
                  </a:cubicBezTo>
                  <a:cubicBezTo>
                    <a:pt x="13493" y="17508"/>
                    <a:pt x="17393" y="13581"/>
                    <a:pt x="17393" y="8757"/>
                  </a:cubicBezTo>
                  <a:cubicBezTo>
                    <a:pt x="17393" y="6414"/>
                    <a:pt x="16486" y="4215"/>
                    <a:pt x="14843" y="2563"/>
                  </a:cubicBezTo>
                  <a:cubicBezTo>
                    <a:pt x="13201" y="912"/>
                    <a:pt x="11019" y="1"/>
                    <a:pt x="869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359278" y="2393876"/>
              <a:ext cx="330130" cy="335066"/>
            </a:xfrm>
            <a:custGeom>
              <a:rect b="b" l="l" r="r" t="t"/>
              <a:pathLst>
                <a:path extrusionOk="0" h="6381" w="6287">
                  <a:moveTo>
                    <a:pt x="3143" y="1581"/>
                  </a:moveTo>
                  <a:cubicBezTo>
                    <a:pt x="3568" y="1581"/>
                    <a:pt x="3967" y="1749"/>
                    <a:pt x="4263" y="2055"/>
                  </a:cubicBezTo>
                  <a:cubicBezTo>
                    <a:pt x="4564" y="2356"/>
                    <a:pt x="4729" y="2758"/>
                    <a:pt x="4729" y="3193"/>
                  </a:cubicBezTo>
                  <a:cubicBezTo>
                    <a:pt x="4729" y="3622"/>
                    <a:pt x="4564" y="4025"/>
                    <a:pt x="4263" y="4330"/>
                  </a:cubicBezTo>
                  <a:cubicBezTo>
                    <a:pt x="3967" y="4631"/>
                    <a:pt x="3568" y="4799"/>
                    <a:pt x="3143" y="4799"/>
                  </a:cubicBezTo>
                  <a:cubicBezTo>
                    <a:pt x="2267" y="4799"/>
                    <a:pt x="1558" y="4078"/>
                    <a:pt x="1558" y="3193"/>
                  </a:cubicBezTo>
                  <a:cubicBezTo>
                    <a:pt x="1558" y="2763"/>
                    <a:pt x="1722" y="2356"/>
                    <a:pt x="2024" y="2055"/>
                  </a:cubicBezTo>
                  <a:cubicBezTo>
                    <a:pt x="2320" y="1749"/>
                    <a:pt x="2719" y="1581"/>
                    <a:pt x="3143" y="1581"/>
                  </a:cubicBezTo>
                  <a:close/>
                  <a:moveTo>
                    <a:pt x="3139" y="0"/>
                  </a:moveTo>
                  <a:cubicBezTo>
                    <a:pt x="2302" y="0"/>
                    <a:pt x="1515" y="333"/>
                    <a:pt x="921" y="935"/>
                  </a:cubicBezTo>
                  <a:cubicBezTo>
                    <a:pt x="324" y="1537"/>
                    <a:pt x="1" y="2338"/>
                    <a:pt x="1" y="3193"/>
                  </a:cubicBezTo>
                  <a:cubicBezTo>
                    <a:pt x="1" y="4950"/>
                    <a:pt x="1409" y="6380"/>
                    <a:pt x="3143" y="6380"/>
                  </a:cubicBezTo>
                  <a:cubicBezTo>
                    <a:pt x="3985" y="6380"/>
                    <a:pt x="4772" y="6048"/>
                    <a:pt x="5366" y="5445"/>
                  </a:cubicBezTo>
                  <a:cubicBezTo>
                    <a:pt x="5959" y="4844"/>
                    <a:pt x="6286" y="4043"/>
                    <a:pt x="6286" y="3193"/>
                  </a:cubicBezTo>
                  <a:cubicBezTo>
                    <a:pt x="6286" y="2338"/>
                    <a:pt x="5959" y="1537"/>
                    <a:pt x="5366" y="935"/>
                  </a:cubicBezTo>
                  <a:cubicBezTo>
                    <a:pt x="4772" y="333"/>
                    <a:pt x="3985" y="0"/>
                    <a:pt x="3143"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7214459" y="2247219"/>
              <a:ext cx="619513" cy="628387"/>
            </a:xfrm>
            <a:custGeom>
              <a:rect b="b" l="l" r="r" t="t"/>
              <a:pathLst>
                <a:path extrusionOk="0" h="11967" w="11798">
                  <a:moveTo>
                    <a:pt x="5901" y="1581"/>
                  </a:moveTo>
                  <a:cubicBezTo>
                    <a:pt x="8292" y="1581"/>
                    <a:pt x="10239" y="3555"/>
                    <a:pt x="10239" y="5986"/>
                  </a:cubicBezTo>
                  <a:cubicBezTo>
                    <a:pt x="10239" y="8411"/>
                    <a:pt x="8292" y="10385"/>
                    <a:pt x="5901" y="10385"/>
                  </a:cubicBezTo>
                  <a:cubicBezTo>
                    <a:pt x="3507" y="10385"/>
                    <a:pt x="1564" y="8411"/>
                    <a:pt x="1564" y="5986"/>
                  </a:cubicBezTo>
                  <a:cubicBezTo>
                    <a:pt x="1564" y="3555"/>
                    <a:pt x="3507" y="1581"/>
                    <a:pt x="5901" y="1581"/>
                  </a:cubicBezTo>
                  <a:close/>
                  <a:moveTo>
                    <a:pt x="5901" y="0"/>
                  </a:moveTo>
                  <a:cubicBezTo>
                    <a:pt x="2647" y="0"/>
                    <a:pt x="1" y="2683"/>
                    <a:pt x="1" y="5986"/>
                  </a:cubicBezTo>
                  <a:cubicBezTo>
                    <a:pt x="1" y="9284"/>
                    <a:pt x="2647" y="11966"/>
                    <a:pt x="5901" y="11966"/>
                  </a:cubicBezTo>
                  <a:cubicBezTo>
                    <a:pt x="9155" y="11966"/>
                    <a:pt x="11798" y="9284"/>
                    <a:pt x="11798" y="5986"/>
                  </a:cubicBezTo>
                  <a:cubicBezTo>
                    <a:pt x="11798" y="2683"/>
                    <a:pt x="9155" y="0"/>
                    <a:pt x="590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195473" y="1231016"/>
              <a:ext cx="2657794" cy="2660787"/>
            </a:xfrm>
            <a:custGeom>
              <a:rect b="b" l="l" r="r" t="t"/>
              <a:pathLst>
                <a:path extrusionOk="0" h="50672" w="50615">
                  <a:moveTo>
                    <a:pt x="25307" y="1581"/>
                  </a:moveTo>
                  <a:cubicBezTo>
                    <a:pt x="31651" y="1581"/>
                    <a:pt x="37618" y="4051"/>
                    <a:pt x="42102" y="8544"/>
                  </a:cubicBezTo>
                  <a:cubicBezTo>
                    <a:pt x="46586" y="13028"/>
                    <a:pt x="49052" y="18995"/>
                    <a:pt x="49052" y="25339"/>
                  </a:cubicBezTo>
                  <a:cubicBezTo>
                    <a:pt x="49052" y="31682"/>
                    <a:pt x="46586" y="37645"/>
                    <a:pt x="42102" y="42133"/>
                  </a:cubicBezTo>
                  <a:cubicBezTo>
                    <a:pt x="37618" y="46622"/>
                    <a:pt x="31651" y="49092"/>
                    <a:pt x="25307" y="49092"/>
                  </a:cubicBezTo>
                  <a:cubicBezTo>
                    <a:pt x="12213" y="49092"/>
                    <a:pt x="1559" y="38437"/>
                    <a:pt x="1559" y="25339"/>
                  </a:cubicBezTo>
                  <a:cubicBezTo>
                    <a:pt x="1559" y="18995"/>
                    <a:pt x="4029" y="13028"/>
                    <a:pt x="8508" y="8544"/>
                  </a:cubicBezTo>
                  <a:cubicBezTo>
                    <a:pt x="12996" y="4055"/>
                    <a:pt x="18960" y="1581"/>
                    <a:pt x="25307" y="1581"/>
                  </a:cubicBezTo>
                  <a:close/>
                  <a:moveTo>
                    <a:pt x="25307" y="1"/>
                  </a:moveTo>
                  <a:cubicBezTo>
                    <a:pt x="18547" y="1"/>
                    <a:pt x="12195" y="2634"/>
                    <a:pt x="7415" y="7419"/>
                  </a:cubicBezTo>
                  <a:cubicBezTo>
                    <a:pt x="2634" y="12205"/>
                    <a:pt x="0" y="18566"/>
                    <a:pt x="0" y="25339"/>
                  </a:cubicBezTo>
                  <a:cubicBezTo>
                    <a:pt x="0" y="39310"/>
                    <a:pt x="11350" y="50672"/>
                    <a:pt x="25307" y="50672"/>
                  </a:cubicBezTo>
                  <a:cubicBezTo>
                    <a:pt x="32062" y="50672"/>
                    <a:pt x="38420" y="48038"/>
                    <a:pt x="43195" y="43257"/>
                  </a:cubicBezTo>
                  <a:cubicBezTo>
                    <a:pt x="47981" y="38472"/>
                    <a:pt x="50615" y="32106"/>
                    <a:pt x="50615" y="25339"/>
                  </a:cubicBezTo>
                  <a:cubicBezTo>
                    <a:pt x="50615" y="18566"/>
                    <a:pt x="47981" y="12205"/>
                    <a:pt x="43195" y="7419"/>
                  </a:cubicBezTo>
                  <a:cubicBezTo>
                    <a:pt x="38420" y="2634"/>
                    <a:pt x="32062" y="1"/>
                    <a:pt x="2530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340030" y="1377463"/>
              <a:ext cx="2368411" cy="2367938"/>
            </a:xfrm>
            <a:custGeom>
              <a:rect b="b" l="l" r="r" t="t"/>
              <a:pathLst>
                <a:path extrusionOk="0" h="45095" w="45104">
                  <a:moveTo>
                    <a:pt x="22554" y="1580"/>
                  </a:moveTo>
                  <a:cubicBezTo>
                    <a:pt x="34130" y="1580"/>
                    <a:pt x="43545" y="10987"/>
                    <a:pt x="43545" y="22550"/>
                  </a:cubicBezTo>
                  <a:cubicBezTo>
                    <a:pt x="43545" y="34108"/>
                    <a:pt x="34130" y="43514"/>
                    <a:pt x="22554" y="43514"/>
                  </a:cubicBezTo>
                  <a:cubicBezTo>
                    <a:pt x="10979" y="43514"/>
                    <a:pt x="1558" y="34108"/>
                    <a:pt x="1558" y="22550"/>
                  </a:cubicBezTo>
                  <a:cubicBezTo>
                    <a:pt x="1558" y="16950"/>
                    <a:pt x="3742" y="11687"/>
                    <a:pt x="7703" y="7724"/>
                  </a:cubicBezTo>
                  <a:cubicBezTo>
                    <a:pt x="11669" y="3763"/>
                    <a:pt x="16942" y="1580"/>
                    <a:pt x="22554" y="1580"/>
                  </a:cubicBezTo>
                  <a:close/>
                  <a:moveTo>
                    <a:pt x="22554" y="1"/>
                  </a:moveTo>
                  <a:cubicBezTo>
                    <a:pt x="16530" y="1"/>
                    <a:pt x="10868" y="2342"/>
                    <a:pt x="6610" y="6600"/>
                  </a:cubicBezTo>
                  <a:cubicBezTo>
                    <a:pt x="2347" y="10858"/>
                    <a:pt x="1" y="16525"/>
                    <a:pt x="1" y="22550"/>
                  </a:cubicBezTo>
                  <a:cubicBezTo>
                    <a:pt x="1" y="34980"/>
                    <a:pt x="10120" y="45094"/>
                    <a:pt x="22554" y="45094"/>
                  </a:cubicBezTo>
                  <a:cubicBezTo>
                    <a:pt x="34989" y="45094"/>
                    <a:pt x="45104" y="34980"/>
                    <a:pt x="45104" y="22550"/>
                  </a:cubicBezTo>
                  <a:cubicBezTo>
                    <a:pt x="45104" y="10115"/>
                    <a:pt x="34989" y="1"/>
                    <a:pt x="22554"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631506" y="1673351"/>
              <a:ext cx="1785445" cy="1776151"/>
            </a:xfrm>
            <a:custGeom>
              <a:rect b="b" l="l" r="r" t="t"/>
              <a:pathLst>
                <a:path extrusionOk="0" h="33825" w="34002">
                  <a:moveTo>
                    <a:pt x="17003" y="1580"/>
                  </a:moveTo>
                  <a:cubicBezTo>
                    <a:pt x="25515" y="1585"/>
                    <a:pt x="32443" y="8459"/>
                    <a:pt x="32443" y="16915"/>
                  </a:cubicBezTo>
                  <a:cubicBezTo>
                    <a:pt x="32443" y="25365"/>
                    <a:pt x="25515" y="32244"/>
                    <a:pt x="17003" y="32244"/>
                  </a:cubicBezTo>
                  <a:cubicBezTo>
                    <a:pt x="8486" y="32244"/>
                    <a:pt x="1558" y="25365"/>
                    <a:pt x="1558" y="16915"/>
                  </a:cubicBezTo>
                  <a:cubicBezTo>
                    <a:pt x="1558" y="8459"/>
                    <a:pt x="8486" y="1585"/>
                    <a:pt x="17003" y="1580"/>
                  </a:cubicBezTo>
                  <a:close/>
                  <a:moveTo>
                    <a:pt x="17003" y="1"/>
                  </a:moveTo>
                  <a:cubicBezTo>
                    <a:pt x="7628" y="5"/>
                    <a:pt x="1" y="7587"/>
                    <a:pt x="1" y="16915"/>
                  </a:cubicBezTo>
                  <a:cubicBezTo>
                    <a:pt x="1" y="26238"/>
                    <a:pt x="7628" y="33824"/>
                    <a:pt x="17003" y="33824"/>
                  </a:cubicBezTo>
                  <a:cubicBezTo>
                    <a:pt x="26379" y="33824"/>
                    <a:pt x="34002" y="26238"/>
                    <a:pt x="34002" y="16915"/>
                  </a:cubicBezTo>
                  <a:cubicBezTo>
                    <a:pt x="34002" y="7587"/>
                    <a:pt x="26379" y="5"/>
                    <a:pt x="1700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767031" y="1813707"/>
              <a:ext cx="1514651" cy="1495642"/>
            </a:xfrm>
            <a:custGeom>
              <a:rect b="b" l="l" r="r" t="t"/>
              <a:pathLst>
                <a:path extrusionOk="0" h="28483" w="28845">
                  <a:moveTo>
                    <a:pt x="14422" y="1581"/>
                  </a:moveTo>
                  <a:cubicBezTo>
                    <a:pt x="21514" y="1581"/>
                    <a:pt x="27282" y="7261"/>
                    <a:pt x="27282" y="14242"/>
                  </a:cubicBezTo>
                  <a:cubicBezTo>
                    <a:pt x="27282" y="21222"/>
                    <a:pt x="21514" y="26902"/>
                    <a:pt x="14422" y="26902"/>
                  </a:cubicBezTo>
                  <a:cubicBezTo>
                    <a:pt x="7331" y="26902"/>
                    <a:pt x="1559" y="21222"/>
                    <a:pt x="1559" y="14242"/>
                  </a:cubicBezTo>
                  <a:cubicBezTo>
                    <a:pt x="1559" y="7261"/>
                    <a:pt x="7331" y="1581"/>
                    <a:pt x="14422" y="1581"/>
                  </a:cubicBezTo>
                  <a:close/>
                  <a:moveTo>
                    <a:pt x="14422" y="1"/>
                  </a:moveTo>
                  <a:cubicBezTo>
                    <a:pt x="6467" y="1"/>
                    <a:pt x="0" y="6389"/>
                    <a:pt x="0" y="14242"/>
                  </a:cubicBezTo>
                  <a:cubicBezTo>
                    <a:pt x="0" y="22094"/>
                    <a:pt x="6473" y="28482"/>
                    <a:pt x="14422" y="28482"/>
                  </a:cubicBezTo>
                  <a:cubicBezTo>
                    <a:pt x="22372" y="28482"/>
                    <a:pt x="28845" y="22090"/>
                    <a:pt x="28845" y="14242"/>
                  </a:cubicBezTo>
                  <a:cubicBezTo>
                    <a:pt x="28845" y="6389"/>
                    <a:pt x="22372" y="1"/>
                    <a:pt x="1442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486004" y="1524121"/>
              <a:ext cx="2076455" cy="2074828"/>
            </a:xfrm>
            <a:custGeom>
              <a:rect b="b" l="l" r="r" t="t"/>
              <a:pathLst>
                <a:path extrusionOk="0" h="39513" w="39544">
                  <a:moveTo>
                    <a:pt x="19774" y="1580"/>
                  </a:moveTo>
                  <a:cubicBezTo>
                    <a:pt x="29814" y="1580"/>
                    <a:pt x="37986" y="9734"/>
                    <a:pt x="37986" y="19757"/>
                  </a:cubicBezTo>
                  <a:cubicBezTo>
                    <a:pt x="37986" y="29779"/>
                    <a:pt x="29814" y="37933"/>
                    <a:pt x="19774" y="37933"/>
                  </a:cubicBezTo>
                  <a:cubicBezTo>
                    <a:pt x="9731" y="37933"/>
                    <a:pt x="1563" y="29779"/>
                    <a:pt x="1563" y="19757"/>
                  </a:cubicBezTo>
                  <a:cubicBezTo>
                    <a:pt x="1563" y="9734"/>
                    <a:pt x="9731" y="1580"/>
                    <a:pt x="19774" y="1580"/>
                  </a:cubicBezTo>
                  <a:close/>
                  <a:moveTo>
                    <a:pt x="19774" y="1"/>
                  </a:moveTo>
                  <a:cubicBezTo>
                    <a:pt x="8871" y="1"/>
                    <a:pt x="5" y="8862"/>
                    <a:pt x="0" y="19757"/>
                  </a:cubicBezTo>
                  <a:cubicBezTo>
                    <a:pt x="0" y="30651"/>
                    <a:pt x="8871" y="39512"/>
                    <a:pt x="19774" y="39512"/>
                  </a:cubicBezTo>
                  <a:cubicBezTo>
                    <a:pt x="30673" y="39512"/>
                    <a:pt x="39544" y="30651"/>
                    <a:pt x="39544" y="19757"/>
                  </a:cubicBezTo>
                  <a:cubicBezTo>
                    <a:pt x="39544" y="8862"/>
                    <a:pt x="30673" y="1"/>
                    <a:pt x="19774"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txBox="1"/>
          <p:nvPr>
            <p:ph type="ctrTitle"/>
          </p:nvPr>
        </p:nvSpPr>
        <p:spPr>
          <a:xfrm>
            <a:off x="720000" y="804075"/>
            <a:ext cx="7704000" cy="1989000"/>
          </a:xfrm>
          <a:prstGeom prst="rect">
            <a:avLst/>
          </a:prstGeom>
        </p:spPr>
        <p:txBody>
          <a:bodyPr anchorCtr="0" anchor="b" bIns="91425" lIns="91425" spcFirstLastPara="1" rIns="91425" wrap="square" tIns="91425">
            <a:noAutofit/>
          </a:bodyPr>
          <a:lstStyle>
            <a:lvl1pPr lvl="0">
              <a:spcBef>
                <a:spcPts val="0"/>
              </a:spcBef>
              <a:spcAft>
                <a:spcPts val="0"/>
              </a:spcAft>
              <a:buSzPts val="60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4" name="Google Shape;34;p2"/>
          <p:cNvSpPr txBox="1"/>
          <p:nvPr>
            <p:ph idx="1" type="subTitle"/>
          </p:nvPr>
        </p:nvSpPr>
        <p:spPr>
          <a:xfrm>
            <a:off x="720000" y="3066238"/>
            <a:ext cx="4448400" cy="1044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3000"/>
              <a:buNone/>
              <a:defRPr sz="3000">
                <a:solidFill>
                  <a:srgbClr val="F3F3F3"/>
                </a:solidFill>
                <a:latin typeface="Roboto Thin"/>
                <a:ea typeface="Roboto Thin"/>
                <a:cs typeface="Roboto Thin"/>
                <a:sym typeface="Roboto Thi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85" name="Shape 185"/>
        <p:cNvGrpSpPr/>
        <p:nvPr/>
      </p:nvGrpSpPr>
      <p:grpSpPr>
        <a:xfrm>
          <a:off x="0" y="0"/>
          <a:ext cx="0" cy="0"/>
          <a:chOff x="0" y="0"/>
          <a:chExt cx="0" cy="0"/>
        </a:xfrm>
      </p:grpSpPr>
      <p:sp>
        <p:nvSpPr>
          <p:cNvPr id="186" name="Google Shape;18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7" name="Google Shape;18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419100" lvl="0" marL="457200" algn="ctr">
              <a:spcBef>
                <a:spcPts val="0"/>
              </a:spcBef>
              <a:spcAft>
                <a:spcPts val="0"/>
              </a:spcAft>
              <a:buSzPts val="3000"/>
              <a:buChar char="●"/>
              <a:defRPr sz="3000"/>
            </a:lvl1pPr>
            <a:lvl2pPr indent="-419100" lvl="1" marL="914400" algn="ctr">
              <a:spcBef>
                <a:spcPts val="1600"/>
              </a:spcBef>
              <a:spcAft>
                <a:spcPts val="0"/>
              </a:spcAft>
              <a:buSzPts val="3000"/>
              <a:buChar char="○"/>
              <a:defRPr sz="3000"/>
            </a:lvl2pPr>
            <a:lvl3pPr indent="-419100" lvl="2" marL="1371600" algn="ctr">
              <a:spcBef>
                <a:spcPts val="1600"/>
              </a:spcBef>
              <a:spcAft>
                <a:spcPts val="0"/>
              </a:spcAft>
              <a:buSzPts val="3000"/>
              <a:buChar char="■"/>
              <a:defRPr sz="3000"/>
            </a:lvl3pPr>
            <a:lvl4pPr indent="-419100" lvl="3" marL="1828800" algn="ctr">
              <a:spcBef>
                <a:spcPts val="1600"/>
              </a:spcBef>
              <a:spcAft>
                <a:spcPts val="0"/>
              </a:spcAft>
              <a:buSzPts val="3000"/>
              <a:buChar char="●"/>
              <a:defRPr sz="3000"/>
            </a:lvl4pPr>
            <a:lvl5pPr indent="-419100" lvl="4" marL="2286000" algn="ctr">
              <a:spcBef>
                <a:spcPts val="1600"/>
              </a:spcBef>
              <a:spcAft>
                <a:spcPts val="0"/>
              </a:spcAft>
              <a:buSzPts val="3000"/>
              <a:buChar char="○"/>
              <a:defRPr sz="3000"/>
            </a:lvl5pPr>
            <a:lvl6pPr indent="-419100" lvl="5" marL="2743200" algn="ctr">
              <a:spcBef>
                <a:spcPts val="1600"/>
              </a:spcBef>
              <a:spcAft>
                <a:spcPts val="0"/>
              </a:spcAft>
              <a:buSzPts val="3000"/>
              <a:buChar char="■"/>
              <a:defRPr sz="3000"/>
            </a:lvl6pPr>
            <a:lvl7pPr indent="-419100" lvl="6" marL="3200400" algn="ctr">
              <a:spcBef>
                <a:spcPts val="1600"/>
              </a:spcBef>
              <a:spcAft>
                <a:spcPts val="0"/>
              </a:spcAft>
              <a:buSzPts val="3000"/>
              <a:buChar char="●"/>
              <a:defRPr sz="3000"/>
            </a:lvl7pPr>
            <a:lvl8pPr indent="-419100" lvl="7" marL="3657600" algn="ctr">
              <a:spcBef>
                <a:spcPts val="1600"/>
              </a:spcBef>
              <a:spcAft>
                <a:spcPts val="0"/>
              </a:spcAft>
              <a:buSzPts val="3000"/>
              <a:buChar char="○"/>
              <a:defRPr sz="3000"/>
            </a:lvl8pPr>
            <a:lvl9pPr indent="-419100" lvl="8" marL="4114800" algn="ctr">
              <a:spcBef>
                <a:spcPts val="1600"/>
              </a:spcBef>
              <a:spcAft>
                <a:spcPts val="1600"/>
              </a:spcAft>
              <a:buSzPts val="3000"/>
              <a:buChar char="■"/>
              <a:defRPr sz="3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noFill/>
      </p:bgPr>
    </p:bg>
    <p:spTree>
      <p:nvGrpSpPr>
        <p:cNvPr id="188" name="Shape 18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p:cSld name="CUSTOM">
    <p:spTree>
      <p:nvGrpSpPr>
        <p:cNvPr id="189" name="Shape 189"/>
        <p:cNvGrpSpPr/>
        <p:nvPr/>
      </p:nvGrpSpPr>
      <p:grpSpPr>
        <a:xfrm>
          <a:off x="0" y="0"/>
          <a:ext cx="0" cy="0"/>
          <a:chOff x="0" y="0"/>
          <a:chExt cx="0" cy="0"/>
        </a:xfrm>
      </p:grpSpPr>
      <p:grpSp>
        <p:nvGrpSpPr>
          <p:cNvPr id="190" name="Google Shape;190;p13"/>
          <p:cNvGrpSpPr/>
          <p:nvPr/>
        </p:nvGrpSpPr>
        <p:grpSpPr>
          <a:xfrm flipH="1">
            <a:off x="1219" y="0"/>
            <a:ext cx="3625581" cy="5143497"/>
            <a:chOff x="5518417" y="0"/>
            <a:chExt cx="3625581" cy="5143497"/>
          </a:xfrm>
        </p:grpSpPr>
        <p:sp>
          <p:nvSpPr>
            <p:cNvPr id="191" name="Google Shape;191;p13"/>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13"/>
          <p:cNvSpPr txBox="1"/>
          <p:nvPr>
            <p:ph idx="1" type="subTitle"/>
          </p:nvPr>
        </p:nvSpPr>
        <p:spPr>
          <a:xfrm>
            <a:off x="720000" y="2657897"/>
            <a:ext cx="2198700" cy="1520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None/>
              <a:defRPr sz="3000">
                <a:latin typeface="Roboto Thin"/>
                <a:ea typeface="Roboto Thin"/>
                <a:cs typeface="Roboto Thin"/>
                <a:sym typeface="Roboto Thin"/>
              </a:defRPr>
            </a:lvl1pPr>
            <a:lvl2pPr lvl="1">
              <a:lnSpc>
                <a:spcPct val="100000"/>
              </a:lnSpc>
              <a:spcBef>
                <a:spcPts val="1600"/>
              </a:spcBef>
              <a:spcAft>
                <a:spcPts val="0"/>
              </a:spcAft>
              <a:buNone/>
              <a:defRPr sz="3000">
                <a:latin typeface="Roboto Thin"/>
                <a:ea typeface="Roboto Thin"/>
                <a:cs typeface="Roboto Thin"/>
                <a:sym typeface="Roboto Thin"/>
              </a:defRPr>
            </a:lvl2pPr>
            <a:lvl3pPr lvl="2">
              <a:lnSpc>
                <a:spcPct val="100000"/>
              </a:lnSpc>
              <a:spcBef>
                <a:spcPts val="1600"/>
              </a:spcBef>
              <a:spcAft>
                <a:spcPts val="0"/>
              </a:spcAft>
              <a:buNone/>
              <a:defRPr sz="3000">
                <a:latin typeface="Roboto Thin"/>
                <a:ea typeface="Roboto Thin"/>
                <a:cs typeface="Roboto Thin"/>
                <a:sym typeface="Roboto Thin"/>
              </a:defRPr>
            </a:lvl3pPr>
            <a:lvl4pPr lvl="3">
              <a:lnSpc>
                <a:spcPct val="100000"/>
              </a:lnSpc>
              <a:spcBef>
                <a:spcPts val="1600"/>
              </a:spcBef>
              <a:spcAft>
                <a:spcPts val="0"/>
              </a:spcAft>
              <a:buNone/>
              <a:defRPr sz="3000">
                <a:latin typeface="Roboto Thin"/>
                <a:ea typeface="Roboto Thin"/>
                <a:cs typeface="Roboto Thin"/>
                <a:sym typeface="Roboto Thin"/>
              </a:defRPr>
            </a:lvl4pPr>
            <a:lvl5pPr lvl="4">
              <a:lnSpc>
                <a:spcPct val="100000"/>
              </a:lnSpc>
              <a:spcBef>
                <a:spcPts val="1600"/>
              </a:spcBef>
              <a:spcAft>
                <a:spcPts val="0"/>
              </a:spcAft>
              <a:buNone/>
              <a:defRPr sz="3000">
                <a:latin typeface="Roboto Thin"/>
                <a:ea typeface="Roboto Thin"/>
                <a:cs typeface="Roboto Thin"/>
                <a:sym typeface="Roboto Thin"/>
              </a:defRPr>
            </a:lvl5pPr>
            <a:lvl6pPr lvl="5">
              <a:lnSpc>
                <a:spcPct val="100000"/>
              </a:lnSpc>
              <a:spcBef>
                <a:spcPts val="1600"/>
              </a:spcBef>
              <a:spcAft>
                <a:spcPts val="0"/>
              </a:spcAft>
              <a:buNone/>
              <a:defRPr sz="3000">
                <a:latin typeface="Roboto Thin"/>
                <a:ea typeface="Roboto Thin"/>
                <a:cs typeface="Roboto Thin"/>
                <a:sym typeface="Roboto Thin"/>
              </a:defRPr>
            </a:lvl6pPr>
            <a:lvl7pPr lvl="6">
              <a:lnSpc>
                <a:spcPct val="100000"/>
              </a:lnSpc>
              <a:spcBef>
                <a:spcPts val="1600"/>
              </a:spcBef>
              <a:spcAft>
                <a:spcPts val="0"/>
              </a:spcAft>
              <a:buNone/>
              <a:defRPr sz="3000">
                <a:latin typeface="Roboto Thin"/>
                <a:ea typeface="Roboto Thin"/>
                <a:cs typeface="Roboto Thin"/>
                <a:sym typeface="Roboto Thin"/>
              </a:defRPr>
            </a:lvl7pPr>
            <a:lvl8pPr lvl="7">
              <a:lnSpc>
                <a:spcPct val="100000"/>
              </a:lnSpc>
              <a:spcBef>
                <a:spcPts val="1600"/>
              </a:spcBef>
              <a:spcAft>
                <a:spcPts val="0"/>
              </a:spcAft>
              <a:buNone/>
              <a:defRPr sz="3000">
                <a:latin typeface="Roboto Thin"/>
                <a:ea typeface="Roboto Thin"/>
                <a:cs typeface="Roboto Thin"/>
                <a:sym typeface="Roboto Thin"/>
              </a:defRPr>
            </a:lvl8pPr>
            <a:lvl9pPr lvl="8">
              <a:lnSpc>
                <a:spcPct val="100000"/>
              </a:lnSpc>
              <a:spcBef>
                <a:spcPts val="1600"/>
              </a:spcBef>
              <a:spcAft>
                <a:spcPts val="1600"/>
              </a:spcAft>
              <a:buNone/>
              <a:defRPr sz="3000">
                <a:latin typeface="Roboto Thin"/>
                <a:ea typeface="Roboto Thin"/>
                <a:cs typeface="Roboto Thin"/>
                <a:sym typeface="Roboto Thin"/>
              </a:defRPr>
            </a:lvl9pPr>
          </a:lstStyle>
          <a:p/>
        </p:txBody>
      </p:sp>
      <p:sp>
        <p:nvSpPr>
          <p:cNvPr id="211" name="Google Shape;211;p13"/>
          <p:cNvSpPr txBox="1"/>
          <p:nvPr>
            <p:ph type="title"/>
          </p:nvPr>
        </p:nvSpPr>
        <p:spPr>
          <a:xfrm>
            <a:off x="720000" y="532025"/>
            <a:ext cx="7704000" cy="92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2" name="Google Shape;212;p13"/>
          <p:cNvSpPr txBox="1"/>
          <p:nvPr>
            <p:ph idx="2" type="subTitle"/>
          </p:nvPr>
        </p:nvSpPr>
        <p:spPr>
          <a:xfrm>
            <a:off x="720000" y="2108800"/>
            <a:ext cx="2198700" cy="594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600"/>
              </a:spcBef>
              <a:spcAft>
                <a:spcPts val="0"/>
              </a:spcAft>
              <a:buNone/>
              <a:defRPr sz="3000">
                <a:latin typeface="Josefin Sans"/>
                <a:ea typeface="Josefin Sans"/>
                <a:cs typeface="Josefin Sans"/>
                <a:sym typeface="Josefin Sans"/>
              </a:defRPr>
            </a:lvl2pPr>
            <a:lvl3pPr lvl="2" rtl="0">
              <a:lnSpc>
                <a:spcPct val="100000"/>
              </a:lnSpc>
              <a:spcBef>
                <a:spcPts val="1600"/>
              </a:spcBef>
              <a:spcAft>
                <a:spcPts val="0"/>
              </a:spcAft>
              <a:buNone/>
              <a:defRPr sz="3000">
                <a:latin typeface="Josefin Sans"/>
                <a:ea typeface="Josefin Sans"/>
                <a:cs typeface="Josefin Sans"/>
                <a:sym typeface="Josefin Sans"/>
              </a:defRPr>
            </a:lvl3pPr>
            <a:lvl4pPr lvl="3" rtl="0">
              <a:lnSpc>
                <a:spcPct val="100000"/>
              </a:lnSpc>
              <a:spcBef>
                <a:spcPts val="1600"/>
              </a:spcBef>
              <a:spcAft>
                <a:spcPts val="0"/>
              </a:spcAft>
              <a:buNone/>
              <a:defRPr sz="3000">
                <a:latin typeface="Josefin Sans"/>
                <a:ea typeface="Josefin Sans"/>
                <a:cs typeface="Josefin Sans"/>
                <a:sym typeface="Josefin Sans"/>
              </a:defRPr>
            </a:lvl4pPr>
            <a:lvl5pPr lvl="4" rtl="0">
              <a:lnSpc>
                <a:spcPct val="100000"/>
              </a:lnSpc>
              <a:spcBef>
                <a:spcPts val="1600"/>
              </a:spcBef>
              <a:spcAft>
                <a:spcPts val="0"/>
              </a:spcAft>
              <a:buNone/>
              <a:defRPr sz="3000">
                <a:latin typeface="Josefin Sans"/>
                <a:ea typeface="Josefin Sans"/>
                <a:cs typeface="Josefin Sans"/>
                <a:sym typeface="Josefin Sans"/>
              </a:defRPr>
            </a:lvl5pPr>
            <a:lvl6pPr lvl="5" rtl="0">
              <a:lnSpc>
                <a:spcPct val="100000"/>
              </a:lnSpc>
              <a:spcBef>
                <a:spcPts val="1600"/>
              </a:spcBef>
              <a:spcAft>
                <a:spcPts val="0"/>
              </a:spcAft>
              <a:buNone/>
              <a:defRPr sz="3000">
                <a:latin typeface="Josefin Sans"/>
                <a:ea typeface="Josefin Sans"/>
                <a:cs typeface="Josefin Sans"/>
                <a:sym typeface="Josefin Sans"/>
              </a:defRPr>
            </a:lvl6pPr>
            <a:lvl7pPr lvl="6" rtl="0">
              <a:lnSpc>
                <a:spcPct val="100000"/>
              </a:lnSpc>
              <a:spcBef>
                <a:spcPts val="1600"/>
              </a:spcBef>
              <a:spcAft>
                <a:spcPts val="0"/>
              </a:spcAft>
              <a:buNone/>
              <a:defRPr sz="3000">
                <a:latin typeface="Josefin Sans"/>
                <a:ea typeface="Josefin Sans"/>
                <a:cs typeface="Josefin Sans"/>
                <a:sym typeface="Josefin Sans"/>
              </a:defRPr>
            </a:lvl7pPr>
            <a:lvl8pPr lvl="7" rtl="0">
              <a:lnSpc>
                <a:spcPct val="100000"/>
              </a:lnSpc>
              <a:spcBef>
                <a:spcPts val="1600"/>
              </a:spcBef>
              <a:spcAft>
                <a:spcPts val="0"/>
              </a:spcAft>
              <a:buNone/>
              <a:defRPr sz="3000">
                <a:latin typeface="Josefin Sans"/>
                <a:ea typeface="Josefin Sans"/>
                <a:cs typeface="Josefin Sans"/>
                <a:sym typeface="Josefin Sans"/>
              </a:defRPr>
            </a:lvl8pPr>
            <a:lvl9pPr lvl="8" rtl="0">
              <a:lnSpc>
                <a:spcPct val="100000"/>
              </a:lnSpc>
              <a:spcBef>
                <a:spcPts val="1600"/>
              </a:spcBef>
              <a:spcAft>
                <a:spcPts val="1600"/>
              </a:spcAft>
              <a:buNone/>
              <a:defRPr sz="3000">
                <a:latin typeface="Josefin Sans"/>
                <a:ea typeface="Josefin Sans"/>
                <a:cs typeface="Josefin Sans"/>
                <a:sym typeface="Josefin Sans"/>
              </a:defRPr>
            </a:lvl9pPr>
          </a:lstStyle>
          <a:p/>
        </p:txBody>
      </p:sp>
      <p:sp>
        <p:nvSpPr>
          <p:cNvPr id="213" name="Google Shape;213;p13"/>
          <p:cNvSpPr txBox="1"/>
          <p:nvPr>
            <p:ph idx="3" type="subTitle"/>
          </p:nvPr>
        </p:nvSpPr>
        <p:spPr>
          <a:xfrm>
            <a:off x="3472587" y="2657897"/>
            <a:ext cx="2198700" cy="152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3000">
                <a:latin typeface="Roboto Thin"/>
                <a:ea typeface="Roboto Thin"/>
                <a:cs typeface="Roboto Thin"/>
                <a:sym typeface="Roboto Thin"/>
              </a:defRPr>
            </a:lvl1pPr>
            <a:lvl2pPr lvl="1" rtl="0">
              <a:lnSpc>
                <a:spcPct val="100000"/>
              </a:lnSpc>
              <a:spcBef>
                <a:spcPts val="1600"/>
              </a:spcBef>
              <a:spcAft>
                <a:spcPts val="0"/>
              </a:spcAft>
              <a:buNone/>
              <a:defRPr sz="3000">
                <a:latin typeface="Roboto Thin"/>
                <a:ea typeface="Roboto Thin"/>
                <a:cs typeface="Roboto Thin"/>
                <a:sym typeface="Roboto Thin"/>
              </a:defRPr>
            </a:lvl2pPr>
            <a:lvl3pPr lvl="2" rtl="0">
              <a:lnSpc>
                <a:spcPct val="100000"/>
              </a:lnSpc>
              <a:spcBef>
                <a:spcPts val="1600"/>
              </a:spcBef>
              <a:spcAft>
                <a:spcPts val="0"/>
              </a:spcAft>
              <a:buNone/>
              <a:defRPr sz="3000">
                <a:latin typeface="Roboto Thin"/>
                <a:ea typeface="Roboto Thin"/>
                <a:cs typeface="Roboto Thin"/>
                <a:sym typeface="Roboto Thin"/>
              </a:defRPr>
            </a:lvl3pPr>
            <a:lvl4pPr lvl="3" rtl="0">
              <a:lnSpc>
                <a:spcPct val="100000"/>
              </a:lnSpc>
              <a:spcBef>
                <a:spcPts val="1600"/>
              </a:spcBef>
              <a:spcAft>
                <a:spcPts val="0"/>
              </a:spcAft>
              <a:buNone/>
              <a:defRPr sz="3000">
                <a:latin typeface="Roboto Thin"/>
                <a:ea typeface="Roboto Thin"/>
                <a:cs typeface="Roboto Thin"/>
                <a:sym typeface="Roboto Thin"/>
              </a:defRPr>
            </a:lvl4pPr>
            <a:lvl5pPr lvl="4" rtl="0">
              <a:lnSpc>
                <a:spcPct val="100000"/>
              </a:lnSpc>
              <a:spcBef>
                <a:spcPts val="1600"/>
              </a:spcBef>
              <a:spcAft>
                <a:spcPts val="0"/>
              </a:spcAft>
              <a:buNone/>
              <a:defRPr sz="3000">
                <a:latin typeface="Roboto Thin"/>
                <a:ea typeface="Roboto Thin"/>
                <a:cs typeface="Roboto Thin"/>
                <a:sym typeface="Roboto Thin"/>
              </a:defRPr>
            </a:lvl5pPr>
            <a:lvl6pPr lvl="5" rtl="0">
              <a:lnSpc>
                <a:spcPct val="100000"/>
              </a:lnSpc>
              <a:spcBef>
                <a:spcPts val="1600"/>
              </a:spcBef>
              <a:spcAft>
                <a:spcPts val="0"/>
              </a:spcAft>
              <a:buNone/>
              <a:defRPr sz="3000">
                <a:latin typeface="Roboto Thin"/>
                <a:ea typeface="Roboto Thin"/>
                <a:cs typeface="Roboto Thin"/>
                <a:sym typeface="Roboto Thin"/>
              </a:defRPr>
            </a:lvl6pPr>
            <a:lvl7pPr lvl="6" rtl="0">
              <a:lnSpc>
                <a:spcPct val="100000"/>
              </a:lnSpc>
              <a:spcBef>
                <a:spcPts val="1600"/>
              </a:spcBef>
              <a:spcAft>
                <a:spcPts val="0"/>
              </a:spcAft>
              <a:buNone/>
              <a:defRPr sz="3000">
                <a:latin typeface="Roboto Thin"/>
                <a:ea typeface="Roboto Thin"/>
                <a:cs typeface="Roboto Thin"/>
                <a:sym typeface="Roboto Thin"/>
              </a:defRPr>
            </a:lvl7pPr>
            <a:lvl8pPr lvl="7" rtl="0">
              <a:lnSpc>
                <a:spcPct val="100000"/>
              </a:lnSpc>
              <a:spcBef>
                <a:spcPts val="1600"/>
              </a:spcBef>
              <a:spcAft>
                <a:spcPts val="0"/>
              </a:spcAft>
              <a:buNone/>
              <a:defRPr sz="3000">
                <a:latin typeface="Roboto Thin"/>
                <a:ea typeface="Roboto Thin"/>
                <a:cs typeface="Roboto Thin"/>
                <a:sym typeface="Roboto Thin"/>
              </a:defRPr>
            </a:lvl8pPr>
            <a:lvl9pPr lvl="8" rtl="0">
              <a:lnSpc>
                <a:spcPct val="100000"/>
              </a:lnSpc>
              <a:spcBef>
                <a:spcPts val="1600"/>
              </a:spcBef>
              <a:spcAft>
                <a:spcPts val="1600"/>
              </a:spcAft>
              <a:buNone/>
              <a:defRPr sz="3000">
                <a:latin typeface="Roboto Thin"/>
                <a:ea typeface="Roboto Thin"/>
                <a:cs typeface="Roboto Thin"/>
                <a:sym typeface="Roboto Thin"/>
              </a:defRPr>
            </a:lvl9pPr>
          </a:lstStyle>
          <a:p/>
        </p:txBody>
      </p:sp>
      <p:sp>
        <p:nvSpPr>
          <p:cNvPr id="214" name="Google Shape;214;p13"/>
          <p:cNvSpPr txBox="1"/>
          <p:nvPr>
            <p:ph idx="4" type="subTitle"/>
          </p:nvPr>
        </p:nvSpPr>
        <p:spPr>
          <a:xfrm>
            <a:off x="3472587" y="2108800"/>
            <a:ext cx="2198700" cy="594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600"/>
              </a:spcBef>
              <a:spcAft>
                <a:spcPts val="0"/>
              </a:spcAft>
              <a:buNone/>
              <a:defRPr sz="3000">
                <a:latin typeface="Josefin Sans"/>
                <a:ea typeface="Josefin Sans"/>
                <a:cs typeface="Josefin Sans"/>
                <a:sym typeface="Josefin Sans"/>
              </a:defRPr>
            </a:lvl2pPr>
            <a:lvl3pPr lvl="2" rtl="0">
              <a:lnSpc>
                <a:spcPct val="100000"/>
              </a:lnSpc>
              <a:spcBef>
                <a:spcPts val="1600"/>
              </a:spcBef>
              <a:spcAft>
                <a:spcPts val="0"/>
              </a:spcAft>
              <a:buNone/>
              <a:defRPr sz="3000">
                <a:latin typeface="Josefin Sans"/>
                <a:ea typeface="Josefin Sans"/>
                <a:cs typeface="Josefin Sans"/>
                <a:sym typeface="Josefin Sans"/>
              </a:defRPr>
            </a:lvl3pPr>
            <a:lvl4pPr lvl="3" rtl="0">
              <a:lnSpc>
                <a:spcPct val="100000"/>
              </a:lnSpc>
              <a:spcBef>
                <a:spcPts val="1600"/>
              </a:spcBef>
              <a:spcAft>
                <a:spcPts val="0"/>
              </a:spcAft>
              <a:buNone/>
              <a:defRPr sz="3000">
                <a:latin typeface="Josefin Sans"/>
                <a:ea typeface="Josefin Sans"/>
                <a:cs typeface="Josefin Sans"/>
                <a:sym typeface="Josefin Sans"/>
              </a:defRPr>
            </a:lvl4pPr>
            <a:lvl5pPr lvl="4" rtl="0">
              <a:lnSpc>
                <a:spcPct val="100000"/>
              </a:lnSpc>
              <a:spcBef>
                <a:spcPts val="1600"/>
              </a:spcBef>
              <a:spcAft>
                <a:spcPts val="0"/>
              </a:spcAft>
              <a:buNone/>
              <a:defRPr sz="3000">
                <a:latin typeface="Josefin Sans"/>
                <a:ea typeface="Josefin Sans"/>
                <a:cs typeface="Josefin Sans"/>
                <a:sym typeface="Josefin Sans"/>
              </a:defRPr>
            </a:lvl5pPr>
            <a:lvl6pPr lvl="5" rtl="0">
              <a:lnSpc>
                <a:spcPct val="100000"/>
              </a:lnSpc>
              <a:spcBef>
                <a:spcPts val="1600"/>
              </a:spcBef>
              <a:spcAft>
                <a:spcPts val="0"/>
              </a:spcAft>
              <a:buNone/>
              <a:defRPr sz="3000">
                <a:latin typeface="Josefin Sans"/>
                <a:ea typeface="Josefin Sans"/>
                <a:cs typeface="Josefin Sans"/>
                <a:sym typeface="Josefin Sans"/>
              </a:defRPr>
            </a:lvl6pPr>
            <a:lvl7pPr lvl="6" rtl="0">
              <a:lnSpc>
                <a:spcPct val="100000"/>
              </a:lnSpc>
              <a:spcBef>
                <a:spcPts val="1600"/>
              </a:spcBef>
              <a:spcAft>
                <a:spcPts val="0"/>
              </a:spcAft>
              <a:buNone/>
              <a:defRPr sz="3000">
                <a:latin typeface="Josefin Sans"/>
                <a:ea typeface="Josefin Sans"/>
                <a:cs typeface="Josefin Sans"/>
                <a:sym typeface="Josefin Sans"/>
              </a:defRPr>
            </a:lvl7pPr>
            <a:lvl8pPr lvl="7" rtl="0">
              <a:lnSpc>
                <a:spcPct val="100000"/>
              </a:lnSpc>
              <a:spcBef>
                <a:spcPts val="1600"/>
              </a:spcBef>
              <a:spcAft>
                <a:spcPts val="0"/>
              </a:spcAft>
              <a:buNone/>
              <a:defRPr sz="3000">
                <a:latin typeface="Josefin Sans"/>
                <a:ea typeface="Josefin Sans"/>
                <a:cs typeface="Josefin Sans"/>
                <a:sym typeface="Josefin Sans"/>
              </a:defRPr>
            </a:lvl8pPr>
            <a:lvl9pPr lvl="8" rtl="0">
              <a:lnSpc>
                <a:spcPct val="100000"/>
              </a:lnSpc>
              <a:spcBef>
                <a:spcPts val="1600"/>
              </a:spcBef>
              <a:spcAft>
                <a:spcPts val="1600"/>
              </a:spcAft>
              <a:buNone/>
              <a:defRPr sz="3000">
                <a:latin typeface="Josefin Sans"/>
                <a:ea typeface="Josefin Sans"/>
                <a:cs typeface="Josefin Sans"/>
                <a:sym typeface="Josefin Sans"/>
              </a:defRPr>
            </a:lvl9pPr>
          </a:lstStyle>
          <a:p/>
        </p:txBody>
      </p:sp>
      <p:sp>
        <p:nvSpPr>
          <p:cNvPr id="215" name="Google Shape;215;p13"/>
          <p:cNvSpPr txBox="1"/>
          <p:nvPr>
            <p:ph idx="5" type="subTitle"/>
          </p:nvPr>
        </p:nvSpPr>
        <p:spPr>
          <a:xfrm>
            <a:off x="6225174" y="2657897"/>
            <a:ext cx="2198700" cy="152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3000">
                <a:latin typeface="Roboto Thin"/>
                <a:ea typeface="Roboto Thin"/>
                <a:cs typeface="Roboto Thin"/>
                <a:sym typeface="Roboto Thin"/>
              </a:defRPr>
            </a:lvl1pPr>
            <a:lvl2pPr lvl="1" rtl="0">
              <a:lnSpc>
                <a:spcPct val="100000"/>
              </a:lnSpc>
              <a:spcBef>
                <a:spcPts val="1600"/>
              </a:spcBef>
              <a:spcAft>
                <a:spcPts val="0"/>
              </a:spcAft>
              <a:buNone/>
              <a:defRPr sz="3000">
                <a:latin typeface="Roboto Thin"/>
                <a:ea typeface="Roboto Thin"/>
                <a:cs typeface="Roboto Thin"/>
                <a:sym typeface="Roboto Thin"/>
              </a:defRPr>
            </a:lvl2pPr>
            <a:lvl3pPr lvl="2" rtl="0">
              <a:lnSpc>
                <a:spcPct val="100000"/>
              </a:lnSpc>
              <a:spcBef>
                <a:spcPts val="1600"/>
              </a:spcBef>
              <a:spcAft>
                <a:spcPts val="0"/>
              </a:spcAft>
              <a:buNone/>
              <a:defRPr sz="3000">
                <a:latin typeface="Roboto Thin"/>
                <a:ea typeface="Roboto Thin"/>
                <a:cs typeface="Roboto Thin"/>
                <a:sym typeface="Roboto Thin"/>
              </a:defRPr>
            </a:lvl3pPr>
            <a:lvl4pPr lvl="3" rtl="0">
              <a:lnSpc>
                <a:spcPct val="100000"/>
              </a:lnSpc>
              <a:spcBef>
                <a:spcPts val="1600"/>
              </a:spcBef>
              <a:spcAft>
                <a:spcPts val="0"/>
              </a:spcAft>
              <a:buNone/>
              <a:defRPr sz="3000">
                <a:latin typeface="Roboto Thin"/>
                <a:ea typeface="Roboto Thin"/>
                <a:cs typeface="Roboto Thin"/>
                <a:sym typeface="Roboto Thin"/>
              </a:defRPr>
            </a:lvl4pPr>
            <a:lvl5pPr lvl="4" rtl="0">
              <a:lnSpc>
                <a:spcPct val="100000"/>
              </a:lnSpc>
              <a:spcBef>
                <a:spcPts val="1600"/>
              </a:spcBef>
              <a:spcAft>
                <a:spcPts val="0"/>
              </a:spcAft>
              <a:buNone/>
              <a:defRPr sz="3000">
                <a:latin typeface="Roboto Thin"/>
                <a:ea typeface="Roboto Thin"/>
                <a:cs typeface="Roboto Thin"/>
                <a:sym typeface="Roboto Thin"/>
              </a:defRPr>
            </a:lvl5pPr>
            <a:lvl6pPr lvl="5" rtl="0">
              <a:lnSpc>
                <a:spcPct val="100000"/>
              </a:lnSpc>
              <a:spcBef>
                <a:spcPts val="1600"/>
              </a:spcBef>
              <a:spcAft>
                <a:spcPts val="0"/>
              </a:spcAft>
              <a:buNone/>
              <a:defRPr sz="3000">
                <a:latin typeface="Roboto Thin"/>
                <a:ea typeface="Roboto Thin"/>
                <a:cs typeface="Roboto Thin"/>
                <a:sym typeface="Roboto Thin"/>
              </a:defRPr>
            </a:lvl6pPr>
            <a:lvl7pPr lvl="6" rtl="0">
              <a:lnSpc>
                <a:spcPct val="100000"/>
              </a:lnSpc>
              <a:spcBef>
                <a:spcPts val="1600"/>
              </a:spcBef>
              <a:spcAft>
                <a:spcPts val="0"/>
              </a:spcAft>
              <a:buNone/>
              <a:defRPr sz="3000">
                <a:latin typeface="Roboto Thin"/>
                <a:ea typeface="Roboto Thin"/>
                <a:cs typeface="Roboto Thin"/>
                <a:sym typeface="Roboto Thin"/>
              </a:defRPr>
            </a:lvl7pPr>
            <a:lvl8pPr lvl="7" rtl="0">
              <a:lnSpc>
                <a:spcPct val="100000"/>
              </a:lnSpc>
              <a:spcBef>
                <a:spcPts val="1600"/>
              </a:spcBef>
              <a:spcAft>
                <a:spcPts val="0"/>
              </a:spcAft>
              <a:buNone/>
              <a:defRPr sz="3000">
                <a:latin typeface="Roboto Thin"/>
                <a:ea typeface="Roboto Thin"/>
                <a:cs typeface="Roboto Thin"/>
                <a:sym typeface="Roboto Thin"/>
              </a:defRPr>
            </a:lvl8pPr>
            <a:lvl9pPr lvl="8" rtl="0">
              <a:lnSpc>
                <a:spcPct val="100000"/>
              </a:lnSpc>
              <a:spcBef>
                <a:spcPts val="1600"/>
              </a:spcBef>
              <a:spcAft>
                <a:spcPts val="1600"/>
              </a:spcAft>
              <a:buNone/>
              <a:defRPr sz="3000">
                <a:latin typeface="Roboto Thin"/>
                <a:ea typeface="Roboto Thin"/>
                <a:cs typeface="Roboto Thin"/>
                <a:sym typeface="Roboto Thin"/>
              </a:defRPr>
            </a:lvl9pPr>
          </a:lstStyle>
          <a:p/>
        </p:txBody>
      </p:sp>
      <p:sp>
        <p:nvSpPr>
          <p:cNvPr id="216" name="Google Shape;216;p13"/>
          <p:cNvSpPr txBox="1"/>
          <p:nvPr>
            <p:ph idx="6" type="subTitle"/>
          </p:nvPr>
        </p:nvSpPr>
        <p:spPr>
          <a:xfrm>
            <a:off x="6225174" y="2108800"/>
            <a:ext cx="2198700" cy="594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600"/>
              </a:spcBef>
              <a:spcAft>
                <a:spcPts val="0"/>
              </a:spcAft>
              <a:buNone/>
              <a:defRPr sz="3000">
                <a:latin typeface="Josefin Sans"/>
                <a:ea typeface="Josefin Sans"/>
                <a:cs typeface="Josefin Sans"/>
                <a:sym typeface="Josefin Sans"/>
              </a:defRPr>
            </a:lvl2pPr>
            <a:lvl3pPr lvl="2" rtl="0">
              <a:lnSpc>
                <a:spcPct val="100000"/>
              </a:lnSpc>
              <a:spcBef>
                <a:spcPts val="1600"/>
              </a:spcBef>
              <a:spcAft>
                <a:spcPts val="0"/>
              </a:spcAft>
              <a:buNone/>
              <a:defRPr sz="3000">
                <a:latin typeface="Josefin Sans"/>
                <a:ea typeface="Josefin Sans"/>
                <a:cs typeface="Josefin Sans"/>
                <a:sym typeface="Josefin Sans"/>
              </a:defRPr>
            </a:lvl3pPr>
            <a:lvl4pPr lvl="3" rtl="0">
              <a:lnSpc>
                <a:spcPct val="100000"/>
              </a:lnSpc>
              <a:spcBef>
                <a:spcPts val="1600"/>
              </a:spcBef>
              <a:spcAft>
                <a:spcPts val="0"/>
              </a:spcAft>
              <a:buNone/>
              <a:defRPr sz="3000">
                <a:latin typeface="Josefin Sans"/>
                <a:ea typeface="Josefin Sans"/>
                <a:cs typeface="Josefin Sans"/>
                <a:sym typeface="Josefin Sans"/>
              </a:defRPr>
            </a:lvl4pPr>
            <a:lvl5pPr lvl="4" rtl="0">
              <a:lnSpc>
                <a:spcPct val="100000"/>
              </a:lnSpc>
              <a:spcBef>
                <a:spcPts val="1600"/>
              </a:spcBef>
              <a:spcAft>
                <a:spcPts val="0"/>
              </a:spcAft>
              <a:buNone/>
              <a:defRPr sz="3000">
                <a:latin typeface="Josefin Sans"/>
                <a:ea typeface="Josefin Sans"/>
                <a:cs typeface="Josefin Sans"/>
                <a:sym typeface="Josefin Sans"/>
              </a:defRPr>
            </a:lvl5pPr>
            <a:lvl6pPr lvl="5" rtl="0">
              <a:lnSpc>
                <a:spcPct val="100000"/>
              </a:lnSpc>
              <a:spcBef>
                <a:spcPts val="1600"/>
              </a:spcBef>
              <a:spcAft>
                <a:spcPts val="0"/>
              </a:spcAft>
              <a:buNone/>
              <a:defRPr sz="3000">
                <a:latin typeface="Josefin Sans"/>
                <a:ea typeface="Josefin Sans"/>
                <a:cs typeface="Josefin Sans"/>
                <a:sym typeface="Josefin Sans"/>
              </a:defRPr>
            </a:lvl6pPr>
            <a:lvl7pPr lvl="6" rtl="0">
              <a:lnSpc>
                <a:spcPct val="100000"/>
              </a:lnSpc>
              <a:spcBef>
                <a:spcPts val="1600"/>
              </a:spcBef>
              <a:spcAft>
                <a:spcPts val="0"/>
              </a:spcAft>
              <a:buNone/>
              <a:defRPr sz="3000">
                <a:latin typeface="Josefin Sans"/>
                <a:ea typeface="Josefin Sans"/>
                <a:cs typeface="Josefin Sans"/>
                <a:sym typeface="Josefin Sans"/>
              </a:defRPr>
            </a:lvl7pPr>
            <a:lvl8pPr lvl="7" rtl="0">
              <a:lnSpc>
                <a:spcPct val="100000"/>
              </a:lnSpc>
              <a:spcBef>
                <a:spcPts val="1600"/>
              </a:spcBef>
              <a:spcAft>
                <a:spcPts val="0"/>
              </a:spcAft>
              <a:buNone/>
              <a:defRPr sz="3000">
                <a:latin typeface="Josefin Sans"/>
                <a:ea typeface="Josefin Sans"/>
                <a:cs typeface="Josefin Sans"/>
                <a:sym typeface="Josefin Sans"/>
              </a:defRPr>
            </a:lvl8pPr>
            <a:lvl9pPr lvl="8" rtl="0">
              <a:lnSpc>
                <a:spcPct val="100000"/>
              </a:lnSpc>
              <a:spcBef>
                <a:spcPts val="1600"/>
              </a:spcBef>
              <a:spcAft>
                <a:spcPts val="1600"/>
              </a:spcAft>
              <a:buNone/>
              <a:defRPr sz="3000">
                <a:latin typeface="Josefin Sans"/>
                <a:ea typeface="Josefin Sans"/>
                <a:cs typeface="Josefin Sans"/>
                <a:sym typeface="Josefi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p:cSld name="CUSTOM_2">
    <p:spTree>
      <p:nvGrpSpPr>
        <p:cNvPr id="217" name="Shape 217"/>
        <p:cNvGrpSpPr/>
        <p:nvPr/>
      </p:nvGrpSpPr>
      <p:grpSpPr>
        <a:xfrm>
          <a:off x="0" y="0"/>
          <a:ext cx="0" cy="0"/>
          <a:chOff x="0" y="0"/>
          <a:chExt cx="0" cy="0"/>
        </a:xfrm>
      </p:grpSpPr>
      <p:grpSp>
        <p:nvGrpSpPr>
          <p:cNvPr id="218" name="Google Shape;218;p14"/>
          <p:cNvGrpSpPr/>
          <p:nvPr/>
        </p:nvGrpSpPr>
        <p:grpSpPr>
          <a:xfrm flipH="1">
            <a:off x="1219" y="0"/>
            <a:ext cx="3625581" cy="5143497"/>
            <a:chOff x="5518417" y="0"/>
            <a:chExt cx="3625581" cy="5143497"/>
          </a:xfrm>
        </p:grpSpPr>
        <p:sp>
          <p:nvSpPr>
            <p:cNvPr id="219" name="Google Shape;219;p14"/>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14"/>
          <p:cNvSpPr txBox="1"/>
          <p:nvPr>
            <p:ph idx="1" type="subTitle"/>
          </p:nvPr>
        </p:nvSpPr>
        <p:spPr>
          <a:xfrm>
            <a:off x="743862" y="1718996"/>
            <a:ext cx="3556800" cy="27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3000">
                <a:latin typeface="Josefin Sans"/>
                <a:ea typeface="Josefin Sans"/>
                <a:cs typeface="Josefin Sans"/>
                <a:sym typeface="Josefin Sans"/>
              </a:defRPr>
            </a:lvl1pPr>
            <a:lvl2pPr lvl="1" rtl="0" algn="ctr">
              <a:lnSpc>
                <a:spcPct val="100000"/>
              </a:lnSpc>
              <a:spcBef>
                <a:spcPts val="1600"/>
              </a:spcBef>
              <a:spcAft>
                <a:spcPts val="0"/>
              </a:spcAft>
              <a:buNone/>
              <a:defRPr sz="3000">
                <a:latin typeface="Josefin Sans"/>
                <a:ea typeface="Josefin Sans"/>
                <a:cs typeface="Josefin Sans"/>
                <a:sym typeface="Josefin Sans"/>
              </a:defRPr>
            </a:lvl2pPr>
            <a:lvl3pPr lvl="2" rtl="0" algn="ctr">
              <a:lnSpc>
                <a:spcPct val="100000"/>
              </a:lnSpc>
              <a:spcBef>
                <a:spcPts val="1600"/>
              </a:spcBef>
              <a:spcAft>
                <a:spcPts val="0"/>
              </a:spcAft>
              <a:buNone/>
              <a:defRPr sz="3000">
                <a:latin typeface="Josefin Sans"/>
                <a:ea typeface="Josefin Sans"/>
                <a:cs typeface="Josefin Sans"/>
                <a:sym typeface="Josefin Sans"/>
              </a:defRPr>
            </a:lvl3pPr>
            <a:lvl4pPr lvl="3" rtl="0" algn="ctr">
              <a:lnSpc>
                <a:spcPct val="100000"/>
              </a:lnSpc>
              <a:spcBef>
                <a:spcPts val="1600"/>
              </a:spcBef>
              <a:spcAft>
                <a:spcPts val="0"/>
              </a:spcAft>
              <a:buNone/>
              <a:defRPr sz="3000">
                <a:latin typeface="Josefin Sans"/>
                <a:ea typeface="Josefin Sans"/>
                <a:cs typeface="Josefin Sans"/>
                <a:sym typeface="Josefin Sans"/>
              </a:defRPr>
            </a:lvl4pPr>
            <a:lvl5pPr lvl="4" rtl="0" algn="ctr">
              <a:lnSpc>
                <a:spcPct val="100000"/>
              </a:lnSpc>
              <a:spcBef>
                <a:spcPts val="1600"/>
              </a:spcBef>
              <a:spcAft>
                <a:spcPts val="0"/>
              </a:spcAft>
              <a:buNone/>
              <a:defRPr sz="3000">
                <a:latin typeface="Josefin Sans"/>
                <a:ea typeface="Josefin Sans"/>
                <a:cs typeface="Josefin Sans"/>
                <a:sym typeface="Josefin Sans"/>
              </a:defRPr>
            </a:lvl5pPr>
            <a:lvl6pPr lvl="5" rtl="0" algn="ctr">
              <a:lnSpc>
                <a:spcPct val="100000"/>
              </a:lnSpc>
              <a:spcBef>
                <a:spcPts val="1600"/>
              </a:spcBef>
              <a:spcAft>
                <a:spcPts val="0"/>
              </a:spcAft>
              <a:buNone/>
              <a:defRPr sz="3000">
                <a:latin typeface="Josefin Sans"/>
                <a:ea typeface="Josefin Sans"/>
                <a:cs typeface="Josefin Sans"/>
                <a:sym typeface="Josefin Sans"/>
              </a:defRPr>
            </a:lvl6pPr>
            <a:lvl7pPr lvl="6" rtl="0" algn="ctr">
              <a:lnSpc>
                <a:spcPct val="100000"/>
              </a:lnSpc>
              <a:spcBef>
                <a:spcPts val="1600"/>
              </a:spcBef>
              <a:spcAft>
                <a:spcPts val="0"/>
              </a:spcAft>
              <a:buNone/>
              <a:defRPr sz="3000">
                <a:latin typeface="Josefin Sans"/>
                <a:ea typeface="Josefin Sans"/>
                <a:cs typeface="Josefin Sans"/>
                <a:sym typeface="Josefin Sans"/>
              </a:defRPr>
            </a:lvl7pPr>
            <a:lvl8pPr lvl="7" rtl="0" algn="ctr">
              <a:lnSpc>
                <a:spcPct val="100000"/>
              </a:lnSpc>
              <a:spcBef>
                <a:spcPts val="1600"/>
              </a:spcBef>
              <a:spcAft>
                <a:spcPts val="0"/>
              </a:spcAft>
              <a:buNone/>
              <a:defRPr sz="3000">
                <a:latin typeface="Josefin Sans"/>
                <a:ea typeface="Josefin Sans"/>
                <a:cs typeface="Josefin Sans"/>
                <a:sym typeface="Josefin Sans"/>
              </a:defRPr>
            </a:lvl8pPr>
            <a:lvl9pPr lvl="8" rtl="0" algn="ctr">
              <a:lnSpc>
                <a:spcPct val="100000"/>
              </a:lnSpc>
              <a:spcBef>
                <a:spcPts val="1600"/>
              </a:spcBef>
              <a:spcAft>
                <a:spcPts val="1600"/>
              </a:spcAft>
              <a:buNone/>
              <a:defRPr sz="3000">
                <a:latin typeface="Josefin Sans"/>
                <a:ea typeface="Josefin Sans"/>
                <a:cs typeface="Josefin Sans"/>
                <a:sym typeface="Josefin Sans"/>
              </a:defRPr>
            </a:lvl9pPr>
          </a:lstStyle>
          <a:p/>
        </p:txBody>
      </p:sp>
      <p:sp>
        <p:nvSpPr>
          <p:cNvPr id="239" name="Google Shape;239;p14"/>
          <p:cNvSpPr txBox="1"/>
          <p:nvPr>
            <p:ph idx="2" type="subTitle"/>
          </p:nvPr>
        </p:nvSpPr>
        <p:spPr>
          <a:xfrm>
            <a:off x="4843361" y="1718996"/>
            <a:ext cx="3556800" cy="27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3000">
                <a:latin typeface="Josefin Sans"/>
                <a:ea typeface="Josefin Sans"/>
                <a:cs typeface="Josefin Sans"/>
                <a:sym typeface="Josefin Sans"/>
              </a:defRPr>
            </a:lvl1pPr>
            <a:lvl2pPr lvl="1" rtl="0" algn="ctr">
              <a:lnSpc>
                <a:spcPct val="100000"/>
              </a:lnSpc>
              <a:spcBef>
                <a:spcPts val="1600"/>
              </a:spcBef>
              <a:spcAft>
                <a:spcPts val="0"/>
              </a:spcAft>
              <a:buNone/>
              <a:defRPr sz="3000">
                <a:latin typeface="Josefin Sans"/>
                <a:ea typeface="Josefin Sans"/>
                <a:cs typeface="Josefin Sans"/>
                <a:sym typeface="Josefin Sans"/>
              </a:defRPr>
            </a:lvl2pPr>
            <a:lvl3pPr lvl="2" rtl="0" algn="ctr">
              <a:lnSpc>
                <a:spcPct val="100000"/>
              </a:lnSpc>
              <a:spcBef>
                <a:spcPts val="1600"/>
              </a:spcBef>
              <a:spcAft>
                <a:spcPts val="0"/>
              </a:spcAft>
              <a:buNone/>
              <a:defRPr sz="3000">
                <a:latin typeface="Josefin Sans"/>
                <a:ea typeface="Josefin Sans"/>
                <a:cs typeface="Josefin Sans"/>
                <a:sym typeface="Josefin Sans"/>
              </a:defRPr>
            </a:lvl3pPr>
            <a:lvl4pPr lvl="3" rtl="0" algn="ctr">
              <a:lnSpc>
                <a:spcPct val="100000"/>
              </a:lnSpc>
              <a:spcBef>
                <a:spcPts val="1600"/>
              </a:spcBef>
              <a:spcAft>
                <a:spcPts val="0"/>
              </a:spcAft>
              <a:buNone/>
              <a:defRPr sz="3000">
                <a:latin typeface="Josefin Sans"/>
                <a:ea typeface="Josefin Sans"/>
                <a:cs typeface="Josefin Sans"/>
                <a:sym typeface="Josefin Sans"/>
              </a:defRPr>
            </a:lvl4pPr>
            <a:lvl5pPr lvl="4" rtl="0" algn="ctr">
              <a:lnSpc>
                <a:spcPct val="100000"/>
              </a:lnSpc>
              <a:spcBef>
                <a:spcPts val="1600"/>
              </a:spcBef>
              <a:spcAft>
                <a:spcPts val="0"/>
              </a:spcAft>
              <a:buNone/>
              <a:defRPr sz="3000">
                <a:latin typeface="Josefin Sans"/>
                <a:ea typeface="Josefin Sans"/>
                <a:cs typeface="Josefin Sans"/>
                <a:sym typeface="Josefin Sans"/>
              </a:defRPr>
            </a:lvl5pPr>
            <a:lvl6pPr lvl="5" rtl="0" algn="ctr">
              <a:lnSpc>
                <a:spcPct val="100000"/>
              </a:lnSpc>
              <a:spcBef>
                <a:spcPts val="1600"/>
              </a:spcBef>
              <a:spcAft>
                <a:spcPts val="0"/>
              </a:spcAft>
              <a:buNone/>
              <a:defRPr sz="3000">
                <a:latin typeface="Josefin Sans"/>
                <a:ea typeface="Josefin Sans"/>
                <a:cs typeface="Josefin Sans"/>
                <a:sym typeface="Josefin Sans"/>
              </a:defRPr>
            </a:lvl6pPr>
            <a:lvl7pPr lvl="6" rtl="0" algn="ctr">
              <a:lnSpc>
                <a:spcPct val="100000"/>
              </a:lnSpc>
              <a:spcBef>
                <a:spcPts val="1600"/>
              </a:spcBef>
              <a:spcAft>
                <a:spcPts val="0"/>
              </a:spcAft>
              <a:buNone/>
              <a:defRPr sz="3000">
                <a:latin typeface="Josefin Sans"/>
                <a:ea typeface="Josefin Sans"/>
                <a:cs typeface="Josefin Sans"/>
                <a:sym typeface="Josefin Sans"/>
              </a:defRPr>
            </a:lvl7pPr>
            <a:lvl8pPr lvl="7" rtl="0" algn="ctr">
              <a:lnSpc>
                <a:spcPct val="100000"/>
              </a:lnSpc>
              <a:spcBef>
                <a:spcPts val="1600"/>
              </a:spcBef>
              <a:spcAft>
                <a:spcPts val="0"/>
              </a:spcAft>
              <a:buNone/>
              <a:defRPr sz="3000">
                <a:latin typeface="Josefin Sans"/>
                <a:ea typeface="Josefin Sans"/>
                <a:cs typeface="Josefin Sans"/>
                <a:sym typeface="Josefin Sans"/>
              </a:defRPr>
            </a:lvl8pPr>
            <a:lvl9pPr lvl="8" rtl="0" algn="ctr">
              <a:lnSpc>
                <a:spcPct val="100000"/>
              </a:lnSpc>
              <a:spcBef>
                <a:spcPts val="1600"/>
              </a:spcBef>
              <a:spcAft>
                <a:spcPts val="1600"/>
              </a:spcAft>
              <a:buNone/>
              <a:defRPr sz="3000">
                <a:latin typeface="Josefin Sans"/>
                <a:ea typeface="Josefin Sans"/>
                <a:cs typeface="Josefin Sans"/>
                <a:sym typeface="Josefin Sans"/>
              </a:defRPr>
            </a:lvl9pPr>
          </a:lstStyle>
          <a:p/>
        </p:txBody>
      </p:sp>
      <p:sp>
        <p:nvSpPr>
          <p:cNvPr id="240" name="Google Shape;240;p14"/>
          <p:cNvSpPr txBox="1"/>
          <p:nvPr>
            <p:ph idx="3" type="subTitle"/>
          </p:nvPr>
        </p:nvSpPr>
        <p:spPr>
          <a:xfrm>
            <a:off x="720012" y="2118650"/>
            <a:ext cx="3604500" cy="78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3000">
                <a:solidFill>
                  <a:srgbClr val="FFFFFF"/>
                </a:solidFill>
                <a:latin typeface="Roboto Thin"/>
                <a:ea typeface="Roboto Thin"/>
                <a:cs typeface="Roboto Thin"/>
                <a:sym typeface="Roboto Thin"/>
              </a:defRPr>
            </a:lvl1pPr>
            <a:lvl2pPr lvl="1"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2pPr>
            <a:lvl3pPr lvl="2"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3pPr>
            <a:lvl4pPr lvl="3"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4pPr>
            <a:lvl5pPr lvl="4"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5pPr>
            <a:lvl6pPr lvl="5"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6pPr>
            <a:lvl7pPr lvl="6"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7pPr>
            <a:lvl8pPr lvl="7"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8pPr>
            <a:lvl9pPr lvl="8" rtl="0" algn="ctr">
              <a:lnSpc>
                <a:spcPct val="100000"/>
              </a:lnSpc>
              <a:spcBef>
                <a:spcPts val="1600"/>
              </a:spcBef>
              <a:spcAft>
                <a:spcPts val="1600"/>
              </a:spcAft>
              <a:buNone/>
              <a:defRPr sz="3000">
                <a:solidFill>
                  <a:srgbClr val="FFFFFF"/>
                </a:solidFill>
                <a:latin typeface="Roboto Thin"/>
                <a:ea typeface="Roboto Thin"/>
                <a:cs typeface="Roboto Thin"/>
                <a:sym typeface="Roboto Thin"/>
              </a:defRPr>
            </a:lvl9pPr>
          </a:lstStyle>
          <a:p/>
        </p:txBody>
      </p:sp>
      <p:sp>
        <p:nvSpPr>
          <p:cNvPr id="241" name="Google Shape;241;p14"/>
          <p:cNvSpPr txBox="1"/>
          <p:nvPr>
            <p:ph idx="4" type="subTitle"/>
          </p:nvPr>
        </p:nvSpPr>
        <p:spPr>
          <a:xfrm>
            <a:off x="4819511" y="2118650"/>
            <a:ext cx="3604500" cy="78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3000">
                <a:solidFill>
                  <a:srgbClr val="FFFFFF"/>
                </a:solidFill>
                <a:latin typeface="Roboto Thin"/>
                <a:ea typeface="Roboto Thin"/>
                <a:cs typeface="Roboto Thin"/>
                <a:sym typeface="Roboto Thin"/>
              </a:defRPr>
            </a:lvl1pPr>
            <a:lvl2pPr lvl="1"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2pPr>
            <a:lvl3pPr lvl="2"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3pPr>
            <a:lvl4pPr lvl="3"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4pPr>
            <a:lvl5pPr lvl="4"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5pPr>
            <a:lvl6pPr lvl="5"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6pPr>
            <a:lvl7pPr lvl="6"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7pPr>
            <a:lvl8pPr lvl="7" rtl="0" algn="ctr">
              <a:lnSpc>
                <a:spcPct val="100000"/>
              </a:lnSpc>
              <a:spcBef>
                <a:spcPts val="1600"/>
              </a:spcBef>
              <a:spcAft>
                <a:spcPts val="0"/>
              </a:spcAft>
              <a:buNone/>
              <a:defRPr sz="3000">
                <a:solidFill>
                  <a:srgbClr val="FFFFFF"/>
                </a:solidFill>
                <a:latin typeface="Roboto Thin"/>
                <a:ea typeface="Roboto Thin"/>
                <a:cs typeface="Roboto Thin"/>
                <a:sym typeface="Roboto Thin"/>
              </a:defRPr>
            </a:lvl8pPr>
            <a:lvl9pPr lvl="8" rtl="0" algn="ctr">
              <a:lnSpc>
                <a:spcPct val="100000"/>
              </a:lnSpc>
              <a:spcBef>
                <a:spcPts val="1600"/>
              </a:spcBef>
              <a:spcAft>
                <a:spcPts val="1600"/>
              </a:spcAft>
              <a:buNone/>
              <a:defRPr sz="3000">
                <a:solidFill>
                  <a:srgbClr val="FFFFFF"/>
                </a:solidFill>
                <a:latin typeface="Roboto Thin"/>
                <a:ea typeface="Roboto Thin"/>
                <a:cs typeface="Roboto Thin"/>
                <a:sym typeface="Roboto Thin"/>
              </a:defRPr>
            </a:lvl9pPr>
          </a:lstStyle>
          <a:p/>
        </p:txBody>
      </p:sp>
      <p:sp>
        <p:nvSpPr>
          <p:cNvPr id="242" name="Google Shape;242;p14"/>
          <p:cNvSpPr txBox="1"/>
          <p:nvPr>
            <p:ph type="title"/>
          </p:nvPr>
        </p:nvSpPr>
        <p:spPr>
          <a:xfrm>
            <a:off x="720000" y="532025"/>
            <a:ext cx="7704000" cy="92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p:cSld name="CUSTOM_1">
    <p:spTree>
      <p:nvGrpSpPr>
        <p:cNvPr id="243" name="Shape 243"/>
        <p:cNvGrpSpPr/>
        <p:nvPr/>
      </p:nvGrpSpPr>
      <p:grpSpPr>
        <a:xfrm>
          <a:off x="0" y="0"/>
          <a:ext cx="0" cy="0"/>
          <a:chOff x="0" y="0"/>
          <a:chExt cx="0" cy="0"/>
        </a:xfrm>
      </p:grpSpPr>
      <p:grpSp>
        <p:nvGrpSpPr>
          <p:cNvPr id="244" name="Google Shape;244;p15"/>
          <p:cNvGrpSpPr/>
          <p:nvPr/>
        </p:nvGrpSpPr>
        <p:grpSpPr>
          <a:xfrm>
            <a:off x="5518417" y="0"/>
            <a:ext cx="3625581" cy="5143497"/>
            <a:chOff x="5518417" y="0"/>
            <a:chExt cx="3625581" cy="5143497"/>
          </a:xfrm>
        </p:grpSpPr>
        <p:sp>
          <p:nvSpPr>
            <p:cNvPr id="245" name="Google Shape;245;p15"/>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15"/>
          <p:cNvSpPr txBox="1"/>
          <p:nvPr>
            <p:ph idx="1" type="subTitle"/>
          </p:nvPr>
        </p:nvSpPr>
        <p:spPr>
          <a:xfrm>
            <a:off x="720024" y="3590875"/>
            <a:ext cx="2138700" cy="59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3000">
                <a:latin typeface="Roboto Thin"/>
                <a:ea typeface="Roboto Thin"/>
                <a:cs typeface="Roboto Thin"/>
                <a:sym typeface="Roboto Thin"/>
              </a:defRPr>
            </a:lvl1pPr>
            <a:lvl2pPr lvl="1" rtl="0" algn="ctr">
              <a:lnSpc>
                <a:spcPct val="100000"/>
              </a:lnSpc>
              <a:spcBef>
                <a:spcPts val="1600"/>
              </a:spcBef>
              <a:spcAft>
                <a:spcPts val="0"/>
              </a:spcAft>
              <a:buNone/>
              <a:defRPr sz="3000">
                <a:latin typeface="Roboto Thin"/>
                <a:ea typeface="Roboto Thin"/>
                <a:cs typeface="Roboto Thin"/>
                <a:sym typeface="Roboto Thin"/>
              </a:defRPr>
            </a:lvl2pPr>
            <a:lvl3pPr lvl="2" rtl="0" algn="ctr">
              <a:lnSpc>
                <a:spcPct val="100000"/>
              </a:lnSpc>
              <a:spcBef>
                <a:spcPts val="1600"/>
              </a:spcBef>
              <a:spcAft>
                <a:spcPts val="0"/>
              </a:spcAft>
              <a:buNone/>
              <a:defRPr sz="3000">
                <a:latin typeface="Roboto Thin"/>
                <a:ea typeface="Roboto Thin"/>
                <a:cs typeface="Roboto Thin"/>
                <a:sym typeface="Roboto Thin"/>
              </a:defRPr>
            </a:lvl3pPr>
            <a:lvl4pPr lvl="3" rtl="0" algn="ctr">
              <a:lnSpc>
                <a:spcPct val="100000"/>
              </a:lnSpc>
              <a:spcBef>
                <a:spcPts val="1600"/>
              </a:spcBef>
              <a:spcAft>
                <a:spcPts val="0"/>
              </a:spcAft>
              <a:buNone/>
              <a:defRPr sz="3000">
                <a:latin typeface="Roboto Thin"/>
                <a:ea typeface="Roboto Thin"/>
                <a:cs typeface="Roboto Thin"/>
                <a:sym typeface="Roboto Thin"/>
              </a:defRPr>
            </a:lvl4pPr>
            <a:lvl5pPr lvl="4" rtl="0" algn="ctr">
              <a:lnSpc>
                <a:spcPct val="100000"/>
              </a:lnSpc>
              <a:spcBef>
                <a:spcPts val="1600"/>
              </a:spcBef>
              <a:spcAft>
                <a:spcPts val="0"/>
              </a:spcAft>
              <a:buNone/>
              <a:defRPr sz="3000">
                <a:latin typeface="Roboto Thin"/>
                <a:ea typeface="Roboto Thin"/>
                <a:cs typeface="Roboto Thin"/>
                <a:sym typeface="Roboto Thin"/>
              </a:defRPr>
            </a:lvl5pPr>
            <a:lvl6pPr lvl="5" rtl="0" algn="ctr">
              <a:lnSpc>
                <a:spcPct val="100000"/>
              </a:lnSpc>
              <a:spcBef>
                <a:spcPts val="1600"/>
              </a:spcBef>
              <a:spcAft>
                <a:spcPts val="0"/>
              </a:spcAft>
              <a:buNone/>
              <a:defRPr sz="3000">
                <a:latin typeface="Roboto Thin"/>
                <a:ea typeface="Roboto Thin"/>
                <a:cs typeface="Roboto Thin"/>
                <a:sym typeface="Roboto Thin"/>
              </a:defRPr>
            </a:lvl6pPr>
            <a:lvl7pPr lvl="6" rtl="0" algn="ctr">
              <a:lnSpc>
                <a:spcPct val="100000"/>
              </a:lnSpc>
              <a:spcBef>
                <a:spcPts val="1600"/>
              </a:spcBef>
              <a:spcAft>
                <a:spcPts val="0"/>
              </a:spcAft>
              <a:buNone/>
              <a:defRPr sz="3000">
                <a:latin typeface="Roboto Thin"/>
                <a:ea typeface="Roboto Thin"/>
                <a:cs typeface="Roboto Thin"/>
                <a:sym typeface="Roboto Thin"/>
              </a:defRPr>
            </a:lvl7pPr>
            <a:lvl8pPr lvl="7" rtl="0" algn="ctr">
              <a:lnSpc>
                <a:spcPct val="100000"/>
              </a:lnSpc>
              <a:spcBef>
                <a:spcPts val="1600"/>
              </a:spcBef>
              <a:spcAft>
                <a:spcPts val="0"/>
              </a:spcAft>
              <a:buNone/>
              <a:defRPr sz="3000">
                <a:latin typeface="Roboto Thin"/>
                <a:ea typeface="Roboto Thin"/>
                <a:cs typeface="Roboto Thin"/>
                <a:sym typeface="Roboto Thin"/>
              </a:defRPr>
            </a:lvl8pPr>
            <a:lvl9pPr lvl="8" rtl="0" algn="ctr">
              <a:lnSpc>
                <a:spcPct val="100000"/>
              </a:lnSpc>
              <a:spcBef>
                <a:spcPts val="1600"/>
              </a:spcBef>
              <a:spcAft>
                <a:spcPts val="1600"/>
              </a:spcAft>
              <a:buNone/>
              <a:defRPr sz="3000">
                <a:latin typeface="Roboto Thin"/>
                <a:ea typeface="Roboto Thin"/>
                <a:cs typeface="Roboto Thin"/>
                <a:sym typeface="Roboto Thin"/>
              </a:defRPr>
            </a:lvl9pPr>
          </a:lstStyle>
          <a:p/>
        </p:txBody>
      </p:sp>
      <p:sp>
        <p:nvSpPr>
          <p:cNvPr id="265" name="Google Shape;265;p15"/>
          <p:cNvSpPr txBox="1"/>
          <p:nvPr>
            <p:ph idx="2" type="subTitle"/>
          </p:nvPr>
        </p:nvSpPr>
        <p:spPr>
          <a:xfrm>
            <a:off x="3502679" y="3590875"/>
            <a:ext cx="2138700" cy="59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3000">
                <a:latin typeface="Roboto Thin"/>
                <a:ea typeface="Roboto Thin"/>
                <a:cs typeface="Roboto Thin"/>
                <a:sym typeface="Roboto Thin"/>
              </a:defRPr>
            </a:lvl1pPr>
            <a:lvl2pPr lvl="1" rtl="0" algn="ctr">
              <a:lnSpc>
                <a:spcPct val="100000"/>
              </a:lnSpc>
              <a:spcBef>
                <a:spcPts val="1600"/>
              </a:spcBef>
              <a:spcAft>
                <a:spcPts val="0"/>
              </a:spcAft>
              <a:buNone/>
              <a:defRPr sz="3000">
                <a:latin typeface="Roboto Thin"/>
                <a:ea typeface="Roboto Thin"/>
                <a:cs typeface="Roboto Thin"/>
                <a:sym typeface="Roboto Thin"/>
              </a:defRPr>
            </a:lvl2pPr>
            <a:lvl3pPr lvl="2" rtl="0" algn="ctr">
              <a:lnSpc>
                <a:spcPct val="100000"/>
              </a:lnSpc>
              <a:spcBef>
                <a:spcPts val="1600"/>
              </a:spcBef>
              <a:spcAft>
                <a:spcPts val="0"/>
              </a:spcAft>
              <a:buNone/>
              <a:defRPr sz="3000">
                <a:latin typeface="Roboto Thin"/>
                <a:ea typeface="Roboto Thin"/>
                <a:cs typeface="Roboto Thin"/>
                <a:sym typeface="Roboto Thin"/>
              </a:defRPr>
            </a:lvl3pPr>
            <a:lvl4pPr lvl="3" rtl="0" algn="ctr">
              <a:lnSpc>
                <a:spcPct val="100000"/>
              </a:lnSpc>
              <a:spcBef>
                <a:spcPts val="1600"/>
              </a:spcBef>
              <a:spcAft>
                <a:spcPts val="0"/>
              </a:spcAft>
              <a:buNone/>
              <a:defRPr sz="3000">
                <a:latin typeface="Roboto Thin"/>
                <a:ea typeface="Roboto Thin"/>
                <a:cs typeface="Roboto Thin"/>
                <a:sym typeface="Roboto Thin"/>
              </a:defRPr>
            </a:lvl4pPr>
            <a:lvl5pPr lvl="4" rtl="0" algn="ctr">
              <a:lnSpc>
                <a:spcPct val="100000"/>
              </a:lnSpc>
              <a:spcBef>
                <a:spcPts val="1600"/>
              </a:spcBef>
              <a:spcAft>
                <a:spcPts val="0"/>
              </a:spcAft>
              <a:buNone/>
              <a:defRPr sz="3000">
                <a:latin typeface="Roboto Thin"/>
                <a:ea typeface="Roboto Thin"/>
                <a:cs typeface="Roboto Thin"/>
                <a:sym typeface="Roboto Thin"/>
              </a:defRPr>
            </a:lvl5pPr>
            <a:lvl6pPr lvl="5" rtl="0" algn="ctr">
              <a:lnSpc>
                <a:spcPct val="100000"/>
              </a:lnSpc>
              <a:spcBef>
                <a:spcPts val="1600"/>
              </a:spcBef>
              <a:spcAft>
                <a:spcPts val="0"/>
              </a:spcAft>
              <a:buNone/>
              <a:defRPr sz="3000">
                <a:latin typeface="Roboto Thin"/>
                <a:ea typeface="Roboto Thin"/>
                <a:cs typeface="Roboto Thin"/>
                <a:sym typeface="Roboto Thin"/>
              </a:defRPr>
            </a:lvl6pPr>
            <a:lvl7pPr lvl="6" rtl="0" algn="ctr">
              <a:lnSpc>
                <a:spcPct val="100000"/>
              </a:lnSpc>
              <a:spcBef>
                <a:spcPts val="1600"/>
              </a:spcBef>
              <a:spcAft>
                <a:spcPts val="0"/>
              </a:spcAft>
              <a:buNone/>
              <a:defRPr sz="3000">
                <a:latin typeface="Roboto Thin"/>
                <a:ea typeface="Roboto Thin"/>
                <a:cs typeface="Roboto Thin"/>
                <a:sym typeface="Roboto Thin"/>
              </a:defRPr>
            </a:lvl7pPr>
            <a:lvl8pPr lvl="7" rtl="0" algn="ctr">
              <a:lnSpc>
                <a:spcPct val="100000"/>
              </a:lnSpc>
              <a:spcBef>
                <a:spcPts val="1600"/>
              </a:spcBef>
              <a:spcAft>
                <a:spcPts val="0"/>
              </a:spcAft>
              <a:buNone/>
              <a:defRPr sz="3000">
                <a:latin typeface="Roboto Thin"/>
                <a:ea typeface="Roboto Thin"/>
                <a:cs typeface="Roboto Thin"/>
                <a:sym typeface="Roboto Thin"/>
              </a:defRPr>
            </a:lvl8pPr>
            <a:lvl9pPr lvl="8" rtl="0" algn="ctr">
              <a:lnSpc>
                <a:spcPct val="100000"/>
              </a:lnSpc>
              <a:spcBef>
                <a:spcPts val="1600"/>
              </a:spcBef>
              <a:spcAft>
                <a:spcPts val="1600"/>
              </a:spcAft>
              <a:buNone/>
              <a:defRPr sz="3000">
                <a:latin typeface="Roboto Thin"/>
                <a:ea typeface="Roboto Thin"/>
                <a:cs typeface="Roboto Thin"/>
                <a:sym typeface="Roboto Thin"/>
              </a:defRPr>
            </a:lvl9pPr>
          </a:lstStyle>
          <a:p/>
        </p:txBody>
      </p:sp>
      <p:sp>
        <p:nvSpPr>
          <p:cNvPr id="266" name="Google Shape;266;p15"/>
          <p:cNvSpPr txBox="1"/>
          <p:nvPr>
            <p:ph idx="3" type="subTitle"/>
          </p:nvPr>
        </p:nvSpPr>
        <p:spPr>
          <a:xfrm>
            <a:off x="6285360" y="3590875"/>
            <a:ext cx="2138700" cy="59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sz="3000">
                <a:latin typeface="Roboto Thin"/>
                <a:ea typeface="Roboto Thin"/>
                <a:cs typeface="Roboto Thin"/>
                <a:sym typeface="Roboto Thin"/>
              </a:defRPr>
            </a:lvl1pPr>
            <a:lvl2pPr lvl="1" rtl="0" algn="ctr">
              <a:lnSpc>
                <a:spcPct val="100000"/>
              </a:lnSpc>
              <a:spcBef>
                <a:spcPts val="1600"/>
              </a:spcBef>
              <a:spcAft>
                <a:spcPts val="0"/>
              </a:spcAft>
              <a:buNone/>
              <a:defRPr sz="3000">
                <a:latin typeface="Roboto Thin"/>
                <a:ea typeface="Roboto Thin"/>
                <a:cs typeface="Roboto Thin"/>
                <a:sym typeface="Roboto Thin"/>
              </a:defRPr>
            </a:lvl2pPr>
            <a:lvl3pPr lvl="2" rtl="0" algn="ctr">
              <a:lnSpc>
                <a:spcPct val="100000"/>
              </a:lnSpc>
              <a:spcBef>
                <a:spcPts val="1600"/>
              </a:spcBef>
              <a:spcAft>
                <a:spcPts val="0"/>
              </a:spcAft>
              <a:buNone/>
              <a:defRPr sz="3000">
                <a:latin typeface="Roboto Thin"/>
                <a:ea typeface="Roboto Thin"/>
                <a:cs typeface="Roboto Thin"/>
                <a:sym typeface="Roboto Thin"/>
              </a:defRPr>
            </a:lvl3pPr>
            <a:lvl4pPr lvl="3" rtl="0" algn="ctr">
              <a:lnSpc>
                <a:spcPct val="100000"/>
              </a:lnSpc>
              <a:spcBef>
                <a:spcPts val="1600"/>
              </a:spcBef>
              <a:spcAft>
                <a:spcPts val="0"/>
              </a:spcAft>
              <a:buNone/>
              <a:defRPr sz="3000">
                <a:latin typeface="Roboto Thin"/>
                <a:ea typeface="Roboto Thin"/>
                <a:cs typeface="Roboto Thin"/>
                <a:sym typeface="Roboto Thin"/>
              </a:defRPr>
            </a:lvl4pPr>
            <a:lvl5pPr lvl="4" rtl="0" algn="ctr">
              <a:lnSpc>
                <a:spcPct val="100000"/>
              </a:lnSpc>
              <a:spcBef>
                <a:spcPts val="1600"/>
              </a:spcBef>
              <a:spcAft>
                <a:spcPts val="0"/>
              </a:spcAft>
              <a:buNone/>
              <a:defRPr sz="3000">
                <a:latin typeface="Roboto Thin"/>
                <a:ea typeface="Roboto Thin"/>
                <a:cs typeface="Roboto Thin"/>
                <a:sym typeface="Roboto Thin"/>
              </a:defRPr>
            </a:lvl5pPr>
            <a:lvl6pPr lvl="5" rtl="0" algn="ctr">
              <a:lnSpc>
                <a:spcPct val="100000"/>
              </a:lnSpc>
              <a:spcBef>
                <a:spcPts val="1600"/>
              </a:spcBef>
              <a:spcAft>
                <a:spcPts val="0"/>
              </a:spcAft>
              <a:buNone/>
              <a:defRPr sz="3000">
                <a:latin typeface="Roboto Thin"/>
                <a:ea typeface="Roboto Thin"/>
                <a:cs typeface="Roboto Thin"/>
                <a:sym typeface="Roboto Thin"/>
              </a:defRPr>
            </a:lvl6pPr>
            <a:lvl7pPr lvl="6" rtl="0" algn="ctr">
              <a:lnSpc>
                <a:spcPct val="100000"/>
              </a:lnSpc>
              <a:spcBef>
                <a:spcPts val="1600"/>
              </a:spcBef>
              <a:spcAft>
                <a:spcPts val="0"/>
              </a:spcAft>
              <a:buNone/>
              <a:defRPr sz="3000">
                <a:latin typeface="Roboto Thin"/>
                <a:ea typeface="Roboto Thin"/>
                <a:cs typeface="Roboto Thin"/>
                <a:sym typeface="Roboto Thin"/>
              </a:defRPr>
            </a:lvl7pPr>
            <a:lvl8pPr lvl="7" rtl="0" algn="ctr">
              <a:lnSpc>
                <a:spcPct val="100000"/>
              </a:lnSpc>
              <a:spcBef>
                <a:spcPts val="1600"/>
              </a:spcBef>
              <a:spcAft>
                <a:spcPts val="0"/>
              </a:spcAft>
              <a:buNone/>
              <a:defRPr sz="3000">
                <a:latin typeface="Roboto Thin"/>
                <a:ea typeface="Roboto Thin"/>
                <a:cs typeface="Roboto Thin"/>
                <a:sym typeface="Roboto Thin"/>
              </a:defRPr>
            </a:lvl8pPr>
            <a:lvl9pPr lvl="8" rtl="0" algn="ctr">
              <a:lnSpc>
                <a:spcPct val="100000"/>
              </a:lnSpc>
              <a:spcBef>
                <a:spcPts val="1600"/>
              </a:spcBef>
              <a:spcAft>
                <a:spcPts val="1600"/>
              </a:spcAft>
              <a:buNone/>
              <a:defRPr sz="3000">
                <a:latin typeface="Roboto Thin"/>
                <a:ea typeface="Roboto Thin"/>
                <a:cs typeface="Roboto Thin"/>
                <a:sym typeface="Roboto Thin"/>
              </a:defRPr>
            </a:lvl9pPr>
          </a:lstStyle>
          <a:p/>
        </p:txBody>
      </p:sp>
      <p:sp>
        <p:nvSpPr>
          <p:cNvPr id="267" name="Google Shape;267;p15"/>
          <p:cNvSpPr txBox="1"/>
          <p:nvPr>
            <p:ph type="title"/>
          </p:nvPr>
        </p:nvSpPr>
        <p:spPr>
          <a:xfrm>
            <a:off x="720000" y="532025"/>
            <a:ext cx="7704000" cy="92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p:cSld name="CUSTOM_1_1">
    <p:spTree>
      <p:nvGrpSpPr>
        <p:cNvPr id="268" name="Shape 268"/>
        <p:cNvGrpSpPr/>
        <p:nvPr/>
      </p:nvGrpSpPr>
      <p:grpSpPr>
        <a:xfrm>
          <a:off x="0" y="0"/>
          <a:ext cx="0" cy="0"/>
          <a:chOff x="0" y="0"/>
          <a:chExt cx="0" cy="0"/>
        </a:xfrm>
      </p:grpSpPr>
      <p:grpSp>
        <p:nvGrpSpPr>
          <p:cNvPr id="269" name="Google Shape;269;p16"/>
          <p:cNvGrpSpPr/>
          <p:nvPr/>
        </p:nvGrpSpPr>
        <p:grpSpPr>
          <a:xfrm>
            <a:off x="5518417" y="0"/>
            <a:ext cx="3625581" cy="5143497"/>
            <a:chOff x="5518417" y="0"/>
            <a:chExt cx="3625581" cy="5143497"/>
          </a:xfrm>
        </p:grpSpPr>
        <p:sp>
          <p:nvSpPr>
            <p:cNvPr id="270" name="Google Shape;270;p16"/>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6"/>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16"/>
          <p:cNvSpPr txBox="1"/>
          <p:nvPr>
            <p:ph idx="1" type="subTitle"/>
          </p:nvPr>
        </p:nvSpPr>
        <p:spPr>
          <a:xfrm>
            <a:off x="720000" y="1492750"/>
            <a:ext cx="4678200" cy="3110700"/>
          </a:xfrm>
          <a:prstGeom prst="rect">
            <a:avLst/>
          </a:prstGeom>
        </p:spPr>
        <p:txBody>
          <a:bodyPr anchorCtr="0" anchor="ctr" bIns="0" lIns="91425" spcFirstLastPara="1" rIns="91425" wrap="square" tIns="306000">
            <a:noAutofit/>
          </a:bodyPr>
          <a:lstStyle>
            <a:lvl1pPr lvl="0" rtl="0">
              <a:lnSpc>
                <a:spcPct val="100000"/>
              </a:lnSpc>
              <a:spcBef>
                <a:spcPts val="0"/>
              </a:spcBef>
              <a:spcAft>
                <a:spcPts val="0"/>
              </a:spcAft>
              <a:buNone/>
              <a:defRPr sz="3000">
                <a:solidFill>
                  <a:schemeClr val="hlink"/>
                </a:solidFill>
                <a:latin typeface="Roboto Thin"/>
                <a:ea typeface="Roboto Thin"/>
                <a:cs typeface="Roboto Thin"/>
                <a:sym typeface="Roboto Thin"/>
              </a:defRPr>
            </a:lvl1pPr>
            <a:lvl2pPr lvl="1" rtl="0">
              <a:lnSpc>
                <a:spcPct val="100000"/>
              </a:lnSpc>
              <a:spcBef>
                <a:spcPts val="1600"/>
              </a:spcBef>
              <a:spcAft>
                <a:spcPts val="0"/>
              </a:spcAft>
              <a:buNone/>
              <a:defRPr>
                <a:solidFill>
                  <a:schemeClr val="hlink"/>
                </a:solidFill>
                <a:latin typeface="Roboto Thin"/>
                <a:ea typeface="Roboto Thin"/>
                <a:cs typeface="Roboto Thin"/>
                <a:sym typeface="Roboto Thin"/>
              </a:defRPr>
            </a:lvl2pPr>
            <a:lvl3pPr lvl="2" rtl="0">
              <a:lnSpc>
                <a:spcPct val="100000"/>
              </a:lnSpc>
              <a:spcBef>
                <a:spcPts val="1600"/>
              </a:spcBef>
              <a:spcAft>
                <a:spcPts val="0"/>
              </a:spcAft>
              <a:buNone/>
              <a:defRPr>
                <a:solidFill>
                  <a:schemeClr val="hlink"/>
                </a:solidFill>
                <a:latin typeface="Roboto Thin"/>
                <a:ea typeface="Roboto Thin"/>
                <a:cs typeface="Roboto Thin"/>
                <a:sym typeface="Roboto Thin"/>
              </a:defRPr>
            </a:lvl3pPr>
            <a:lvl4pPr lvl="3" rtl="0">
              <a:lnSpc>
                <a:spcPct val="100000"/>
              </a:lnSpc>
              <a:spcBef>
                <a:spcPts val="1600"/>
              </a:spcBef>
              <a:spcAft>
                <a:spcPts val="0"/>
              </a:spcAft>
              <a:buNone/>
              <a:defRPr>
                <a:solidFill>
                  <a:schemeClr val="hlink"/>
                </a:solidFill>
                <a:latin typeface="Roboto Thin"/>
                <a:ea typeface="Roboto Thin"/>
                <a:cs typeface="Roboto Thin"/>
                <a:sym typeface="Roboto Thin"/>
              </a:defRPr>
            </a:lvl4pPr>
            <a:lvl5pPr lvl="4" rtl="0">
              <a:lnSpc>
                <a:spcPct val="100000"/>
              </a:lnSpc>
              <a:spcBef>
                <a:spcPts val="1600"/>
              </a:spcBef>
              <a:spcAft>
                <a:spcPts val="0"/>
              </a:spcAft>
              <a:buNone/>
              <a:defRPr>
                <a:solidFill>
                  <a:schemeClr val="hlink"/>
                </a:solidFill>
                <a:latin typeface="Roboto Thin"/>
                <a:ea typeface="Roboto Thin"/>
                <a:cs typeface="Roboto Thin"/>
                <a:sym typeface="Roboto Thin"/>
              </a:defRPr>
            </a:lvl5pPr>
            <a:lvl6pPr lvl="5" rtl="0">
              <a:lnSpc>
                <a:spcPct val="100000"/>
              </a:lnSpc>
              <a:spcBef>
                <a:spcPts val="1600"/>
              </a:spcBef>
              <a:spcAft>
                <a:spcPts val="0"/>
              </a:spcAft>
              <a:buNone/>
              <a:defRPr>
                <a:solidFill>
                  <a:schemeClr val="hlink"/>
                </a:solidFill>
                <a:latin typeface="Roboto Thin"/>
                <a:ea typeface="Roboto Thin"/>
                <a:cs typeface="Roboto Thin"/>
                <a:sym typeface="Roboto Thin"/>
              </a:defRPr>
            </a:lvl6pPr>
            <a:lvl7pPr lvl="6" rtl="0">
              <a:lnSpc>
                <a:spcPct val="100000"/>
              </a:lnSpc>
              <a:spcBef>
                <a:spcPts val="1600"/>
              </a:spcBef>
              <a:spcAft>
                <a:spcPts val="0"/>
              </a:spcAft>
              <a:buNone/>
              <a:defRPr>
                <a:solidFill>
                  <a:schemeClr val="hlink"/>
                </a:solidFill>
                <a:latin typeface="Roboto Thin"/>
                <a:ea typeface="Roboto Thin"/>
                <a:cs typeface="Roboto Thin"/>
                <a:sym typeface="Roboto Thin"/>
              </a:defRPr>
            </a:lvl7pPr>
            <a:lvl8pPr lvl="7" rtl="0">
              <a:lnSpc>
                <a:spcPct val="100000"/>
              </a:lnSpc>
              <a:spcBef>
                <a:spcPts val="1600"/>
              </a:spcBef>
              <a:spcAft>
                <a:spcPts val="0"/>
              </a:spcAft>
              <a:buNone/>
              <a:defRPr>
                <a:solidFill>
                  <a:schemeClr val="hlink"/>
                </a:solidFill>
                <a:latin typeface="Roboto Thin"/>
                <a:ea typeface="Roboto Thin"/>
                <a:cs typeface="Roboto Thin"/>
                <a:sym typeface="Roboto Thin"/>
              </a:defRPr>
            </a:lvl8pPr>
            <a:lvl9pPr lvl="8" rtl="0">
              <a:lnSpc>
                <a:spcPct val="100000"/>
              </a:lnSpc>
              <a:spcBef>
                <a:spcPts val="1600"/>
              </a:spcBef>
              <a:spcAft>
                <a:spcPts val="1600"/>
              </a:spcAft>
              <a:buNone/>
              <a:defRPr>
                <a:solidFill>
                  <a:schemeClr val="hlink"/>
                </a:solidFill>
                <a:latin typeface="Roboto Thin"/>
                <a:ea typeface="Roboto Thin"/>
                <a:cs typeface="Roboto Thin"/>
                <a:sym typeface="Roboto Thin"/>
              </a:defRPr>
            </a:lvl9pPr>
          </a:lstStyle>
          <a:p/>
        </p:txBody>
      </p:sp>
      <p:sp>
        <p:nvSpPr>
          <p:cNvPr id="290" name="Google Shape;290;p16"/>
          <p:cNvSpPr txBox="1"/>
          <p:nvPr>
            <p:ph type="title"/>
          </p:nvPr>
        </p:nvSpPr>
        <p:spPr>
          <a:xfrm>
            <a:off x="3413225" y="532025"/>
            <a:ext cx="5010900" cy="92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CUSTOM_1_1_1">
    <p:spTree>
      <p:nvGrpSpPr>
        <p:cNvPr id="291" name="Shape 291"/>
        <p:cNvGrpSpPr/>
        <p:nvPr/>
      </p:nvGrpSpPr>
      <p:grpSpPr>
        <a:xfrm>
          <a:off x="0" y="0"/>
          <a:ext cx="0" cy="0"/>
          <a:chOff x="0" y="0"/>
          <a:chExt cx="0" cy="0"/>
        </a:xfrm>
      </p:grpSpPr>
      <p:grpSp>
        <p:nvGrpSpPr>
          <p:cNvPr id="292" name="Google Shape;292;p17"/>
          <p:cNvGrpSpPr/>
          <p:nvPr/>
        </p:nvGrpSpPr>
        <p:grpSpPr>
          <a:xfrm flipH="1">
            <a:off x="1219" y="0"/>
            <a:ext cx="3625581" cy="5143497"/>
            <a:chOff x="5518417" y="0"/>
            <a:chExt cx="3625581" cy="5143497"/>
          </a:xfrm>
        </p:grpSpPr>
        <p:sp>
          <p:nvSpPr>
            <p:cNvPr id="293" name="Google Shape;293;p17"/>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17"/>
          <p:cNvSpPr txBox="1"/>
          <p:nvPr>
            <p:ph type="ctrTitle"/>
          </p:nvPr>
        </p:nvSpPr>
        <p:spPr>
          <a:xfrm>
            <a:off x="720000" y="984000"/>
            <a:ext cx="7704000" cy="12735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3" name="Google Shape;313;p17"/>
          <p:cNvSpPr txBox="1"/>
          <p:nvPr>
            <p:ph idx="1" type="subTitle"/>
          </p:nvPr>
        </p:nvSpPr>
        <p:spPr>
          <a:xfrm>
            <a:off x="720000" y="2302150"/>
            <a:ext cx="7359600" cy="104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sz="3000">
                <a:solidFill>
                  <a:srgbClr val="F3F3F3"/>
                </a:solidFill>
                <a:latin typeface="Roboto Thin"/>
                <a:ea typeface="Roboto Thin"/>
                <a:cs typeface="Roboto Thin"/>
                <a:sym typeface="Roboto Thin"/>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14" name="Google Shape;314;p17"/>
          <p:cNvSpPr txBox="1"/>
          <p:nvPr/>
        </p:nvSpPr>
        <p:spPr>
          <a:xfrm>
            <a:off x="6232621" y="3644550"/>
            <a:ext cx="2188200" cy="439800"/>
          </a:xfrm>
          <a:prstGeom prst="rect">
            <a:avLst/>
          </a:prstGeom>
          <a:noFill/>
          <a:ln>
            <a:noFill/>
          </a:ln>
        </p:spPr>
        <p:txBody>
          <a:bodyPr anchorCtr="0" anchor="b" bIns="91425" lIns="91425" spcFirstLastPara="1" rIns="91425" wrap="square" tIns="91425">
            <a:noAutofit/>
          </a:bodyPr>
          <a:lstStyle/>
          <a:p>
            <a:pPr indent="0" lvl="0" marL="0" rtl="0" algn="r">
              <a:spcBef>
                <a:spcPts val="300"/>
              </a:spcBef>
              <a:spcAft>
                <a:spcPts val="0"/>
              </a:spcAft>
              <a:buNone/>
            </a:pPr>
            <a:r>
              <a:rPr lang="en" sz="900">
                <a:solidFill>
                  <a:srgbClr val="F3F3F3"/>
                </a:solidFill>
                <a:latin typeface="Roboto Light"/>
                <a:ea typeface="Roboto Light"/>
                <a:cs typeface="Roboto Light"/>
                <a:sym typeface="Roboto Light"/>
              </a:rPr>
              <a:t>CREDITS: This presentation template was created by </a:t>
            </a:r>
            <a:r>
              <a:rPr b="1" lang="en" sz="900">
                <a:solidFill>
                  <a:srgbClr val="F3F3F3"/>
                </a:solidFill>
                <a:uFill>
                  <a:noFill/>
                </a:uFill>
                <a:latin typeface="Roboto"/>
                <a:ea typeface="Roboto"/>
                <a:cs typeface="Roboto"/>
                <a:sym typeface="Roboto"/>
                <a:hlinkClick r:id="rId2"/>
              </a:rPr>
              <a:t>Slidesgo</a:t>
            </a:r>
            <a:r>
              <a:rPr lang="en" sz="900">
                <a:solidFill>
                  <a:srgbClr val="F3F3F3"/>
                </a:solidFill>
                <a:latin typeface="Roboto Light"/>
                <a:ea typeface="Roboto Light"/>
                <a:cs typeface="Roboto Light"/>
                <a:sym typeface="Roboto Light"/>
              </a:rPr>
              <a:t>, including icons by </a:t>
            </a:r>
            <a:r>
              <a:rPr b="1" lang="en" sz="900">
                <a:solidFill>
                  <a:srgbClr val="F3F3F3"/>
                </a:solidFill>
                <a:uFill>
                  <a:noFill/>
                </a:uFill>
                <a:latin typeface="Roboto"/>
                <a:ea typeface="Roboto"/>
                <a:cs typeface="Roboto"/>
                <a:sym typeface="Roboto"/>
                <a:hlinkClick r:id="rId3"/>
              </a:rPr>
              <a:t>Flaticon</a:t>
            </a:r>
            <a:r>
              <a:rPr lang="en" sz="900">
                <a:solidFill>
                  <a:srgbClr val="F3F3F3"/>
                </a:solidFill>
                <a:latin typeface="Roboto Light"/>
                <a:ea typeface="Roboto Light"/>
                <a:cs typeface="Roboto Light"/>
                <a:sym typeface="Roboto Light"/>
              </a:rPr>
              <a:t>, and infographics &amp; images by </a:t>
            </a:r>
            <a:r>
              <a:rPr b="1" lang="en" sz="900">
                <a:solidFill>
                  <a:srgbClr val="F3F3F3"/>
                </a:solidFill>
                <a:uFill>
                  <a:noFill/>
                </a:uFill>
                <a:latin typeface="Roboto"/>
                <a:ea typeface="Roboto"/>
                <a:cs typeface="Roboto"/>
                <a:sym typeface="Roboto"/>
                <a:hlinkClick r:id="rId4"/>
              </a:rPr>
              <a:t>Freepik</a:t>
            </a:r>
            <a:endParaRPr b="1" sz="900">
              <a:solidFill>
                <a:srgbClr val="F3F3F3"/>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5" name="Shape 35"/>
        <p:cNvGrpSpPr/>
        <p:nvPr/>
      </p:nvGrpSpPr>
      <p:grpSpPr>
        <a:xfrm>
          <a:off x="0" y="0"/>
          <a:ext cx="0" cy="0"/>
          <a:chOff x="0" y="0"/>
          <a:chExt cx="0" cy="0"/>
        </a:xfrm>
      </p:grpSpPr>
      <p:sp>
        <p:nvSpPr>
          <p:cNvPr id="36" name="Google Shape;3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7" name="Shape 37"/>
        <p:cNvGrpSpPr/>
        <p:nvPr/>
      </p:nvGrpSpPr>
      <p:grpSpPr>
        <a:xfrm>
          <a:off x="0" y="0"/>
          <a:ext cx="0" cy="0"/>
          <a:chOff x="0" y="0"/>
          <a:chExt cx="0" cy="0"/>
        </a:xfrm>
      </p:grpSpPr>
      <p:grpSp>
        <p:nvGrpSpPr>
          <p:cNvPr id="38" name="Google Shape;38;p4"/>
          <p:cNvGrpSpPr/>
          <p:nvPr/>
        </p:nvGrpSpPr>
        <p:grpSpPr>
          <a:xfrm flipH="1">
            <a:off x="-3827075" y="0"/>
            <a:ext cx="4547074" cy="5143617"/>
            <a:chOff x="4597000" y="0"/>
            <a:chExt cx="4547074" cy="5143617"/>
          </a:xfrm>
        </p:grpSpPr>
        <p:sp>
          <p:nvSpPr>
            <p:cNvPr id="39" name="Google Shape;39;p4"/>
            <p:cNvSpPr/>
            <p:nvPr/>
          </p:nvSpPr>
          <p:spPr>
            <a:xfrm>
              <a:off x="5904679" y="936967"/>
              <a:ext cx="3239394" cy="3248899"/>
            </a:xfrm>
            <a:custGeom>
              <a:rect b="b" l="l" r="r" t="t"/>
              <a:pathLst>
                <a:path extrusionOk="0" h="61872" w="61691">
                  <a:moveTo>
                    <a:pt x="30845" y="1581"/>
                  </a:moveTo>
                  <a:cubicBezTo>
                    <a:pt x="46994" y="1581"/>
                    <a:pt x="60133" y="14750"/>
                    <a:pt x="60133" y="30939"/>
                  </a:cubicBezTo>
                  <a:cubicBezTo>
                    <a:pt x="60133" y="47123"/>
                    <a:pt x="46994" y="60292"/>
                    <a:pt x="30845" y="60292"/>
                  </a:cubicBezTo>
                  <a:cubicBezTo>
                    <a:pt x="23019" y="60292"/>
                    <a:pt x="15666" y="57238"/>
                    <a:pt x="10133" y="51691"/>
                  </a:cubicBezTo>
                  <a:cubicBezTo>
                    <a:pt x="4604" y="46148"/>
                    <a:pt x="1558" y="38778"/>
                    <a:pt x="1558" y="30939"/>
                  </a:cubicBezTo>
                  <a:cubicBezTo>
                    <a:pt x="1558" y="23098"/>
                    <a:pt x="4604" y="15729"/>
                    <a:pt x="10133" y="10182"/>
                  </a:cubicBezTo>
                  <a:cubicBezTo>
                    <a:pt x="15666" y="4635"/>
                    <a:pt x="23019" y="1581"/>
                    <a:pt x="30845" y="1581"/>
                  </a:cubicBezTo>
                  <a:close/>
                  <a:moveTo>
                    <a:pt x="30845" y="1"/>
                  </a:moveTo>
                  <a:cubicBezTo>
                    <a:pt x="22608" y="1"/>
                    <a:pt x="14861" y="3219"/>
                    <a:pt x="9040" y="9058"/>
                  </a:cubicBezTo>
                  <a:cubicBezTo>
                    <a:pt x="3209" y="14901"/>
                    <a:pt x="1" y="22674"/>
                    <a:pt x="1" y="30939"/>
                  </a:cubicBezTo>
                  <a:cubicBezTo>
                    <a:pt x="1" y="39203"/>
                    <a:pt x="3209" y="46972"/>
                    <a:pt x="9040" y="52815"/>
                  </a:cubicBezTo>
                  <a:cubicBezTo>
                    <a:pt x="14865" y="58658"/>
                    <a:pt x="22608" y="61872"/>
                    <a:pt x="30845" y="61872"/>
                  </a:cubicBezTo>
                  <a:cubicBezTo>
                    <a:pt x="45821" y="61872"/>
                    <a:pt x="58335" y="51111"/>
                    <a:pt x="61115" y="36897"/>
                  </a:cubicBezTo>
                  <a:cubicBezTo>
                    <a:pt x="61491" y="34967"/>
                    <a:pt x="61690" y="32975"/>
                    <a:pt x="61690" y="30939"/>
                  </a:cubicBezTo>
                  <a:cubicBezTo>
                    <a:pt x="61690" y="28898"/>
                    <a:pt x="61491" y="26906"/>
                    <a:pt x="61115" y="24976"/>
                  </a:cubicBezTo>
                  <a:cubicBezTo>
                    <a:pt x="58335" y="10762"/>
                    <a:pt x="45821" y="1"/>
                    <a:pt x="3084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4597000" y="0"/>
              <a:ext cx="1682000" cy="5143617"/>
            </a:xfrm>
            <a:custGeom>
              <a:rect b="b" l="l" r="r" t="t"/>
              <a:pathLst>
                <a:path extrusionOk="0" h="97955" w="32032">
                  <a:moveTo>
                    <a:pt x="380" y="1"/>
                  </a:moveTo>
                  <a:lnTo>
                    <a:pt x="380" y="42160"/>
                  </a:lnTo>
                  <a:cubicBezTo>
                    <a:pt x="292" y="42940"/>
                    <a:pt x="217" y="43727"/>
                    <a:pt x="159" y="44515"/>
                  </a:cubicBezTo>
                  <a:cubicBezTo>
                    <a:pt x="53" y="45927"/>
                    <a:pt x="0" y="47349"/>
                    <a:pt x="0" y="48783"/>
                  </a:cubicBezTo>
                  <a:cubicBezTo>
                    <a:pt x="0" y="50212"/>
                    <a:pt x="53" y="51633"/>
                    <a:pt x="159" y="53045"/>
                  </a:cubicBezTo>
                  <a:cubicBezTo>
                    <a:pt x="217" y="53834"/>
                    <a:pt x="292" y="54621"/>
                    <a:pt x="380" y="55401"/>
                  </a:cubicBezTo>
                  <a:lnTo>
                    <a:pt x="380" y="97954"/>
                  </a:lnTo>
                  <a:lnTo>
                    <a:pt x="1696" y="97954"/>
                  </a:lnTo>
                  <a:lnTo>
                    <a:pt x="1696" y="62634"/>
                  </a:lnTo>
                  <a:cubicBezTo>
                    <a:pt x="2041" y="64010"/>
                    <a:pt x="2435" y="65369"/>
                    <a:pt x="2881" y="66711"/>
                  </a:cubicBezTo>
                  <a:lnTo>
                    <a:pt x="2881" y="97954"/>
                  </a:lnTo>
                  <a:lnTo>
                    <a:pt x="4440" y="97954"/>
                  </a:lnTo>
                  <a:lnTo>
                    <a:pt x="4440" y="70849"/>
                  </a:lnTo>
                  <a:cubicBezTo>
                    <a:pt x="4812" y="71731"/>
                    <a:pt x="5206" y="72602"/>
                    <a:pt x="5622" y="73461"/>
                  </a:cubicBezTo>
                  <a:lnTo>
                    <a:pt x="5622" y="97954"/>
                  </a:lnTo>
                  <a:lnTo>
                    <a:pt x="7184" y="97954"/>
                  </a:lnTo>
                  <a:lnTo>
                    <a:pt x="7184" y="76445"/>
                  </a:lnTo>
                  <a:cubicBezTo>
                    <a:pt x="7561" y="77123"/>
                    <a:pt x="7960" y="77791"/>
                    <a:pt x="8366" y="78451"/>
                  </a:cubicBezTo>
                  <a:lnTo>
                    <a:pt x="8366" y="97954"/>
                  </a:lnTo>
                  <a:lnTo>
                    <a:pt x="9925" y="97954"/>
                  </a:lnTo>
                  <a:lnTo>
                    <a:pt x="9925" y="80836"/>
                  </a:lnTo>
                  <a:cubicBezTo>
                    <a:pt x="10310" y="81393"/>
                    <a:pt x="10704" y="81943"/>
                    <a:pt x="11111" y="82488"/>
                  </a:cubicBezTo>
                  <a:lnTo>
                    <a:pt x="11111" y="97954"/>
                  </a:lnTo>
                  <a:lnTo>
                    <a:pt x="12669" y="97954"/>
                  </a:lnTo>
                  <a:lnTo>
                    <a:pt x="12669" y="84484"/>
                  </a:lnTo>
                  <a:cubicBezTo>
                    <a:pt x="13054" y="84958"/>
                    <a:pt x="13452" y="85426"/>
                    <a:pt x="13856" y="85887"/>
                  </a:cubicBezTo>
                  <a:lnTo>
                    <a:pt x="13856" y="97954"/>
                  </a:lnTo>
                  <a:lnTo>
                    <a:pt x="15413" y="97954"/>
                  </a:lnTo>
                  <a:lnTo>
                    <a:pt x="15413" y="87600"/>
                  </a:lnTo>
                  <a:cubicBezTo>
                    <a:pt x="15715" y="87919"/>
                    <a:pt x="16020" y="88233"/>
                    <a:pt x="16330" y="88548"/>
                  </a:cubicBezTo>
                  <a:cubicBezTo>
                    <a:pt x="16418" y="88636"/>
                    <a:pt x="16507" y="88724"/>
                    <a:pt x="16600" y="88813"/>
                  </a:cubicBezTo>
                  <a:lnTo>
                    <a:pt x="16600" y="97954"/>
                  </a:lnTo>
                  <a:lnTo>
                    <a:pt x="18159" y="97954"/>
                  </a:lnTo>
                  <a:lnTo>
                    <a:pt x="18159" y="90309"/>
                  </a:lnTo>
                  <a:cubicBezTo>
                    <a:pt x="18547" y="90672"/>
                    <a:pt x="18942" y="91026"/>
                    <a:pt x="19340" y="91371"/>
                  </a:cubicBezTo>
                  <a:lnTo>
                    <a:pt x="19340" y="97954"/>
                  </a:lnTo>
                  <a:lnTo>
                    <a:pt x="20903" y="97954"/>
                  </a:lnTo>
                  <a:lnTo>
                    <a:pt x="20903" y="92687"/>
                  </a:lnTo>
                  <a:cubicBezTo>
                    <a:pt x="21293" y="93000"/>
                    <a:pt x="21686" y="93315"/>
                    <a:pt x="22084" y="93621"/>
                  </a:cubicBezTo>
                  <a:lnTo>
                    <a:pt x="22084" y="97954"/>
                  </a:lnTo>
                  <a:lnTo>
                    <a:pt x="23643" y="97954"/>
                  </a:lnTo>
                  <a:lnTo>
                    <a:pt x="23643" y="94771"/>
                  </a:lnTo>
                  <a:cubicBezTo>
                    <a:pt x="24037" y="95055"/>
                    <a:pt x="24431" y="95329"/>
                    <a:pt x="24829" y="95594"/>
                  </a:cubicBezTo>
                  <a:lnTo>
                    <a:pt x="24829" y="97954"/>
                  </a:lnTo>
                  <a:lnTo>
                    <a:pt x="26387" y="97954"/>
                  </a:lnTo>
                  <a:lnTo>
                    <a:pt x="26387" y="96608"/>
                  </a:lnTo>
                  <a:cubicBezTo>
                    <a:pt x="26781" y="96857"/>
                    <a:pt x="27175" y="97096"/>
                    <a:pt x="27574" y="97335"/>
                  </a:cubicBezTo>
                  <a:lnTo>
                    <a:pt x="27574" y="97954"/>
                  </a:lnTo>
                  <a:lnTo>
                    <a:pt x="32031" y="97954"/>
                  </a:lnTo>
                  <a:cubicBezTo>
                    <a:pt x="26689" y="95329"/>
                    <a:pt x="21757" y="91792"/>
                    <a:pt x="17428" y="87428"/>
                  </a:cubicBezTo>
                  <a:cubicBezTo>
                    <a:pt x="7194" y="77104"/>
                    <a:pt x="1559" y="63377"/>
                    <a:pt x="1559" y="48783"/>
                  </a:cubicBezTo>
                  <a:cubicBezTo>
                    <a:pt x="1559" y="34183"/>
                    <a:pt x="7194" y="20456"/>
                    <a:pt x="17428" y="10138"/>
                  </a:cubicBezTo>
                  <a:cubicBezTo>
                    <a:pt x="21544" y="5985"/>
                    <a:pt x="26206" y="2581"/>
                    <a:pt x="31253" y="1"/>
                  </a:cubicBezTo>
                  <a:lnTo>
                    <a:pt x="27574" y="1"/>
                  </a:lnTo>
                  <a:lnTo>
                    <a:pt x="27574" y="231"/>
                  </a:lnTo>
                  <a:cubicBezTo>
                    <a:pt x="27175" y="465"/>
                    <a:pt x="26781" y="704"/>
                    <a:pt x="26387" y="953"/>
                  </a:cubicBezTo>
                  <a:lnTo>
                    <a:pt x="26387" y="1"/>
                  </a:lnTo>
                  <a:lnTo>
                    <a:pt x="24829" y="1"/>
                  </a:lnTo>
                  <a:lnTo>
                    <a:pt x="24829" y="1966"/>
                  </a:lnTo>
                  <a:cubicBezTo>
                    <a:pt x="24431" y="2236"/>
                    <a:pt x="24037" y="2510"/>
                    <a:pt x="23647" y="2790"/>
                  </a:cubicBezTo>
                  <a:lnTo>
                    <a:pt x="23647" y="1"/>
                  </a:lnTo>
                  <a:lnTo>
                    <a:pt x="22084" y="1"/>
                  </a:lnTo>
                  <a:lnTo>
                    <a:pt x="22084" y="3940"/>
                  </a:lnTo>
                  <a:cubicBezTo>
                    <a:pt x="21686" y="4246"/>
                    <a:pt x="21293" y="4561"/>
                    <a:pt x="20903" y="4879"/>
                  </a:cubicBezTo>
                  <a:lnTo>
                    <a:pt x="20903" y="1"/>
                  </a:lnTo>
                  <a:lnTo>
                    <a:pt x="19340" y="1"/>
                  </a:lnTo>
                  <a:lnTo>
                    <a:pt x="19340" y="6189"/>
                  </a:lnTo>
                  <a:cubicBezTo>
                    <a:pt x="18942" y="6535"/>
                    <a:pt x="18547" y="6893"/>
                    <a:pt x="18159" y="7252"/>
                  </a:cubicBezTo>
                  <a:lnTo>
                    <a:pt x="18159" y="1"/>
                  </a:lnTo>
                  <a:lnTo>
                    <a:pt x="16600" y="1"/>
                  </a:lnTo>
                  <a:lnTo>
                    <a:pt x="16600" y="8747"/>
                  </a:lnTo>
                  <a:cubicBezTo>
                    <a:pt x="16507" y="8837"/>
                    <a:pt x="16418" y="8925"/>
                    <a:pt x="16330" y="9013"/>
                  </a:cubicBezTo>
                  <a:cubicBezTo>
                    <a:pt x="16020" y="9328"/>
                    <a:pt x="15715" y="9642"/>
                    <a:pt x="15413" y="9961"/>
                  </a:cubicBezTo>
                  <a:lnTo>
                    <a:pt x="15413" y="1"/>
                  </a:lnTo>
                  <a:lnTo>
                    <a:pt x="13856" y="1"/>
                  </a:lnTo>
                  <a:lnTo>
                    <a:pt x="13856" y="11673"/>
                  </a:lnTo>
                  <a:cubicBezTo>
                    <a:pt x="13452" y="12139"/>
                    <a:pt x="13059" y="12603"/>
                    <a:pt x="12669" y="13077"/>
                  </a:cubicBezTo>
                  <a:lnTo>
                    <a:pt x="12669" y="1"/>
                  </a:lnTo>
                  <a:lnTo>
                    <a:pt x="11111" y="1"/>
                  </a:lnTo>
                  <a:lnTo>
                    <a:pt x="11111" y="15073"/>
                  </a:lnTo>
                  <a:cubicBezTo>
                    <a:pt x="10704" y="15618"/>
                    <a:pt x="10310" y="16172"/>
                    <a:pt x="9925" y="16725"/>
                  </a:cubicBezTo>
                  <a:lnTo>
                    <a:pt x="9925" y="1"/>
                  </a:lnTo>
                  <a:lnTo>
                    <a:pt x="8366" y="1"/>
                  </a:lnTo>
                  <a:lnTo>
                    <a:pt x="8366" y="19110"/>
                  </a:lnTo>
                  <a:cubicBezTo>
                    <a:pt x="7960" y="19770"/>
                    <a:pt x="7561" y="20443"/>
                    <a:pt x="7184" y="21120"/>
                  </a:cubicBezTo>
                  <a:lnTo>
                    <a:pt x="7184" y="1"/>
                  </a:lnTo>
                  <a:lnTo>
                    <a:pt x="5622" y="1"/>
                  </a:lnTo>
                  <a:lnTo>
                    <a:pt x="5622" y="24099"/>
                  </a:lnTo>
                  <a:cubicBezTo>
                    <a:pt x="5206" y="24963"/>
                    <a:pt x="4812" y="25830"/>
                    <a:pt x="4440" y="26712"/>
                  </a:cubicBezTo>
                  <a:lnTo>
                    <a:pt x="4440" y="1"/>
                  </a:lnTo>
                  <a:lnTo>
                    <a:pt x="2881" y="1"/>
                  </a:lnTo>
                  <a:lnTo>
                    <a:pt x="2881" y="30850"/>
                  </a:lnTo>
                  <a:cubicBezTo>
                    <a:pt x="2435" y="32191"/>
                    <a:pt x="2041" y="33550"/>
                    <a:pt x="1696" y="34927"/>
                  </a:cubicBezTo>
                  <a:lnTo>
                    <a:pt x="1696"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8382255" y="4761761"/>
              <a:ext cx="731569" cy="381748"/>
            </a:xfrm>
            <a:custGeom>
              <a:rect b="b" l="l" r="r" t="t"/>
              <a:pathLst>
                <a:path extrusionOk="0" h="7270" w="13932">
                  <a:moveTo>
                    <a:pt x="13931" y="0"/>
                  </a:moveTo>
                  <a:cubicBezTo>
                    <a:pt x="9721" y="3095"/>
                    <a:pt x="5034" y="5565"/>
                    <a:pt x="0" y="7269"/>
                  </a:cubicBezTo>
                  <a:lnTo>
                    <a:pt x="4401" y="7269"/>
                  </a:lnTo>
                  <a:cubicBezTo>
                    <a:pt x="7769" y="5817"/>
                    <a:pt x="10961" y="4029"/>
                    <a:pt x="13931" y="1935"/>
                  </a:cubicBezTo>
                  <a:lnTo>
                    <a:pt x="1393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4741557" y="0"/>
              <a:ext cx="1924912" cy="5143617"/>
            </a:xfrm>
            <a:custGeom>
              <a:rect b="b" l="l" r="r" t="t"/>
              <a:pathLst>
                <a:path extrusionOk="0" h="97955" w="36658">
                  <a:moveTo>
                    <a:pt x="31368" y="1"/>
                  </a:moveTo>
                  <a:cubicBezTo>
                    <a:pt x="12899" y="8359"/>
                    <a:pt x="1" y="27078"/>
                    <a:pt x="1" y="48783"/>
                  </a:cubicBezTo>
                  <a:cubicBezTo>
                    <a:pt x="1" y="70828"/>
                    <a:pt x="13312" y="89800"/>
                    <a:pt x="32257" y="97954"/>
                  </a:cubicBezTo>
                  <a:lnTo>
                    <a:pt x="36658" y="97954"/>
                  </a:lnTo>
                  <a:cubicBezTo>
                    <a:pt x="16282" y="91053"/>
                    <a:pt x="1558" y="71619"/>
                    <a:pt x="1558" y="48783"/>
                  </a:cubicBezTo>
                  <a:cubicBezTo>
                    <a:pt x="1558" y="26361"/>
                    <a:pt x="15746" y="7221"/>
                    <a:pt x="3554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8440592" y="0"/>
              <a:ext cx="673231" cy="361269"/>
            </a:xfrm>
            <a:custGeom>
              <a:rect b="b" l="l" r="r" t="t"/>
              <a:pathLst>
                <a:path extrusionOk="0" h="6880" w="12821">
                  <a:moveTo>
                    <a:pt x="0" y="1"/>
                  </a:moveTo>
                  <a:cubicBezTo>
                    <a:pt x="4613" y="1683"/>
                    <a:pt x="8925" y="4011"/>
                    <a:pt x="12820" y="6880"/>
                  </a:cubicBezTo>
                  <a:lnTo>
                    <a:pt x="12820" y="4941"/>
                  </a:lnTo>
                  <a:cubicBezTo>
                    <a:pt x="10111" y="3033"/>
                    <a:pt x="7220" y="1378"/>
                    <a:pt x="417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7788590" y="0"/>
              <a:ext cx="1325247" cy="546314"/>
            </a:xfrm>
            <a:custGeom>
              <a:rect b="b" l="l" r="r" t="t"/>
              <a:pathLst>
                <a:path extrusionOk="0" h="10404" w="25238">
                  <a:moveTo>
                    <a:pt x="0" y="1"/>
                  </a:moveTo>
                  <a:cubicBezTo>
                    <a:pt x="9478" y="983"/>
                    <a:pt x="18159" y="4724"/>
                    <a:pt x="25237" y="10404"/>
                  </a:cubicBezTo>
                  <a:lnTo>
                    <a:pt x="25237" y="8406"/>
                  </a:lnTo>
                  <a:cubicBezTo>
                    <a:pt x="20265" y="4614"/>
                    <a:pt x="14573" y="1727"/>
                    <a:pt x="840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4887059" y="0"/>
              <a:ext cx="4226845" cy="5143617"/>
            </a:xfrm>
            <a:custGeom>
              <a:rect b="b" l="l" r="r" t="t"/>
              <a:pathLst>
                <a:path extrusionOk="0" h="97955" w="80496">
                  <a:moveTo>
                    <a:pt x="36782" y="1"/>
                  </a:moveTo>
                  <a:cubicBezTo>
                    <a:pt x="15596" y="5936"/>
                    <a:pt x="1" y="25556"/>
                    <a:pt x="1" y="48783"/>
                  </a:cubicBezTo>
                  <a:cubicBezTo>
                    <a:pt x="1" y="72540"/>
                    <a:pt x="16326" y="92532"/>
                    <a:pt x="38265" y="97954"/>
                  </a:cubicBezTo>
                  <a:lnTo>
                    <a:pt x="62186" y="97954"/>
                  </a:lnTo>
                  <a:cubicBezTo>
                    <a:pt x="68919" y="96289"/>
                    <a:pt x="75125" y="93253"/>
                    <a:pt x="80495" y="89154"/>
                  </a:cubicBezTo>
                  <a:lnTo>
                    <a:pt x="80495" y="87157"/>
                  </a:lnTo>
                  <a:cubicBezTo>
                    <a:pt x="72177" y="93833"/>
                    <a:pt x="61655" y="97826"/>
                    <a:pt x="50225" y="97826"/>
                  </a:cubicBezTo>
                  <a:cubicBezTo>
                    <a:pt x="23391" y="97826"/>
                    <a:pt x="1559" y="75825"/>
                    <a:pt x="1559" y="48783"/>
                  </a:cubicBezTo>
                  <a:cubicBezTo>
                    <a:pt x="1559" y="23453"/>
                    <a:pt x="20713" y="2546"/>
                    <a:pt x="4518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5032351" y="50881"/>
              <a:ext cx="4081550" cy="5021374"/>
            </a:xfrm>
            <a:custGeom>
              <a:rect b="b" l="l" r="r" t="t"/>
              <a:pathLst>
                <a:path extrusionOk="0" h="95627" w="77729">
                  <a:moveTo>
                    <a:pt x="47458" y="1"/>
                  </a:moveTo>
                  <a:cubicBezTo>
                    <a:pt x="21288" y="1"/>
                    <a:pt x="0" y="21448"/>
                    <a:pt x="0" y="47814"/>
                  </a:cubicBezTo>
                  <a:cubicBezTo>
                    <a:pt x="0" y="74174"/>
                    <a:pt x="21293" y="95626"/>
                    <a:pt x="47458" y="95626"/>
                  </a:cubicBezTo>
                  <a:cubicBezTo>
                    <a:pt x="58950" y="95626"/>
                    <a:pt x="69503" y="91487"/>
                    <a:pt x="77728" y="84608"/>
                  </a:cubicBezTo>
                  <a:lnTo>
                    <a:pt x="77728" y="82536"/>
                  </a:lnTo>
                  <a:cubicBezTo>
                    <a:pt x="69640" y="89694"/>
                    <a:pt x="59043" y="94041"/>
                    <a:pt x="47458" y="94041"/>
                  </a:cubicBezTo>
                  <a:cubicBezTo>
                    <a:pt x="22151" y="94041"/>
                    <a:pt x="1559" y="73302"/>
                    <a:pt x="1559" y="47814"/>
                  </a:cubicBezTo>
                  <a:cubicBezTo>
                    <a:pt x="1559" y="22321"/>
                    <a:pt x="22151" y="1582"/>
                    <a:pt x="47458" y="1582"/>
                  </a:cubicBezTo>
                  <a:cubicBezTo>
                    <a:pt x="59043" y="1582"/>
                    <a:pt x="69640" y="5929"/>
                    <a:pt x="77728" y="13086"/>
                  </a:cubicBezTo>
                  <a:lnTo>
                    <a:pt x="77728" y="11015"/>
                  </a:lnTo>
                  <a:cubicBezTo>
                    <a:pt x="69503" y="4140"/>
                    <a:pt x="58950" y="1"/>
                    <a:pt x="4745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5177800" y="198483"/>
              <a:ext cx="3936097" cy="4725900"/>
            </a:xfrm>
            <a:custGeom>
              <a:rect b="b" l="l" r="r" t="t"/>
              <a:pathLst>
                <a:path extrusionOk="0" h="90000" w="74959">
                  <a:moveTo>
                    <a:pt x="44688" y="1"/>
                  </a:moveTo>
                  <a:cubicBezTo>
                    <a:pt x="20045" y="1"/>
                    <a:pt x="1" y="20186"/>
                    <a:pt x="1" y="45003"/>
                  </a:cubicBezTo>
                  <a:cubicBezTo>
                    <a:pt x="1" y="69814"/>
                    <a:pt x="20045" y="90000"/>
                    <a:pt x="44688" y="90000"/>
                  </a:cubicBezTo>
                  <a:cubicBezTo>
                    <a:pt x="56007" y="90000"/>
                    <a:pt x="66684" y="85790"/>
                    <a:pt x="74958" y="78105"/>
                  </a:cubicBezTo>
                  <a:lnTo>
                    <a:pt x="74958" y="75927"/>
                  </a:lnTo>
                  <a:cubicBezTo>
                    <a:pt x="66835" y="83984"/>
                    <a:pt x="56101" y="88419"/>
                    <a:pt x="44688" y="88419"/>
                  </a:cubicBezTo>
                  <a:cubicBezTo>
                    <a:pt x="20904" y="88419"/>
                    <a:pt x="1559" y="68942"/>
                    <a:pt x="1559" y="45003"/>
                  </a:cubicBezTo>
                  <a:cubicBezTo>
                    <a:pt x="1559" y="21059"/>
                    <a:pt x="20904" y="1586"/>
                    <a:pt x="44688" y="1586"/>
                  </a:cubicBezTo>
                  <a:cubicBezTo>
                    <a:pt x="56473" y="1586"/>
                    <a:pt x="67162" y="6367"/>
                    <a:pt x="74958" y="14100"/>
                  </a:cubicBezTo>
                  <a:lnTo>
                    <a:pt x="74958" y="11926"/>
                  </a:lnTo>
                  <a:cubicBezTo>
                    <a:pt x="66990" y="4530"/>
                    <a:pt x="56353" y="1"/>
                    <a:pt x="4468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5323144" y="346086"/>
              <a:ext cx="3790749" cy="4430951"/>
            </a:xfrm>
            <a:custGeom>
              <a:rect b="b" l="l" r="r" t="t"/>
              <a:pathLst>
                <a:path extrusionOk="0" h="84383" w="72191">
                  <a:moveTo>
                    <a:pt x="41920" y="1"/>
                  </a:moveTo>
                  <a:cubicBezTo>
                    <a:pt x="18805" y="1"/>
                    <a:pt x="0" y="18925"/>
                    <a:pt x="0" y="42192"/>
                  </a:cubicBezTo>
                  <a:cubicBezTo>
                    <a:pt x="0" y="65453"/>
                    <a:pt x="18805" y="84382"/>
                    <a:pt x="41920" y="84382"/>
                  </a:cubicBezTo>
                  <a:cubicBezTo>
                    <a:pt x="53115" y="84382"/>
                    <a:pt x="63642" y="79991"/>
                    <a:pt x="71557" y="72023"/>
                  </a:cubicBezTo>
                  <a:cubicBezTo>
                    <a:pt x="71770" y="71811"/>
                    <a:pt x="71982" y="71594"/>
                    <a:pt x="72190" y="71376"/>
                  </a:cubicBezTo>
                  <a:lnTo>
                    <a:pt x="72190" y="69053"/>
                  </a:lnTo>
                  <a:cubicBezTo>
                    <a:pt x="71633" y="69686"/>
                    <a:pt x="71057" y="70301"/>
                    <a:pt x="70459" y="70903"/>
                  </a:cubicBezTo>
                  <a:cubicBezTo>
                    <a:pt x="62836" y="78574"/>
                    <a:pt x="52700" y="82802"/>
                    <a:pt x="41920" y="82802"/>
                  </a:cubicBezTo>
                  <a:cubicBezTo>
                    <a:pt x="19663" y="82802"/>
                    <a:pt x="1558" y="64582"/>
                    <a:pt x="1558" y="42192"/>
                  </a:cubicBezTo>
                  <a:cubicBezTo>
                    <a:pt x="1558" y="19797"/>
                    <a:pt x="19663" y="1582"/>
                    <a:pt x="41920" y="1582"/>
                  </a:cubicBezTo>
                  <a:cubicBezTo>
                    <a:pt x="52700" y="1582"/>
                    <a:pt x="62836" y="5805"/>
                    <a:pt x="70459" y="13475"/>
                  </a:cubicBezTo>
                  <a:cubicBezTo>
                    <a:pt x="71057" y="14078"/>
                    <a:pt x="71633" y="14693"/>
                    <a:pt x="72190" y="15326"/>
                  </a:cubicBezTo>
                  <a:lnTo>
                    <a:pt x="72190" y="13003"/>
                  </a:lnTo>
                  <a:cubicBezTo>
                    <a:pt x="71982" y="12785"/>
                    <a:pt x="71770" y="12568"/>
                    <a:pt x="71557" y="12356"/>
                  </a:cubicBezTo>
                  <a:cubicBezTo>
                    <a:pt x="63642" y="4388"/>
                    <a:pt x="53115" y="1"/>
                    <a:pt x="4192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5468646" y="493478"/>
              <a:ext cx="3645244" cy="4135898"/>
            </a:xfrm>
            <a:custGeom>
              <a:rect b="b" l="l" r="r" t="t"/>
              <a:pathLst>
                <a:path extrusionOk="0" h="78764" w="69420">
                  <a:moveTo>
                    <a:pt x="39149" y="1"/>
                  </a:moveTo>
                  <a:cubicBezTo>
                    <a:pt x="17560" y="1"/>
                    <a:pt x="0" y="17667"/>
                    <a:pt x="0" y="39385"/>
                  </a:cubicBezTo>
                  <a:cubicBezTo>
                    <a:pt x="0" y="61097"/>
                    <a:pt x="17560" y="78764"/>
                    <a:pt x="39149" y="78764"/>
                  </a:cubicBezTo>
                  <a:cubicBezTo>
                    <a:pt x="49606" y="78764"/>
                    <a:pt x="59437" y="74669"/>
                    <a:pt x="66829" y="67233"/>
                  </a:cubicBezTo>
                  <a:cubicBezTo>
                    <a:pt x="67746" y="66312"/>
                    <a:pt x="68605" y="65355"/>
                    <a:pt x="69419" y="64368"/>
                  </a:cubicBezTo>
                  <a:lnTo>
                    <a:pt x="69419" y="61810"/>
                  </a:lnTo>
                  <a:cubicBezTo>
                    <a:pt x="68308" y="63320"/>
                    <a:pt x="67077" y="64758"/>
                    <a:pt x="65732" y="66109"/>
                  </a:cubicBezTo>
                  <a:cubicBezTo>
                    <a:pt x="58631" y="73253"/>
                    <a:pt x="49189" y="77184"/>
                    <a:pt x="39149" y="77184"/>
                  </a:cubicBezTo>
                  <a:cubicBezTo>
                    <a:pt x="18419" y="77184"/>
                    <a:pt x="1559" y="60225"/>
                    <a:pt x="1559" y="39385"/>
                  </a:cubicBezTo>
                  <a:cubicBezTo>
                    <a:pt x="1559" y="18540"/>
                    <a:pt x="18419" y="1581"/>
                    <a:pt x="39149" y="1581"/>
                  </a:cubicBezTo>
                  <a:cubicBezTo>
                    <a:pt x="49189" y="1581"/>
                    <a:pt x="58631" y="5516"/>
                    <a:pt x="65732" y="12656"/>
                  </a:cubicBezTo>
                  <a:cubicBezTo>
                    <a:pt x="67077" y="14006"/>
                    <a:pt x="68308" y="15445"/>
                    <a:pt x="69419" y="16955"/>
                  </a:cubicBezTo>
                  <a:lnTo>
                    <a:pt x="69419" y="14401"/>
                  </a:lnTo>
                  <a:cubicBezTo>
                    <a:pt x="68605" y="13409"/>
                    <a:pt x="67741" y="12453"/>
                    <a:pt x="66829" y="11532"/>
                  </a:cubicBezTo>
                  <a:cubicBezTo>
                    <a:pt x="59437" y="4095"/>
                    <a:pt x="49606" y="1"/>
                    <a:pt x="3914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5613886" y="641080"/>
              <a:ext cx="3500002" cy="3841001"/>
            </a:xfrm>
            <a:custGeom>
              <a:rect b="b" l="l" r="r" t="t"/>
              <a:pathLst>
                <a:path extrusionOk="0" h="73148" w="66654">
                  <a:moveTo>
                    <a:pt x="36383" y="1"/>
                  </a:moveTo>
                  <a:cubicBezTo>
                    <a:pt x="16322" y="1"/>
                    <a:pt x="1" y="16405"/>
                    <a:pt x="1" y="36574"/>
                  </a:cubicBezTo>
                  <a:cubicBezTo>
                    <a:pt x="1" y="56737"/>
                    <a:pt x="16322" y="73147"/>
                    <a:pt x="36383" y="73147"/>
                  </a:cubicBezTo>
                  <a:cubicBezTo>
                    <a:pt x="48991" y="73147"/>
                    <a:pt x="60120" y="66666"/>
                    <a:pt x="66653" y="56844"/>
                  </a:cubicBezTo>
                  <a:lnTo>
                    <a:pt x="66653" y="53859"/>
                  </a:lnTo>
                  <a:cubicBezTo>
                    <a:pt x="60651" y="64426"/>
                    <a:pt x="49331" y="71566"/>
                    <a:pt x="36383" y="71566"/>
                  </a:cubicBezTo>
                  <a:cubicBezTo>
                    <a:pt x="17181" y="71566"/>
                    <a:pt x="1559" y="55865"/>
                    <a:pt x="1559" y="36574"/>
                  </a:cubicBezTo>
                  <a:cubicBezTo>
                    <a:pt x="1559" y="17278"/>
                    <a:pt x="17181" y="1581"/>
                    <a:pt x="36383" y="1581"/>
                  </a:cubicBezTo>
                  <a:cubicBezTo>
                    <a:pt x="49331" y="1581"/>
                    <a:pt x="60651" y="8717"/>
                    <a:pt x="66653" y="19283"/>
                  </a:cubicBezTo>
                  <a:lnTo>
                    <a:pt x="66653" y="16299"/>
                  </a:lnTo>
                  <a:cubicBezTo>
                    <a:pt x="60120" y="6482"/>
                    <a:pt x="48991" y="1"/>
                    <a:pt x="3638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5758495" y="787737"/>
              <a:ext cx="3355389" cy="3547628"/>
            </a:xfrm>
            <a:custGeom>
              <a:rect b="b" l="l" r="r" t="t"/>
              <a:pathLst>
                <a:path extrusionOk="0" h="67561" w="63900">
                  <a:moveTo>
                    <a:pt x="33629" y="1"/>
                  </a:moveTo>
                  <a:cubicBezTo>
                    <a:pt x="24648" y="1"/>
                    <a:pt x="16202" y="3511"/>
                    <a:pt x="9850" y="9890"/>
                  </a:cubicBezTo>
                  <a:cubicBezTo>
                    <a:pt x="3497" y="16273"/>
                    <a:pt x="0" y="24755"/>
                    <a:pt x="0" y="33781"/>
                  </a:cubicBezTo>
                  <a:cubicBezTo>
                    <a:pt x="0" y="42802"/>
                    <a:pt x="3497" y="51288"/>
                    <a:pt x="9850" y="57667"/>
                  </a:cubicBezTo>
                  <a:cubicBezTo>
                    <a:pt x="16202" y="64046"/>
                    <a:pt x="24648" y="67560"/>
                    <a:pt x="33629" y="67560"/>
                  </a:cubicBezTo>
                  <a:cubicBezTo>
                    <a:pt x="42611" y="67560"/>
                    <a:pt x="51053" y="64046"/>
                    <a:pt x="57405" y="57667"/>
                  </a:cubicBezTo>
                  <a:cubicBezTo>
                    <a:pt x="60101" y="54962"/>
                    <a:pt x="62279" y="51881"/>
                    <a:pt x="63899" y="48539"/>
                  </a:cubicBezTo>
                  <a:lnTo>
                    <a:pt x="63899" y="44467"/>
                  </a:lnTo>
                  <a:cubicBezTo>
                    <a:pt x="62327" y="48960"/>
                    <a:pt x="59760" y="53076"/>
                    <a:pt x="56312" y="56543"/>
                  </a:cubicBezTo>
                  <a:cubicBezTo>
                    <a:pt x="50252" y="62629"/>
                    <a:pt x="42195" y="65980"/>
                    <a:pt x="33629" y="65980"/>
                  </a:cubicBezTo>
                  <a:cubicBezTo>
                    <a:pt x="25059" y="65980"/>
                    <a:pt x="17003" y="62629"/>
                    <a:pt x="10947" y="56547"/>
                  </a:cubicBezTo>
                  <a:cubicBezTo>
                    <a:pt x="4892" y="50465"/>
                    <a:pt x="1558" y="42377"/>
                    <a:pt x="1558" y="33781"/>
                  </a:cubicBezTo>
                  <a:cubicBezTo>
                    <a:pt x="1558" y="25180"/>
                    <a:pt x="4892" y="17096"/>
                    <a:pt x="10947" y="11014"/>
                  </a:cubicBezTo>
                  <a:cubicBezTo>
                    <a:pt x="17007" y="4932"/>
                    <a:pt x="25059" y="1581"/>
                    <a:pt x="33629" y="1581"/>
                  </a:cubicBezTo>
                  <a:cubicBezTo>
                    <a:pt x="42195" y="1581"/>
                    <a:pt x="50252" y="4932"/>
                    <a:pt x="56312" y="11014"/>
                  </a:cubicBezTo>
                  <a:cubicBezTo>
                    <a:pt x="59760" y="14480"/>
                    <a:pt x="62327" y="18597"/>
                    <a:pt x="63899" y="23090"/>
                  </a:cubicBezTo>
                  <a:lnTo>
                    <a:pt x="63899" y="19018"/>
                  </a:lnTo>
                  <a:cubicBezTo>
                    <a:pt x="62279" y="15676"/>
                    <a:pt x="60101" y="12595"/>
                    <a:pt x="57405" y="9890"/>
                  </a:cubicBezTo>
                  <a:cubicBezTo>
                    <a:pt x="51053" y="3511"/>
                    <a:pt x="42611" y="1"/>
                    <a:pt x="3362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6049236" y="1083414"/>
              <a:ext cx="2950274" cy="2956260"/>
            </a:xfrm>
            <a:custGeom>
              <a:rect b="b" l="l" r="r" t="t"/>
              <a:pathLst>
                <a:path extrusionOk="0" h="56299" w="56185">
                  <a:moveTo>
                    <a:pt x="28092" y="1580"/>
                  </a:moveTo>
                  <a:cubicBezTo>
                    <a:pt x="42723" y="1580"/>
                    <a:pt x="54626" y="13497"/>
                    <a:pt x="54626" y="28150"/>
                  </a:cubicBezTo>
                  <a:cubicBezTo>
                    <a:pt x="54626" y="42797"/>
                    <a:pt x="42723" y="54719"/>
                    <a:pt x="28092" y="54719"/>
                  </a:cubicBezTo>
                  <a:cubicBezTo>
                    <a:pt x="13462" y="54719"/>
                    <a:pt x="1559" y="42797"/>
                    <a:pt x="1559" y="28150"/>
                  </a:cubicBezTo>
                  <a:cubicBezTo>
                    <a:pt x="1559" y="13497"/>
                    <a:pt x="13462" y="1580"/>
                    <a:pt x="28092" y="1580"/>
                  </a:cubicBezTo>
                  <a:close/>
                  <a:moveTo>
                    <a:pt x="28092" y="1"/>
                  </a:moveTo>
                  <a:cubicBezTo>
                    <a:pt x="12604" y="1"/>
                    <a:pt x="1" y="12625"/>
                    <a:pt x="1" y="28150"/>
                  </a:cubicBezTo>
                  <a:cubicBezTo>
                    <a:pt x="1" y="43670"/>
                    <a:pt x="12600" y="56298"/>
                    <a:pt x="28092" y="56298"/>
                  </a:cubicBezTo>
                  <a:cubicBezTo>
                    <a:pt x="43581" y="56298"/>
                    <a:pt x="56184" y="43670"/>
                    <a:pt x="56184" y="28150"/>
                  </a:cubicBezTo>
                  <a:cubicBezTo>
                    <a:pt x="56184" y="12625"/>
                    <a:pt x="43581" y="1"/>
                    <a:pt x="2809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6922510" y="1953905"/>
              <a:ext cx="1203634" cy="1215029"/>
            </a:xfrm>
            <a:custGeom>
              <a:rect b="b" l="l" r="r" t="t"/>
              <a:pathLst>
                <a:path extrusionOk="0" h="23139" w="22922">
                  <a:moveTo>
                    <a:pt x="11461" y="1580"/>
                  </a:moveTo>
                  <a:cubicBezTo>
                    <a:pt x="14104" y="1580"/>
                    <a:pt x="16592" y="2621"/>
                    <a:pt x="18465" y="4511"/>
                  </a:cubicBezTo>
                  <a:cubicBezTo>
                    <a:pt x="20333" y="6397"/>
                    <a:pt x="21360" y="8902"/>
                    <a:pt x="21360" y="11572"/>
                  </a:cubicBezTo>
                  <a:cubicBezTo>
                    <a:pt x="21360" y="14236"/>
                    <a:pt x="20333" y="16746"/>
                    <a:pt x="18465" y="18632"/>
                  </a:cubicBezTo>
                  <a:cubicBezTo>
                    <a:pt x="16592" y="20517"/>
                    <a:pt x="14104" y="21559"/>
                    <a:pt x="11461" y="21559"/>
                  </a:cubicBezTo>
                  <a:cubicBezTo>
                    <a:pt x="8814" y="21559"/>
                    <a:pt x="6327" y="20517"/>
                    <a:pt x="4458" y="18632"/>
                  </a:cubicBezTo>
                  <a:cubicBezTo>
                    <a:pt x="2590" y="16746"/>
                    <a:pt x="1559" y="14236"/>
                    <a:pt x="1559" y="11572"/>
                  </a:cubicBezTo>
                  <a:cubicBezTo>
                    <a:pt x="1559" y="8902"/>
                    <a:pt x="2590" y="6397"/>
                    <a:pt x="4458" y="4511"/>
                  </a:cubicBezTo>
                  <a:cubicBezTo>
                    <a:pt x="6327" y="2621"/>
                    <a:pt x="8814" y="1580"/>
                    <a:pt x="11461" y="1580"/>
                  </a:cubicBezTo>
                  <a:close/>
                  <a:moveTo>
                    <a:pt x="11461" y="0"/>
                  </a:moveTo>
                  <a:cubicBezTo>
                    <a:pt x="8399" y="0"/>
                    <a:pt x="5525" y="1204"/>
                    <a:pt x="3361" y="3386"/>
                  </a:cubicBezTo>
                  <a:cubicBezTo>
                    <a:pt x="1191" y="5574"/>
                    <a:pt x="0" y="8477"/>
                    <a:pt x="0" y="11572"/>
                  </a:cubicBezTo>
                  <a:cubicBezTo>
                    <a:pt x="0" y="14661"/>
                    <a:pt x="1191" y="17565"/>
                    <a:pt x="3361" y="19752"/>
                  </a:cubicBezTo>
                  <a:cubicBezTo>
                    <a:pt x="5525" y="21935"/>
                    <a:pt x="8399" y="23138"/>
                    <a:pt x="11461" y="23138"/>
                  </a:cubicBezTo>
                  <a:cubicBezTo>
                    <a:pt x="14520" y="23138"/>
                    <a:pt x="17397" y="21935"/>
                    <a:pt x="19562" y="19752"/>
                  </a:cubicBezTo>
                  <a:cubicBezTo>
                    <a:pt x="21726" y="17565"/>
                    <a:pt x="22922" y="14661"/>
                    <a:pt x="22917" y="11572"/>
                  </a:cubicBezTo>
                  <a:cubicBezTo>
                    <a:pt x="22922" y="8477"/>
                    <a:pt x="21726" y="5574"/>
                    <a:pt x="19562" y="3386"/>
                  </a:cubicBezTo>
                  <a:cubicBezTo>
                    <a:pt x="17397" y="1204"/>
                    <a:pt x="14520" y="0"/>
                    <a:pt x="1146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7067539" y="2101717"/>
              <a:ext cx="913359" cy="919345"/>
            </a:xfrm>
            <a:custGeom>
              <a:rect b="b" l="l" r="r" t="t"/>
              <a:pathLst>
                <a:path extrusionOk="0" h="17508" w="17394">
                  <a:moveTo>
                    <a:pt x="8699" y="1580"/>
                  </a:moveTo>
                  <a:cubicBezTo>
                    <a:pt x="10608" y="1580"/>
                    <a:pt x="12400" y="2329"/>
                    <a:pt x="13746" y="3684"/>
                  </a:cubicBezTo>
                  <a:cubicBezTo>
                    <a:pt x="15092" y="5039"/>
                    <a:pt x="15836" y="6839"/>
                    <a:pt x="15836" y="8757"/>
                  </a:cubicBezTo>
                  <a:cubicBezTo>
                    <a:pt x="15836" y="12709"/>
                    <a:pt x="12635" y="15928"/>
                    <a:pt x="8699" y="15928"/>
                  </a:cubicBezTo>
                  <a:cubicBezTo>
                    <a:pt x="4764" y="15928"/>
                    <a:pt x="1563" y="12709"/>
                    <a:pt x="1563" y="8757"/>
                  </a:cubicBezTo>
                  <a:cubicBezTo>
                    <a:pt x="1563" y="6839"/>
                    <a:pt x="2303" y="5039"/>
                    <a:pt x="3649" y="3684"/>
                  </a:cubicBezTo>
                  <a:cubicBezTo>
                    <a:pt x="4999" y="2329"/>
                    <a:pt x="6791" y="1580"/>
                    <a:pt x="8699" y="1580"/>
                  </a:cubicBezTo>
                  <a:close/>
                  <a:moveTo>
                    <a:pt x="8699" y="1"/>
                  </a:moveTo>
                  <a:cubicBezTo>
                    <a:pt x="6375" y="1"/>
                    <a:pt x="4193" y="912"/>
                    <a:pt x="2550" y="2563"/>
                  </a:cubicBezTo>
                  <a:cubicBezTo>
                    <a:pt x="909" y="4215"/>
                    <a:pt x="1" y="6414"/>
                    <a:pt x="6" y="8757"/>
                  </a:cubicBezTo>
                  <a:cubicBezTo>
                    <a:pt x="6" y="13581"/>
                    <a:pt x="3905" y="17508"/>
                    <a:pt x="8699" y="17508"/>
                  </a:cubicBezTo>
                  <a:cubicBezTo>
                    <a:pt x="13493" y="17508"/>
                    <a:pt x="17393" y="13581"/>
                    <a:pt x="17393" y="8757"/>
                  </a:cubicBezTo>
                  <a:cubicBezTo>
                    <a:pt x="17393" y="6414"/>
                    <a:pt x="16486" y="4215"/>
                    <a:pt x="14843" y="2563"/>
                  </a:cubicBezTo>
                  <a:cubicBezTo>
                    <a:pt x="13201" y="912"/>
                    <a:pt x="11019" y="1"/>
                    <a:pt x="869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7359278" y="2393876"/>
              <a:ext cx="330130" cy="335066"/>
            </a:xfrm>
            <a:custGeom>
              <a:rect b="b" l="l" r="r" t="t"/>
              <a:pathLst>
                <a:path extrusionOk="0" h="6381" w="6287">
                  <a:moveTo>
                    <a:pt x="3143" y="1581"/>
                  </a:moveTo>
                  <a:cubicBezTo>
                    <a:pt x="3568" y="1581"/>
                    <a:pt x="3967" y="1749"/>
                    <a:pt x="4263" y="2055"/>
                  </a:cubicBezTo>
                  <a:cubicBezTo>
                    <a:pt x="4564" y="2356"/>
                    <a:pt x="4729" y="2758"/>
                    <a:pt x="4729" y="3193"/>
                  </a:cubicBezTo>
                  <a:cubicBezTo>
                    <a:pt x="4729" y="3622"/>
                    <a:pt x="4564" y="4025"/>
                    <a:pt x="4263" y="4330"/>
                  </a:cubicBezTo>
                  <a:cubicBezTo>
                    <a:pt x="3967" y="4631"/>
                    <a:pt x="3568" y="4799"/>
                    <a:pt x="3143" y="4799"/>
                  </a:cubicBezTo>
                  <a:cubicBezTo>
                    <a:pt x="2267" y="4799"/>
                    <a:pt x="1558" y="4078"/>
                    <a:pt x="1558" y="3193"/>
                  </a:cubicBezTo>
                  <a:cubicBezTo>
                    <a:pt x="1558" y="2763"/>
                    <a:pt x="1722" y="2356"/>
                    <a:pt x="2024" y="2055"/>
                  </a:cubicBezTo>
                  <a:cubicBezTo>
                    <a:pt x="2320" y="1749"/>
                    <a:pt x="2719" y="1581"/>
                    <a:pt x="3143" y="1581"/>
                  </a:cubicBezTo>
                  <a:close/>
                  <a:moveTo>
                    <a:pt x="3139" y="0"/>
                  </a:moveTo>
                  <a:cubicBezTo>
                    <a:pt x="2302" y="0"/>
                    <a:pt x="1515" y="333"/>
                    <a:pt x="921" y="935"/>
                  </a:cubicBezTo>
                  <a:cubicBezTo>
                    <a:pt x="324" y="1537"/>
                    <a:pt x="1" y="2338"/>
                    <a:pt x="1" y="3193"/>
                  </a:cubicBezTo>
                  <a:cubicBezTo>
                    <a:pt x="1" y="4950"/>
                    <a:pt x="1409" y="6380"/>
                    <a:pt x="3143" y="6380"/>
                  </a:cubicBezTo>
                  <a:cubicBezTo>
                    <a:pt x="3985" y="6380"/>
                    <a:pt x="4772" y="6048"/>
                    <a:pt x="5366" y="5445"/>
                  </a:cubicBezTo>
                  <a:cubicBezTo>
                    <a:pt x="5959" y="4844"/>
                    <a:pt x="6286" y="4043"/>
                    <a:pt x="6286" y="3193"/>
                  </a:cubicBezTo>
                  <a:cubicBezTo>
                    <a:pt x="6286" y="2338"/>
                    <a:pt x="5959" y="1537"/>
                    <a:pt x="5366" y="935"/>
                  </a:cubicBezTo>
                  <a:cubicBezTo>
                    <a:pt x="4772" y="333"/>
                    <a:pt x="3985" y="0"/>
                    <a:pt x="3143"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7214459" y="2247219"/>
              <a:ext cx="619513" cy="628387"/>
            </a:xfrm>
            <a:custGeom>
              <a:rect b="b" l="l" r="r" t="t"/>
              <a:pathLst>
                <a:path extrusionOk="0" h="11967" w="11798">
                  <a:moveTo>
                    <a:pt x="5901" y="1581"/>
                  </a:moveTo>
                  <a:cubicBezTo>
                    <a:pt x="8292" y="1581"/>
                    <a:pt x="10239" y="3555"/>
                    <a:pt x="10239" y="5986"/>
                  </a:cubicBezTo>
                  <a:cubicBezTo>
                    <a:pt x="10239" y="8411"/>
                    <a:pt x="8292" y="10385"/>
                    <a:pt x="5901" y="10385"/>
                  </a:cubicBezTo>
                  <a:cubicBezTo>
                    <a:pt x="3507" y="10385"/>
                    <a:pt x="1564" y="8411"/>
                    <a:pt x="1564" y="5986"/>
                  </a:cubicBezTo>
                  <a:cubicBezTo>
                    <a:pt x="1564" y="3555"/>
                    <a:pt x="3507" y="1581"/>
                    <a:pt x="5901" y="1581"/>
                  </a:cubicBezTo>
                  <a:close/>
                  <a:moveTo>
                    <a:pt x="5901" y="0"/>
                  </a:moveTo>
                  <a:cubicBezTo>
                    <a:pt x="2647" y="0"/>
                    <a:pt x="1" y="2683"/>
                    <a:pt x="1" y="5986"/>
                  </a:cubicBezTo>
                  <a:cubicBezTo>
                    <a:pt x="1" y="9284"/>
                    <a:pt x="2647" y="11966"/>
                    <a:pt x="5901" y="11966"/>
                  </a:cubicBezTo>
                  <a:cubicBezTo>
                    <a:pt x="9155" y="11966"/>
                    <a:pt x="11798" y="9284"/>
                    <a:pt x="11798" y="5986"/>
                  </a:cubicBezTo>
                  <a:cubicBezTo>
                    <a:pt x="11798" y="2683"/>
                    <a:pt x="9155" y="0"/>
                    <a:pt x="590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6195473" y="1231016"/>
              <a:ext cx="2657794" cy="2660787"/>
            </a:xfrm>
            <a:custGeom>
              <a:rect b="b" l="l" r="r" t="t"/>
              <a:pathLst>
                <a:path extrusionOk="0" h="50672" w="50615">
                  <a:moveTo>
                    <a:pt x="25307" y="1581"/>
                  </a:moveTo>
                  <a:cubicBezTo>
                    <a:pt x="31651" y="1581"/>
                    <a:pt x="37618" y="4051"/>
                    <a:pt x="42102" y="8544"/>
                  </a:cubicBezTo>
                  <a:cubicBezTo>
                    <a:pt x="46586" y="13028"/>
                    <a:pt x="49052" y="18995"/>
                    <a:pt x="49052" y="25339"/>
                  </a:cubicBezTo>
                  <a:cubicBezTo>
                    <a:pt x="49052" y="31682"/>
                    <a:pt x="46586" y="37645"/>
                    <a:pt x="42102" y="42133"/>
                  </a:cubicBezTo>
                  <a:cubicBezTo>
                    <a:pt x="37618" y="46622"/>
                    <a:pt x="31651" y="49092"/>
                    <a:pt x="25307" y="49092"/>
                  </a:cubicBezTo>
                  <a:cubicBezTo>
                    <a:pt x="12213" y="49092"/>
                    <a:pt x="1559" y="38437"/>
                    <a:pt x="1559" y="25339"/>
                  </a:cubicBezTo>
                  <a:cubicBezTo>
                    <a:pt x="1559" y="18995"/>
                    <a:pt x="4029" y="13028"/>
                    <a:pt x="8508" y="8544"/>
                  </a:cubicBezTo>
                  <a:cubicBezTo>
                    <a:pt x="12996" y="4055"/>
                    <a:pt x="18960" y="1581"/>
                    <a:pt x="25307" y="1581"/>
                  </a:cubicBezTo>
                  <a:close/>
                  <a:moveTo>
                    <a:pt x="25307" y="1"/>
                  </a:moveTo>
                  <a:cubicBezTo>
                    <a:pt x="18547" y="1"/>
                    <a:pt x="12195" y="2634"/>
                    <a:pt x="7415" y="7419"/>
                  </a:cubicBezTo>
                  <a:cubicBezTo>
                    <a:pt x="2634" y="12205"/>
                    <a:pt x="0" y="18566"/>
                    <a:pt x="0" y="25339"/>
                  </a:cubicBezTo>
                  <a:cubicBezTo>
                    <a:pt x="0" y="39310"/>
                    <a:pt x="11350" y="50672"/>
                    <a:pt x="25307" y="50672"/>
                  </a:cubicBezTo>
                  <a:cubicBezTo>
                    <a:pt x="32062" y="50672"/>
                    <a:pt x="38420" y="48038"/>
                    <a:pt x="43195" y="43257"/>
                  </a:cubicBezTo>
                  <a:cubicBezTo>
                    <a:pt x="47981" y="38472"/>
                    <a:pt x="50615" y="32106"/>
                    <a:pt x="50615" y="25339"/>
                  </a:cubicBezTo>
                  <a:cubicBezTo>
                    <a:pt x="50615" y="18566"/>
                    <a:pt x="47981" y="12205"/>
                    <a:pt x="43195" y="7419"/>
                  </a:cubicBezTo>
                  <a:cubicBezTo>
                    <a:pt x="38420" y="2634"/>
                    <a:pt x="32062" y="1"/>
                    <a:pt x="2530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6340030" y="1377463"/>
              <a:ext cx="2368411" cy="2367938"/>
            </a:xfrm>
            <a:custGeom>
              <a:rect b="b" l="l" r="r" t="t"/>
              <a:pathLst>
                <a:path extrusionOk="0" h="45095" w="45104">
                  <a:moveTo>
                    <a:pt x="22554" y="1580"/>
                  </a:moveTo>
                  <a:cubicBezTo>
                    <a:pt x="34130" y="1580"/>
                    <a:pt x="43545" y="10987"/>
                    <a:pt x="43545" y="22550"/>
                  </a:cubicBezTo>
                  <a:cubicBezTo>
                    <a:pt x="43545" y="34108"/>
                    <a:pt x="34130" y="43514"/>
                    <a:pt x="22554" y="43514"/>
                  </a:cubicBezTo>
                  <a:cubicBezTo>
                    <a:pt x="10979" y="43514"/>
                    <a:pt x="1558" y="34108"/>
                    <a:pt x="1558" y="22550"/>
                  </a:cubicBezTo>
                  <a:cubicBezTo>
                    <a:pt x="1558" y="16950"/>
                    <a:pt x="3742" y="11687"/>
                    <a:pt x="7703" y="7724"/>
                  </a:cubicBezTo>
                  <a:cubicBezTo>
                    <a:pt x="11669" y="3763"/>
                    <a:pt x="16942" y="1580"/>
                    <a:pt x="22554" y="1580"/>
                  </a:cubicBezTo>
                  <a:close/>
                  <a:moveTo>
                    <a:pt x="22554" y="1"/>
                  </a:moveTo>
                  <a:cubicBezTo>
                    <a:pt x="16530" y="1"/>
                    <a:pt x="10868" y="2342"/>
                    <a:pt x="6610" y="6600"/>
                  </a:cubicBezTo>
                  <a:cubicBezTo>
                    <a:pt x="2347" y="10858"/>
                    <a:pt x="1" y="16525"/>
                    <a:pt x="1" y="22550"/>
                  </a:cubicBezTo>
                  <a:cubicBezTo>
                    <a:pt x="1" y="34980"/>
                    <a:pt x="10120" y="45094"/>
                    <a:pt x="22554" y="45094"/>
                  </a:cubicBezTo>
                  <a:cubicBezTo>
                    <a:pt x="34989" y="45094"/>
                    <a:pt x="45104" y="34980"/>
                    <a:pt x="45104" y="22550"/>
                  </a:cubicBezTo>
                  <a:cubicBezTo>
                    <a:pt x="45104" y="10115"/>
                    <a:pt x="34989" y="1"/>
                    <a:pt x="22554"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6631506" y="1673351"/>
              <a:ext cx="1785445" cy="1776151"/>
            </a:xfrm>
            <a:custGeom>
              <a:rect b="b" l="l" r="r" t="t"/>
              <a:pathLst>
                <a:path extrusionOk="0" h="33825" w="34002">
                  <a:moveTo>
                    <a:pt x="17003" y="1580"/>
                  </a:moveTo>
                  <a:cubicBezTo>
                    <a:pt x="25515" y="1585"/>
                    <a:pt x="32443" y="8459"/>
                    <a:pt x="32443" y="16915"/>
                  </a:cubicBezTo>
                  <a:cubicBezTo>
                    <a:pt x="32443" y="25365"/>
                    <a:pt x="25515" y="32244"/>
                    <a:pt x="17003" y="32244"/>
                  </a:cubicBezTo>
                  <a:cubicBezTo>
                    <a:pt x="8486" y="32244"/>
                    <a:pt x="1558" y="25365"/>
                    <a:pt x="1558" y="16915"/>
                  </a:cubicBezTo>
                  <a:cubicBezTo>
                    <a:pt x="1558" y="8459"/>
                    <a:pt x="8486" y="1585"/>
                    <a:pt x="17003" y="1580"/>
                  </a:cubicBezTo>
                  <a:close/>
                  <a:moveTo>
                    <a:pt x="17003" y="1"/>
                  </a:moveTo>
                  <a:cubicBezTo>
                    <a:pt x="7628" y="5"/>
                    <a:pt x="1" y="7587"/>
                    <a:pt x="1" y="16915"/>
                  </a:cubicBezTo>
                  <a:cubicBezTo>
                    <a:pt x="1" y="26238"/>
                    <a:pt x="7628" y="33824"/>
                    <a:pt x="17003" y="33824"/>
                  </a:cubicBezTo>
                  <a:cubicBezTo>
                    <a:pt x="26379" y="33824"/>
                    <a:pt x="34002" y="26238"/>
                    <a:pt x="34002" y="16915"/>
                  </a:cubicBezTo>
                  <a:cubicBezTo>
                    <a:pt x="34002" y="7587"/>
                    <a:pt x="26379" y="5"/>
                    <a:pt x="1700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6767031" y="1813707"/>
              <a:ext cx="1514651" cy="1495642"/>
            </a:xfrm>
            <a:custGeom>
              <a:rect b="b" l="l" r="r" t="t"/>
              <a:pathLst>
                <a:path extrusionOk="0" h="28483" w="28845">
                  <a:moveTo>
                    <a:pt x="14422" y="1581"/>
                  </a:moveTo>
                  <a:cubicBezTo>
                    <a:pt x="21514" y="1581"/>
                    <a:pt x="27282" y="7261"/>
                    <a:pt x="27282" y="14242"/>
                  </a:cubicBezTo>
                  <a:cubicBezTo>
                    <a:pt x="27282" y="21222"/>
                    <a:pt x="21514" y="26902"/>
                    <a:pt x="14422" y="26902"/>
                  </a:cubicBezTo>
                  <a:cubicBezTo>
                    <a:pt x="7331" y="26902"/>
                    <a:pt x="1559" y="21222"/>
                    <a:pt x="1559" y="14242"/>
                  </a:cubicBezTo>
                  <a:cubicBezTo>
                    <a:pt x="1559" y="7261"/>
                    <a:pt x="7331" y="1581"/>
                    <a:pt x="14422" y="1581"/>
                  </a:cubicBezTo>
                  <a:close/>
                  <a:moveTo>
                    <a:pt x="14422" y="1"/>
                  </a:moveTo>
                  <a:cubicBezTo>
                    <a:pt x="6467" y="1"/>
                    <a:pt x="0" y="6389"/>
                    <a:pt x="0" y="14242"/>
                  </a:cubicBezTo>
                  <a:cubicBezTo>
                    <a:pt x="0" y="22094"/>
                    <a:pt x="6473" y="28482"/>
                    <a:pt x="14422" y="28482"/>
                  </a:cubicBezTo>
                  <a:cubicBezTo>
                    <a:pt x="22372" y="28482"/>
                    <a:pt x="28845" y="22090"/>
                    <a:pt x="28845" y="14242"/>
                  </a:cubicBezTo>
                  <a:cubicBezTo>
                    <a:pt x="28845" y="6389"/>
                    <a:pt x="22372" y="1"/>
                    <a:pt x="1442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6486004" y="1524121"/>
              <a:ext cx="2076455" cy="2074828"/>
            </a:xfrm>
            <a:custGeom>
              <a:rect b="b" l="l" r="r" t="t"/>
              <a:pathLst>
                <a:path extrusionOk="0" h="39513" w="39544">
                  <a:moveTo>
                    <a:pt x="19774" y="1580"/>
                  </a:moveTo>
                  <a:cubicBezTo>
                    <a:pt x="29814" y="1580"/>
                    <a:pt x="37986" y="9734"/>
                    <a:pt x="37986" y="19757"/>
                  </a:cubicBezTo>
                  <a:cubicBezTo>
                    <a:pt x="37986" y="29779"/>
                    <a:pt x="29814" y="37933"/>
                    <a:pt x="19774" y="37933"/>
                  </a:cubicBezTo>
                  <a:cubicBezTo>
                    <a:pt x="9731" y="37933"/>
                    <a:pt x="1563" y="29779"/>
                    <a:pt x="1563" y="19757"/>
                  </a:cubicBezTo>
                  <a:cubicBezTo>
                    <a:pt x="1563" y="9734"/>
                    <a:pt x="9731" y="1580"/>
                    <a:pt x="19774" y="1580"/>
                  </a:cubicBezTo>
                  <a:close/>
                  <a:moveTo>
                    <a:pt x="19774" y="1"/>
                  </a:moveTo>
                  <a:cubicBezTo>
                    <a:pt x="8871" y="1"/>
                    <a:pt x="5" y="8862"/>
                    <a:pt x="0" y="19757"/>
                  </a:cubicBezTo>
                  <a:cubicBezTo>
                    <a:pt x="0" y="30651"/>
                    <a:pt x="8871" y="39512"/>
                    <a:pt x="19774" y="39512"/>
                  </a:cubicBezTo>
                  <a:cubicBezTo>
                    <a:pt x="30673" y="39512"/>
                    <a:pt x="39544" y="30651"/>
                    <a:pt x="39544" y="19757"/>
                  </a:cubicBezTo>
                  <a:cubicBezTo>
                    <a:pt x="39544" y="8862"/>
                    <a:pt x="30673" y="1"/>
                    <a:pt x="19774"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4"/>
          <p:cNvSpPr txBox="1"/>
          <p:nvPr>
            <p:ph type="title"/>
          </p:nvPr>
        </p:nvSpPr>
        <p:spPr>
          <a:xfrm>
            <a:off x="3426300" y="1679233"/>
            <a:ext cx="4997700" cy="1102800"/>
          </a:xfrm>
          <a:prstGeom prst="rect">
            <a:avLst/>
          </a:prstGeom>
        </p:spPr>
        <p:txBody>
          <a:bodyPr anchorCtr="0" anchor="b" bIns="91425" lIns="91425" spcFirstLastPara="1" rIns="91425" wrap="square" tIns="91425">
            <a:noAutofit/>
          </a:bodyPr>
          <a:lstStyle>
            <a:lvl1pPr lvl="0" algn="r">
              <a:spcBef>
                <a:spcPts val="0"/>
              </a:spcBef>
              <a:spcAft>
                <a:spcPts val="0"/>
              </a:spcAft>
              <a:buSzPts val="3600"/>
              <a:buNone/>
              <a:defRPr sz="60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63" name="Google Shape;63;p4"/>
          <p:cNvSpPr txBox="1"/>
          <p:nvPr>
            <p:ph idx="1" type="subTitle"/>
          </p:nvPr>
        </p:nvSpPr>
        <p:spPr>
          <a:xfrm>
            <a:off x="3426300" y="3059932"/>
            <a:ext cx="4997700" cy="12048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None/>
              <a:defRPr sz="3000">
                <a:solidFill>
                  <a:srgbClr val="F3F3F3"/>
                </a:solidFill>
                <a:latin typeface="Roboto Thin"/>
                <a:ea typeface="Roboto Thin"/>
                <a:cs typeface="Roboto Thin"/>
                <a:sym typeface="Roboto Thin"/>
              </a:defRPr>
            </a:lvl1pPr>
            <a:lvl2pPr lvl="1" algn="r">
              <a:lnSpc>
                <a:spcPct val="100000"/>
              </a:lnSpc>
              <a:spcBef>
                <a:spcPts val="1600"/>
              </a:spcBef>
              <a:spcAft>
                <a:spcPts val="0"/>
              </a:spcAft>
              <a:buNone/>
              <a:defRPr>
                <a:solidFill>
                  <a:srgbClr val="F3F3F3"/>
                </a:solidFill>
                <a:latin typeface="Roboto Thin"/>
                <a:ea typeface="Roboto Thin"/>
                <a:cs typeface="Roboto Thin"/>
                <a:sym typeface="Roboto Thin"/>
              </a:defRPr>
            </a:lvl2pPr>
            <a:lvl3pPr lvl="2" algn="r">
              <a:lnSpc>
                <a:spcPct val="100000"/>
              </a:lnSpc>
              <a:spcBef>
                <a:spcPts val="1600"/>
              </a:spcBef>
              <a:spcAft>
                <a:spcPts val="0"/>
              </a:spcAft>
              <a:buNone/>
              <a:defRPr>
                <a:solidFill>
                  <a:srgbClr val="F3F3F3"/>
                </a:solidFill>
                <a:latin typeface="Roboto Thin"/>
                <a:ea typeface="Roboto Thin"/>
                <a:cs typeface="Roboto Thin"/>
                <a:sym typeface="Roboto Thin"/>
              </a:defRPr>
            </a:lvl3pPr>
            <a:lvl4pPr lvl="3" algn="r">
              <a:lnSpc>
                <a:spcPct val="100000"/>
              </a:lnSpc>
              <a:spcBef>
                <a:spcPts val="1600"/>
              </a:spcBef>
              <a:spcAft>
                <a:spcPts val="0"/>
              </a:spcAft>
              <a:buNone/>
              <a:defRPr>
                <a:solidFill>
                  <a:srgbClr val="F3F3F3"/>
                </a:solidFill>
                <a:latin typeface="Roboto Thin"/>
                <a:ea typeface="Roboto Thin"/>
                <a:cs typeface="Roboto Thin"/>
                <a:sym typeface="Roboto Thin"/>
              </a:defRPr>
            </a:lvl4pPr>
            <a:lvl5pPr lvl="4" algn="r">
              <a:lnSpc>
                <a:spcPct val="100000"/>
              </a:lnSpc>
              <a:spcBef>
                <a:spcPts val="1600"/>
              </a:spcBef>
              <a:spcAft>
                <a:spcPts val="0"/>
              </a:spcAft>
              <a:buNone/>
              <a:defRPr>
                <a:solidFill>
                  <a:srgbClr val="F3F3F3"/>
                </a:solidFill>
                <a:latin typeface="Roboto Thin"/>
                <a:ea typeface="Roboto Thin"/>
                <a:cs typeface="Roboto Thin"/>
                <a:sym typeface="Roboto Thin"/>
              </a:defRPr>
            </a:lvl5pPr>
            <a:lvl6pPr lvl="5" algn="r">
              <a:lnSpc>
                <a:spcPct val="100000"/>
              </a:lnSpc>
              <a:spcBef>
                <a:spcPts val="1600"/>
              </a:spcBef>
              <a:spcAft>
                <a:spcPts val="0"/>
              </a:spcAft>
              <a:buNone/>
              <a:defRPr>
                <a:solidFill>
                  <a:srgbClr val="F3F3F3"/>
                </a:solidFill>
                <a:latin typeface="Roboto Thin"/>
                <a:ea typeface="Roboto Thin"/>
                <a:cs typeface="Roboto Thin"/>
                <a:sym typeface="Roboto Thin"/>
              </a:defRPr>
            </a:lvl6pPr>
            <a:lvl7pPr lvl="6" algn="r">
              <a:lnSpc>
                <a:spcPct val="100000"/>
              </a:lnSpc>
              <a:spcBef>
                <a:spcPts val="1600"/>
              </a:spcBef>
              <a:spcAft>
                <a:spcPts val="0"/>
              </a:spcAft>
              <a:buNone/>
              <a:defRPr>
                <a:solidFill>
                  <a:srgbClr val="F3F3F3"/>
                </a:solidFill>
                <a:latin typeface="Roboto Thin"/>
                <a:ea typeface="Roboto Thin"/>
                <a:cs typeface="Roboto Thin"/>
                <a:sym typeface="Roboto Thin"/>
              </a:defRPr>
            </a:lvl7pPr>
            <a:lvl8pPr lvl="7" algn="r">
              <a:lnSpc>
                <a:spcPct val="100000"/>
              </a:lnSpc>
              <a:spcBef>
                <a:spcPts val="1600"/>
              </a:spcBef>
              <a:spcAft>
                <a:spcPts val="0"/>
              </a:spcAft>
              <a:buNone/>
              <a:defRPr>
                <a:solidFill>
                  <a:srgbClr val="F3F3F3"/>
                </a:solidFill>
                <a:latin typeface="Roboto Thin"/>
                <a:ea typeface="Roboto Thin"/>
                <a:cs typeface="Roboto Thin"/>
                <a:sym typeface="Roboto Thin"/>
              </a:defRPr>
            </a:lvl8pPr>
            <a:lvl9pPr lvl="8" algn="r">
              <a:lnSpc>
                <a:spcPct val="100000"/>
              </a:lnSpc>
              <a:spcBef>
                <a:spcPts val="1600"/>
              </a:spcBef>
              <a:spcAft>
                <a:spcPts val="1600"/>
              </a:spcAft>
              <a:buNone/>
              <a:defRPr>
                <a:solidFill>
                  <a:srgbClr val="F3F3F3"/>
                </a:solidFill>
                <a:latin typeface="Roboto Thin"/>
                <a:ea typeface="Roboto Thin"/>
                <a:cs typeface="Roboto Thin"/>
                <a:sym typeface="Roboto Th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4" name="Shape 64"/>
        <p:cNvGrpSpPr/>
        <p:nvPr/>
      </p:nvGrpSpPr>
      <p:grpSpPr>
        <a:xfrm>
          <a:off x="0" y="0"/>
          <a:ext cx="0" cy="0"/>
          <a:chOff x="0" y="0"/>
          <a:chExt cx="0" cy="0"/>
        </a:xfrm>
      </p:grpSpPr>
      <p:grpSp>
        <p:nvGrpSpPr>
          <p:cNvPr id="65" name="Google Shape;65;p5"/>
          <p:cNvGrpSpPr/>
          <p:nvPr/>
        </p:nvGrpSpPr>
        <p:grpSpPr>
          <a:xfrm rot="10800000">
            <a:off x="1219" y="0"/>
            <a:ext cx="3625581" cy="5143497"/>
            <a:chOff x="5518417" y="0"/>
            <a:chExt cx="3625581" cy="5143497"/>
          </a:xfrm>
        </p:grpSpPr>
        <p:sp>
          <p:nvSpPr>
            <p:cNvPr id="66" name="Google Shape;66;p5"/>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5"/>
          <p:cNvSpPr txBox="1"/>
          <p:nvPr>
            <p:ph idx="1" type="subTitle"/>
          </p:nvPr>
        </p:nvSpPr>
        <p:spPr>
          <a:xfrm>
            <a:off x="841500" y="2657900"/>
            <a:ext cx="3264900" cy="152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3000">
                <a:latin typeface="Roboto Thin"/>
                <a:ea typeface="Roboto Thin"/>
                <a:cs typeface="Roboto Thin"/>
                <a:sym typeface="Roboto Thin"/>
              </a:defRPr>
            </a:lvl1pPr>
            <a:lvl2pPr lvl="1" rtl="0">
              <a:lnSpc>
                <a:spcPct val="100000"/>
              </a:lnSpc>
              <a:spcBef>
                <a:spcPts val="1600"/>
              </a:spcBef>
              <a:spcAft>
                <a:spcPts val="0"/>
              </a:spcAft>
              <a:buNone/>
              <a:defRPr sz="3000">
                <a:latin typeface="Roboto Thin"/>
                <a:ea typeface="Roboto Thin"/>
                <a:cs typeface="Roboto Thin"/>
                <a:sym typeface="Roboto Thin"/>
              </a:defRPr>
            </a:lvl2pPr>
            <a:lvl3pPr lvl="2" rtl="0">
              <a:lnSpc>
                <a:spcPct val="100000"/>
              </a:lnSpc>
              <a:spcBef>
                <a:spcPts val="1600"/>
              </a:spcBef>
              <a:spcAft>
                <a:spcPts val="0"/>
              </a:spcAft>
              <a:buNone/>
              <a:defRPr sz="3000">
                <a:latin typeface="Roboto Thin"/>
                <a:ea typeface="Roboto Thin"/>
                <a:cs typeface="Roboto Thin"/>
                <a:sym typeface="Roboto Thin"/>
              </a:defRPr>
            </a:lvl3pPr>
            <a:lvl4pPr lvl="3" rtl="0">
              <a:lnSpc>
                <a:spcPct val="100000"/>
              </a:lnSpc>
              <a:spcBef>
                <a:spcPts val="1600"/>
              </a:spcBef>
              <a:spcAft>
                <a:spcPts val="0"/>
              </a:spcAft>
              <a:buNone/>
              <a:defRPr sz="3000">
                <a:latin typeface="Roboto Thin"/>
                <a:ea typeface="Roboto Thin"/>
                <a:cs typeface="Roboto Thin"/>
                <a:sym typeface="Roboto Thin"/>
              </a:defRPr>
            </a:lvl4pPr>
            <a:lvl5pPr lvl="4" rtl="0">
              <a:lnSpc>
                <a:spcPct val="100000"/>
              </a:lnSpc>
              <a:spcBef>
                <a:spcPts val="1600"/>
              </a:spcBef>
              <a:spcAft>
                <a:spcPts val="0"/>
              </a:spcAft>
              <a:buNone/>
              <a:defRPr sz="3000">
                <a:latin typeface="Roboto Thin"/>
                <a:ea typeface="Roboto Thin"/>
                <a:cs typeface="Roboto Thin"/>
                <a:sym typeface="Roboto Thin"/>
              </a:defRPr>
            </a:lvl5pPr>
            <a:lvl6pPr lvl="5" rtl="0">
              <a:lnSpc>
                <a:spcPct val="100000"/>
              </a:lnSpc>
              <a:spcBef>
                <a:spcPts val="1600"/>
              </a:spcBef>
              <a:spcAft>
                <a:spcPts val="0"/>
              </a:spcAft>
              <a:buNone/>
              <a:defRPr sz="3000">
                <a:latin typeface="Roboto Thin"/>
                <a:ea typeface="Roboto Thin"/>
                <a:cs typeface="Roboto Thin"/>
                <a:sym typeface="Roboto Thin"/>
              </a:defRPr>
            </a:lvl6pPr>
            <a:lvl7pPr lvl="6" rtl="0">
              <a:lnSpc>
                <a:spcPct val="100000"/>
              </a:lnSpc>
              <a:spcBef>
                <a:spcPts val="1600"/>
              </a:spcBef>
              <a:spcAft>
                <a:spcPts val="0"/>
              </a:spcAft>
              <a:buNone/>
              <a:defRPr sz="3000">
                <a:latin typeface="Roboto Thin"/>
                <a:ea typeface="Roboto Thin"/>
                <a:cs typeface="Roboto Thin"/>
                <a:sym typeface="Roboto Thin"/>
              </a:defRPr>
            </a:lvl7pPr>
            <a:lvl8pPr lvl="7" rtl="0">
              <a:lnSpc>
                <a:spcPct val="100000"/>
              </a:lnSpc>
              <a:spcBef>
                <a:spcPts val="1600"/>
              </a:spcBef>
              <a:spcAft>
                <a:spcPts val="0"/>
              </a:spcAft>
              <a:buNone/>
              <a:defRPr sz="3000">
                <a:latin typeface="Roboto Thin"/>
                <a:ea typeface="Roboto Thin"/>
                <a:cs typeface="Roboto Thin"/>
                <a:sym typeface="Roboto Thin"/>
              </a:defRPr>
            </a:lvl8pPr>
            <a:lvl9pPr lvl="8" rtl="0">
              <a:lnSpc>
                <a:spcPct val="100000"/>
              </a:lnSpc>
              <a:spcBef>
                <a:spcPts val="1600"/>
              </a:spcBef>
              <a:spcAft>
                <a:spcPts val="1600"/>
              </a:spcAft>
              <a:buNone/>
              <a:defRPr sz="3000">
                <a:latin typeface="Roboto Thin"/>
                <a:ea typeface="Roboto Thin"/>
                <a:cs typeface="Roboto Thin"/>
                <a:sym typeface="Roboto Thin"/>
              </a:defRPr>
            </a:lvl9pPr>
          </a:lstStyle>
          <a:p/>
        </p:txBody>
      </p:sp>
      <p:sp>
        <p:nvSpPr>
          <p:cNvPr id="86" name="Google Shape;86;p5"/>
          <p:cNvSpPr txBox="1"/>
          <p:nvPr>
            <p:ph idx="2" type="subTitle"/>
          </p:nvPr>
        </p:nvSpPr>
        <p:spPr>
          <a:xfrm>
            <a:off x="841500" y="2108800"/>
            <a:ext cx="3264900" cy="594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600"/>
              </a:spcBef>
              <a:spcAft>
                <a:spcPts val="0"/>
              </a:spcAft>
              <a:buNone/>
              <a:defRPr sz="3000">
                <a:latin typeface="Josefin Sans"/>
                <a:ea typeface="Josefin Sans"/>
                <a:cs typeface="Josefin Sans"/>
                <a:sym typeface="Josefin Sans"/>
              </a:defRPr>
            </a:lvl2pPr>
            <a:lvl3pPr lvl="2" rtl="0">
              <a:lnSpc>
                <a:spcPct val="100000"/>
              </a:lnSpc>
              <a:spcBef>
                <a:spcPts val="1600"/>
              </a:spcBef>
              <a:spcAft>
                <a:spcPts val="0"/>
              </a:spcAft>
              <a:buNone/>
              <a:defRPr sz="3000">
                <a:latin typeface="Josefin Sans"/>
                <a:ea typeface="Josefin Sans"/>
                <a:cs typeface="Josefin Sans"/>
                <a:sym typeface="Josefin Sans"/>
              </a:defRPr>
            </a:lvl3pPr>
            <a:lvl4pPr lvl="3" rtl="0">
              <a:lnSpc>
                <a:spcPct val="100000"/>
              </a:lnSpc>
              <a:spcBef>
                <a:spcPts val="1600"/>
              </a:spcBef>
              <a:spcAft>
                <a:spcPts val="0"/>
              </a:spcAft>
              <a:buNone/>
              <a:defRPr sz="3000">
                <a:latin typeface="Josefin Sans"/>
                <a:ea typeface="Josefin Sans"/>
                <a:cs typeface="Josefin Sans"/>
                <a:sym typeface="Josefin Sans"/>
              </a:defRPr>
            </a:lvl4pPr>
            <a:lvl5pPr lvl="4" rtl="0">
              <a:lnSpc>
                <a:spcPct val="100000"/>
              </a:lnSpc>
              <a:spcBef>
                <a:spcPts val="1600"/>
              </a:spcBef>
              <a:spcAft>
                <a:spcPts val="0"/>
              </a:spcAft>
              <a:buNone/>
              <a:defRPr sz="3000">
                <a:latin typeface="Josefin Sans"/>
                <a:ea typeface="Josefin Sans"/>
                <a:cs typeface="Josefin Sans"/>
                <a:sym typeface="Josefin Sans"/>
              </a:defRPr>
            </a:lvl5pPr>
            <a:lvl6pPr lvl="5" rtl="0">
              <a:lnSpc>
                <a:spcPct val="100000"/>
              </a:lnSpc>
              <a:spcBef>
                <a:spcPts val="1600"/>
              </a:spcBef>
              <a:spcAft>
                <a:spcPts val="0"/>
              </a:spcAft>
              <a:buNone/>
              <a:defRPr sz="3000">
                <a:latin typeface="Josefin Sans"/>
                <a:ea typeface="Josefin Sans"/>
                <a:cs typeface="Josefin Sans"/>
                <a:sym typeface="Josefin Sans"/>
              </a:defRPr>
            </a:lvl6pPr>
            <a:lvl7pPr lvl="6" rtl="0">
              <a:lnSpc>
                <a:spcPct val="100000"/>
              </a:lnSpc>
              <a:spcBef>
                <a:spcPts val="1600"/>
              </a:spcBef>
              <a:spcAft>
                <a:spcPts val="0"/>
              </a:spcAft>
              <a:buNone/>
              <a:defRPr sz="3000">
                <a:latin typeface="Josefin Sans"/>
                <a:ea typeface="Josefin Sans"/>
                <a:cs typeface="Josefin Sans"/>
                <a:sym typeface="Josefin Sans"/>
              </a:defRPr>
            </a:lvl7pPr>
            <a:lvl8pPr lvl="7" rtl="0">
              <a:lnSpc>
                <a:spcPct val="100000"/>
              </a:lnSpc>
              <a:spcBef>
                <a:spcPts val="1600"/>
              </a:spcBef>
              <a:spcAft>
                <a:spcPts val="0"/>
              </a:spcAft>
              <a:buNone/>
              <a:defRPr sz="3000">
                <a:latin typeface="Josefin Sans"/>
                <a:ea typeface="Josefin Sans"/>
                <a:cs typeface="Josefin Sans"/>
                <a:sym typeface="Josefin Sans"/>
              </a:defRPr>
            </a:lvl8pPr>
            <a:lvl9pPr lvl="8" rtl="0">
              <a:lnSpc>
                <a:spcPct val="100000"/>
              </a:lnSpc>
              <a:spcBef>
                <a:spcPts val="1600"/>
              </a:spcBef>
              <a:spcAft>
                <a:spcPts val="1600"/>
              </a:spcAft>
              <a:buNone/>
              <a:defRPr sz="3000">
                <a:latin typeface="Josefin Sans"/>
                <a:ea typeface="Josefin Sans"/>
                <a:cs typeface="Josefin Sans"/>
                <a:sym typeface="Josefin Sans"/>
              </a:defRPr>
            </a:lvl9pPr>
          </a:lstStyle>
          <a:p/>
        </p:txBody>
      </p:sp>
      <p:sp>
        <p:nvSpPr>
          <p:cNvPr id="87" name="Google Shape;87;p5"/>
          <p:cNvSpPr txBox="1"/>
          <p:nvPr>
            <p:ph idx="3" type="subTitle"/>
          </p:nvPr>
        </p:nvSpPr>
        <p:spPr>
          <a:xfrm>
            <a:off x="5037675" y="2657899"/>
            <a:ext cx="3264900" cy="152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3000">
                <a:latin typeface="Roboto Thin"/>
                <a:ea typeface="Roboto Thin"/>
                <a:cs typeface="Roboto Thin"/>
                <a:sym typeface="Roboto Thin"/>
              </a:defRPr>
            </a:lvl1pPr>
            <a:lvl2pPr lvl="1" rtl="0">
              <a:lnSpc>
                <a:spcPct val="100000"/>
              </a:lnSpc>
              <a:spcBef>
                <a:spcPts val="1600"/>
              </a:spcBef>
              <a:spcAft>
                <a:spcPts val="0"/>
              </a:spcAft>
              <a:buNone/>
              <a:defRPr sz="3000">
                <a:latin typeface="Roboto Thin"/>
                <a:ea typeface="Roboto Thin"/>
                <a:cs typeface="Roboto Thin"/>
                <a:sym typeface="Roboto Thin"/>
              </a:defRPr>
            </a:lvl2pPr>
            <a:lvl3pPr lvl="2" rtl="0">
              <a:lnSpc>
                <a:spcPct val="100000"/>
              </a:lnSpc>
              <a:spcBef>
                <a:spcPts val="1600"/>
              </a:spcBef>
              <a:spcAft>
                <a:spcPts val="0"/>
              </a:spcAft>
              <a:buNone/>
              <a:defRPr sz="3000">
                <a:latin typeface="Roboto Thin"/>
                <a:ea typeface="Roboto Thin"/>
                <a:cs typeface="Roboto Thin"/>
                <a:sym typeface="Roboto Thin"/>
              </a:defRPr>
            </a:lvl3pPr>
            <a:lvl4pPr lvl="3" rtl="0">
              <a:lnSpc>
                <a:spcPct val="100000"/>
              </a:lnSpc>
              <a:spcBef>
                <a:spcPts val="1600"/>
              </a:spcBef>
              <a:spcAft>
                <a:spcPts val="0"/>
              </a:spcAft>
              <a:buNone/>
              <a:defRPr sz="3000">
                <a:latin typeface="Roboto Thin"/>
                <a:ea typeface="Roboto Thin"/>
                <a:cs typeface="Roboto Thin"/>
                <a:sym typeface="Roboto Thin"/>
              </a:defRPr>
            </a:lvl4pPr>
            <a:lvl5pPr lvl="4" rtl="0">
              <a:lnSpc>
                <a:spcPct val="100000"/>
              </a:lnSpc>
              <a:spcBef>
                <a:spcPts val="1600"/>
              </a:spcBef>
              <a:spcAft>
                <a:spcPts val="0"/>
              </a:spcAft>
              <a:buNone/>
              <a:defRPr sz="3000">
                <a:latin typeface="Roboto Thin"/>
                <a:ea typeface="Roboto Thin"/>
                <a:cs typeface="Roboto Thin"/>
                <a:sym typeface="Roboto Thin"/>
              </a:defRPr>
            </a:lvl5pPr>
            <a:lvl6pPr lvl="5" rtl="0">
              <a:lnSpc>
                <a:spcPct val="100000"/>
              </a:lnSpc>
              <a:spcBef>
                <a:spcPts val="1600"/>
              </a:spcBef>
              <a:spcAft>
                <a:spcPts val="0"/>
              </a:spcAft>
              <a:buNone/>
              <a:defRPr sz="3000">
                <a:latin typeface="Roboto Thin"/>
                <a:ea typeface="Roboto Thin"/>
                <a:cs typeface="Roboto Thin"/>
                <a:sym typeface="Roboto Thin"/>
              </a:defRPr>
            </a:lvl6pPr>
            <a:lvl7pPr lvl="6" rtl="0">
              <a:lnSpc>
                <a:spcPct val="100000"/>
              </a:lnSpc>
              <a:spcBef>
                <a:spcPts val="1600"/>
              </a:spcBef>
              <a:spcAft>
                <a:spcPts val="0"/>
              </a:spcAft>
              <a:buNone/>
              <a:defRPr sz="3000">
                <a:latin typeface="Roboto Thin"/>
                <a:ea typeface="Roboto Thin"/>
                <a:cs typeface="Roboto Thin"/>
                <a:sym typeface="Roboto Thin"/>
              </a:defRPr>
            </a:lvl7pPr>
            <a:lvl8pPr lvl="7" rtl="0">
              <a:lnSpc>
                <a:spcPct val="100000"/>
              </a:lnSpc>
              <a:spcBef>
                <a:spcPts val="1600"/>
              </a:spcBef>
              <a:spcAft>
                <a:spcPts val="0"/>
              </a:spcAft>
              <a:buNone/>
              <a:defRPr sz="3000">
                <a:latin typeface="Roboto Thin"/>
                <a:ea typeface="Roboto Thin"/>
                <a:cs typeface="Roboto Thin"/>
                <a:sym typeface="Roboto Thin"/>
              </a:defRPr>
            </a:lvl8pPr>
            <a:lvl9pPr lvl="8" rtl="0">
              <a:lnSpc>
                <a:spcPct val="100000"/>
              </a:lnSpc>
              <a:spcBef>
                <a:spcPts val="1600"/>
              </a:spcBef>
              <a:spcAft>
                <a:spcPts val="1600"/>
              </a:spcAft>
              <a:buNone/>
              <a:defRPr sz="3000">
                <a:latin typeface="Roboto Thin"/>
                <a:ea typeface="Roboto Thin"/>
                <a:cs typeface="Roboto Thin"/>
                <a:sym typeface="Roboto Thin"/>
              </a:defRPr>
            </a:lvl9pPr>
          </a:lstStyle>
          <a:p/>
        </p:txBody>
      </p:sp>
      <p:sp>
        <p:nvSpPr>
          <p:cNvPr id="88" name="Google Shape;88;p5"/>
          <p:cNvSpPr txBox="1"/>
          <p:nvPr>
            <p:ph idx="4" type="subTitle"/>
          </p:nvPr>
        </p:nvSpPr>
        <p:spPr>
          <a:xfrm>
            <a:off x="5037675" y="2108800"/>
            <a:ext cx="3264900" cy="594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600"/>
              </a:spcBef>
              <a:spcAft>
                <a:spcPts val="0"/>
              </a:spcAft>
              <a:buNone/>
              <a:defRPr sz="3000">
                <a:latin typeface="Josefin Sans"/>
                <a:ea typeface="Josefin Sans"/>
                <a:cs typeface="Josefin Sans"/>
                <a:sym typeface="Josefin Sans"/>
              </a:defRPr>
            </a:lvl2pPr>
            <a:lvl3pPr lvl="2" rtl="0">
              <a:lnSpc>
                <a:spcPct val="100000"/>
              </a:lnSpc>
              <a:spcBef>
                <a:spcPts val="1600"/>
              </a:spcBef>
              <a:spcAft>
                <a:spcPts val="0"/>
              </a:spcAft>
              <a:buNone/>
              <a:defRPr sz="3000">
                <a:latin typeface="Josefin Sans"/>
                <a:ea typeface="Josefin Sans"/>
                <a:cs typeface="Josefin Sans"/>
                <a:sym typeface="Josefin Sans"/>
              </a:defRPr>
            </a:lvl3pPr>
            <a:lvl4pPr lvl="3" rtl="0">
              <a:lnSpc>
                <a:spcPct val="100000"/>
              </a:lnSpc>
              <a:spcBef>
                <a:spcPts val="1600"/>
              </a:spcBef>
              <a:spcAft>
                <a:spcPts val="0"/>
              </a:spcAft>
              <a:buNone/>
              <a:defRPr sz="3000">
                <a:latin typeface="Josefin Sans"/>
                <a:ea typeface="Josefin Sans"/>
                <a:cs typeface="Josefin Sans"/>
                <a:sym typeface="Josefin Sans"/>
              </a:defRPr>
            </a:lvl4pPr>
            <a:lvl5pPr lvl="4" rtl="0">
              <a:lnSpc>
                <a:spcPct val="100000"/>
              </a:lnSpc>
              <a:spcBef>
                <a:spcPts val="1600"/>
              </a:spcBef>
              <a:spcAft>
                <a:spcPts val="0"/>
              </a:spcAft>
              <a:buNone/>
              <a:defRPr sz="3000">
                <a:latin typeface="Josefin Sans"/>
                <a:ea typeface="Josefin Sans"/>
                <a:cs typeface="Josefin Sans"/>
                <a:sym typeface="Josefin Sans"/>
              </a:defRPr>
            </a:lvl5pPr>
            <a:lvl6pPr lvl="5" rtl="0">
              <a:lnSpc>
                <a:spcPct val="100000"/>
              </a:lnSpc>
              <a:spcBef>
                <a:spcPts val="1600"/>
              </a:spcBef>
              <a:spcAft>
                <a:spcPts val="0"/>
              </a:spcAft>
              <a:buNone/>
              <a:defRPr sz="3000">
                <a:latin typeface="Josefin Sans"/>
                <a:ea typeface="Josefin Sans"/>
                <a:cs typeface="Josefin Sans"/>
                <a:sym typeface="Josefin Sans"/>
              </a:defRPr>
            </a:lvl6pPr>
            <a:lvl7pPr lvl="6" rtl="0">
              <a:lnSpc>
                <a:spcPct val="100000"/>
              </a:lnSpc>
              <a:spcBef>
                <a:spcPts val="1600"/>
              </a:spcBef>
              <a:spcAft>
                <a:spcPts val="0"/>
              </a:spcAft>
              <a:buNone/>
              <a:defRPr sz="3000">
                <a:latin typeface="Josefin Sans"/>
                <a:ea typeface="Josefin Sans"/>
                <a:cs typeface="Josefin Sans"/>
                <a:sym typeface="Josefin Sans"/>
              </a:defRPr>
            </a:lvl7pPr>
            <a:lvl8pPr lvl="7" rtl="0">
              <a:lnSpc>
                <a:spcPct val="100000"/>
              </a:lnSpc>
              <a:spcBef>
                <a:spcPts val="1600"/>
              </a:spcBef>
              <a:spcAft>
                <a:spcPts val="0"/>
              </a:spcAft>
              <a:buNone/>
              <a:defRPr sz="3000">
                <a:latin typeface="Josefin Sans"/>
                <a:ea typeface="Josefin Sans"/>
                <a:cs typeface="Josefin Sans"/>
                <a:sym typeface="Josefin Sans"/>
              </a:defRPr>
            </a:lvl8pPr>
            <a:lvl9pPr lvl="8" rtl="0">
              <a:lnSpc>
                <a:spcPct val="100000"/>
              </a:lnSpc>
              <a:spcBef>
                <a:spcPts val="1600"/>
              </a:spcBef>
              <a:spcAft>
                <a:spcPts val="1600"/>
              </a:spcAft>
              <a:buNone/>
              <a:defRPr sz="3000">
                <a:latin typeface="Josefin Sans"/>
                <a:ea typeface="Josefin Sans"/>
                <a:cs typeface="Josefin Sans"/>
                <a:sym typeface="Josefin Sans"/>
              </a:defRPr>
            </a:lvl9pPr>
          </a:lstStyle>
          <a:p/>
        </p:txBody>
      </p:sp>
      <p:sp>
        <p:nvSpPr>
          <p:cNvPr id="89" name="Google Shape;89;p5"/>
          <p:cNvSpPr txBox="1"/>
          <p:nvPr>
            <p:ph type="title"/>
          </p:nvPr>
        </p:nvSpPr>
        <p:spPr>
          <a:xfrm>
            <a:off x="720000" y="532025"/>
            <a:ext cx="7704000" cy="92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grpSp>
        <p:nvGrpSpPr>
          <p:cNvPr id="91" name="Google Shape;91;p6"/>
          <p:cNvGrpSpPr/>
          <p:nvPr/>
        </p:nvGrpSpPr>
        <p:grpSpPr>
          <a:xfrm flipH="1" rot="10800000">
            <a:off x="5518417" y="0"/>
            <a:ext cx="3625581" cy="5143497"/>
            <a:chOff x="5518417" y="0"/>
            <a:chExt cx="3625581" cy="5143497"/>
          </a:xfrm>
        </p:grpSpPr>
        <p:sp>
          <p:nvSpPr>
            <p:cNvPr id="92" name="Google Shape;92;p6"/>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6"/>
          <p:cNvSpPr txBox="1"/>
          <p:nvPr>
            <p:ph type="title"/>
          </p:nvPr>
        </p:nvSpPr>
        <p:spPr>
          <a:xfrm>
            <a:off x="1963300" y="532025"/>
            <a:ext cx="6460800" cy="92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12" name="Shape 112"/>
        <p:cNvGrpSpPr/>
        <p:nvPr/>
      </p:nvGrpSpPr>
      <p:grpSpPr>
        <a:xfrm>
          <a:off x="0" y="0"/>
          <a:ext cx="0" cy="0"/>
          <a:chOff x="0" y="0"/>
          <a:chExt cx="0" cy="0"/>
        </a:xfrm>
      </p:grpSpPr>
      <p:sp>
        <p:nvSpPr>
          <p:cNvPr id="113" name="Google Shape;113;p7"/>
          <p:cNvSpPr txBox="1"/>
          <p:nvPr>
            <p:ph type="title"/>
          </p:nvPr>
        </p:nvSpPr>
        <p:spPr>
          <a:xfrm>
            <a:off x="720000" y="1679233"/>
            <a:ext cx="4997700" cy="1102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6000">
                <a:latin typeface="Josefin Sans"/>
                <a:ea typeface="Josefin Sans"/>
                <a:cs typeface="Josefin Sans"/>
                <a:sym typeface="Josefi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4" name="Google Shape;114;p7"/>
          <p:cNvSpPr txBox="1"/>
          <p:nvPr>
            <p:ph idx="1" type="subTitle"/>
          </p:nvPr>
        </p:nvSpPr>
        <p:spPr>
          <a:xfrm>
            <a:off x="720000" y="3123492"/>
            <a:ext cx="4997700" cy="120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3000">
                <a:solidFill>
                  <a:srgbClr val="F3F3F3"/>
                </a:solidFill>
                <a:latin typeface="Roboto Thin"/>
                <a:ea typeface="Roboto Thin"/>
                <a:cs typeface="Roboto Thin"/>
                <a:sym typeface="Roboto Thin"/>
              </a:defRPr>
            </a:lvl1pPr>
            <a:lvl2pPr lvl="1" rtl="0">
              <a:lnSpc>
                <a:spcPct val="100000"/>
              </a:lnSpc>
              <a:spcBef>
                <a:spcPts val="1600"/>
              </a:spcBef>
              <a:spcAft>
                <a:spcPts val="0"/>
              </a:spcAft>
              <a:buNone/>
              <a:defRPr>
                <a:solidFill>
                  <a:srgbClr val="F3F3F3"/>
                </a:solidFill>
                <a:latin typeface="Roboto Thin"/>
                <a:ea typeface="Roboto Thin"/>
                <a:cs typeface="Roboto Thin"/>
                <a:sym typeface="Roboto Thin"/>
              </a:defRPr>
            </a:lvl2pPr>
            <a:lvl3pPr lvl="2" rtl="0">
              <a:lnSpc>
                <a:spcPct val="100000"/>
              </a:lnSpc>
              <a:spcBef>
                <a:spcPts val="1600"/>
              </a:spcBef>
              <a:spcAft>
                <a:spcPts val="0"/>
              </a:spcAft>
              <a:buNone/>
              <a:defRPr>
                <a:solidFill>
                  <a:srgbClr val="F3F3F3"/>
                </a:solidFill>
                <a:latin typeface="Roboto Thin"/>
                <a:ea typeface="Roboto Thin"/>
                <a:cs typeface="Roboto Thin"/>
                <a:sym typeface="Roboto Thin"/>
              </a:defRPr>
            </a:lvl3pPr>
            <a:lvl4pPr lvl="3" rtl="0">
              <a:lnSpc>
                <a:spcPct val="100000"/>
              </a:lnSpc>
              <a:spcBef>
                <a:spcPts val="1600"/>
              </a:spcBef>
              <a:spcAft>
                <a:spcPts val="0"/>
              </a:spcAft>
              <a:buNone/>
              <a:defRPr>
                <a:solidFill>
                  <a:srgbClr val="F3F3F3"/>
                </a:solidFill>
                <a:latin typeface="Roboto Thin"/>
                <a:ea typeface="Roboto Thin"/>
                <a:cs typeface="Roboto Thin"/>
                <a:sym typeface="Roboto Thin"/>
              </a:defRPr>
            </a:lvl4pPr>
            <a:lvl5pPr lvl="4" rtl="0">
              <a:lnSpc>
                <a:spcPct val="100000"/>
              </a:lnSpc>
              <a:spcBef>
                <a:spcPts val="1600"/>
              </a:spcBef>
              <a:spcAft>
                <a:spcPts val="0"/>
              </a:spcAft>
              <a:buNone/>
              <a:defRPr>
                <a:solidFill>
                  <a:srgbClr val="F3F3F3"/>
                </a:solidFill>
                <a:latin typeface="Roboto Thin"/>
                <a:ea typeface="Roboto Thin"/>
                <a:cs typeface="Roboto Thin"/>
                <a:sym typeface="Roboto Thin"/>
              </a:defRPr>
            </a:lvl5pPr>
            <a:lvl6pPr lvl="5" rtl="0">
              <a:lnSpc>
                <a:spcPct val="100000"/>
              </a:lnSpc>
              <a:spcBef>
                <a:spcPts val="1600"/>
              </a:spcBef>
              <a:spcAft>
                <a:spcPts val="0"/>
              </a:spcAft>
              <a:buNone/>
              <a:defRPr>
                <a:solidFill>
                  <a:srgbClr val="F3F3F3"/>
                </a:solidFill>
                <a:latin typeface="Roboto Thin"/>
                <a:ea typeface="Roboto Thin"/>
                <a:cs typeface="Roboto Thin"/>
                <a:sym typeface="Roboto Thin"/>
              </a:defRPr>
            </a:lvl6pPr>
            <a:lvl7pPr lvl="6" rtl="0">
              <a:lnSpc>
                <a:spcPct val="100000"/>
              </a:lnSpc>
              <a:spcBef>
                <a:spcPts val="1600"/>
              </a:spcBef>
              <a:spcAft>
                <a:spcPts val="0"/>
              </a:spcAft>
              <a:buNone/>
              <a:defRPr>
                <a:solidFill>
                  <a:srgbClr val="F3F3F3"/>
                </a:solidFill>
                <a:latin typeface="Roboto Thin"/>
                <a:ea typeface="Roboto Thin"/>
                <a:cs typeface="Roboto Thin"/>
                <a:sym typeface="Roboto Thin"/>
              </a:defRPr>
            </a:lvl7pPr>
            <a:lvl8pPr lvl="7" rtl="0">
              <a:lnSpc>
                <a:spcPct val="100000"/>
              </a:lnSpc>
              <a:spcBef>
                <a:spcPts val="1600"/>
              </a:spcBef>
              <a:spcAft>
                <a:spcPts val="0"/>
              </a:spcAft>
              <a:buNone/>
              <a:defRPr>
                <a:solidFill>
                  <a:srgbClr val="F3F3F3"/>
                </a:solidFill>
                <a:latin typeface="Roboto Thin"/>
                <a:ea typeface="Roboto Thin"/>
                <a:cs typeface="Roboto Thin"/>
                <a:sym typeface="Roboto Thin"/>
              </a:defRPr>
            </a:lvl8pPr>
            <a:lvl9pPr lvl="8" rtl="0">
              <a:lnSpc>
                <a:spcPct val="100000"/>
              </a:lnSpc>
              <a:spcBef>
                <a:spcPts val="1600"/>
              </a:spcBef>
              <a:spcAft>
                <a:spcPts val="1600"/>
              </a:spcAft>
              <a:buNone/>
              <a:defRPr>
                <a:solidFill>
                  <a:srgbClr val="F3F3F3"/>
                </a:solidFill>
                <a:latin typeface="Roboto Thin"/>
                <a:ea typeface="Roboto Thin"/>
                <a:cs typeface="Roboto Thin"/>
                <a:sym typeface="Roboto Thin"/>
              </a:defRPr>
            </a:lvl9pPr>
          </a:lstStyle>
          <a:p/>
        </p:txBody>
      </p:sp>
      <p:grpSp>
        <p:nvGrpSpPr>
          <p:cNvPr id="115" name="Google Shape;115;p7"/>
          <p:cNvGrpSpPr/>
          <p:nvPr/>
        </p:nvGrpSpPr>
        <p:grpSpPr>
          <a:xfrm>
            <a:off x="5518417" y="0"/>
            <a:ext cx="3625581" cy="5143497"/>
            <a:chOff x="5518417" y="0"/>
            <a:chExt cx="3625581" cy="5143497"/>
          </a:xfrm>
        </p:grpSpPr>
        <p:sp>
          <p:nvSpPr>
            <p:cNvPr id="116" name="Google Shape;116;p7"/>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35" name="Shape 135"/>
        <p:cNvGrpSpPr/>
        <p:nvPr/>
      </p:nvGrpSpPr>
      <p:grpSpPr>
        <a:xfrm>
          <a:off x="0" y="0"/>
          <a:ext cx="0" cy="0"/>
          <a:chOff x="0" y="0"/>
          <a:chExt cx="0" cy="0"/>
        </a:xfrm>
      </p:grpSpPr>
      <p:sp>
        <p:nvSpPr>
          <p:cNvPr id="136" name="Google Shape;1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7" name="Shape 137"/>
        <p:cNvGrpSpPr/>
        <p:nvPr/>
      </p:nvGrpSpPr>
      <p:grpSpPr>
        <a:xfrm>
          <a:off x="0" y="0"/>
          <a:ext cx="0" cy="0"/>
          <a:chOff x="0" y="0"/>
          <a:chExt cx="0" cy="0"/>
        </a:xfrm>
      </p:grpSpPr>
      <p:grpSp>
        <p:nvGrpSpPr>
          <p:cNvPr id="138" name="Google Shape;138;p9"/>
          <p:cNvGrpSpPr/>
          <p:nvPr/>
        </p:nvGrpSpPr>
        <p:grpSpPr>
          <a:xfrm flipH="1" rot="10800000">
            <a:off x="5518417" y="0"/>
            <a:ext cx="3625581" cy="5143497"/>
            <a:chOff x="5518417" y="0"/>
            <a:chExt cx="3625581" cy="5143497"/>
          </a:xfrm>
        </p:grpSpPr>
        <p:sp>
          <p:nvSpPr>
            <p:cNvPr id="139" name="Google Shape;139;p9"/>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9"/>
          <p:cNvSpPr txBox="1"/>
          <p:nvPr>
            <p:ph idx="1" type="subTitle"/>
          </p:nvPr>
        </p:nvSpPr>
        <p:spPr>
          <a:xfrm>
            <a:off x="720000" y="1886050"/>
            <a:ext cx="7704000" cy="600300"/>
          </a:xfrm>
          <a:prstGeom prst="rect">
            <a:avLst/>
          </a:prstGeom>
        </p:spPr>
        <p:txBody>
          <a:bodyPr anchorCtr="0" anchor="b" bIns="0" lIns="91425" spcFirstLastPara="1" rIns="91425" wrap="square" tIns="306000">
            <a:noAutofit/>
          </a:bodyPr>
          <a:lstStyle>
            <a:lvl1pPr lvl="0" rtl="0">
              <a:lnSpc>
                <a:spcPct val="100000"/>
              </a:lnSpc>
              <a:spcBef>
                <a:spcPts val="0"/>
              </a:spcBef>
              <a:spcAft>
                <a:spcPts val="0"/>
              </a:spcAft>
              <a:buNone/>
              <a:defRPr sz="3000">
                <a:solidFill>
                  <a:srgbClr val="F3F3F3"/>
                </a:solidFill>
                <a:latin typeface="Roboto Thin"/>
                <a:ea typeface="Roboto Thin"/>
                <a:cs typeface="Roboto Thin"/>
                <a:sym typeface="Roboto Thin"/>
              </a:defRPr>
            </a:lvl1pPr>
            <a:lvl2pPr lvl="1" rtl="0">
              <a:lnSpc>
                <a:spcPct val="100000"/>
              </a:lnSpc>
              <a:spcBef>
                <a:spcPts val="1600"/>
              </a:spcBef>
              <a:spcAft>
                <a:spcPts val="0"/>
              </a:spcAft>
              <a:buNone/>
              <a:defRPr>
                <a:solidFill>
                  <a:srgbClr val="F3F3F3"/>
                </a:solidFill>
                <a:latin typeface="Roboto Thin"/>
                <a:ea typeface="Roboto Thin"/>
                <a:cs typeface="Roboto Thin"/>
                <a:sym typeface="Roboto Thin"/>
              </a:defRPr>
            </a:lvl2pPr>
            <a:lvl3pPr lvl="2" rtl="0">
              <a:lnSpc>
                <a:spcPct val="100000"/>
              </a:lnSpc>
              <a:spcBef>
                <a:spcPts val="1600"/>
              </a:spcBef>
              <a:spcAft>
                <a:spcPts val="0"/>
              </a:spcAft>
              <a:buNone/>
              <a:defRPr>
                <a:solidFill>
                  <a:srgbClr val="F3F3F3"/>
                </a:solidFill>
                <a:latin typeface="Roboto Thin"/>
                <a:ea typeface="Roboto Thin"/>
                <a:cs typeface="Roboto Thin"/>
                <a:sym typeface="Roboto Thin"/>
              </a:defRPr>
            </a:lvl3pPr>
            <a:lvl4pPr lvl="3" rtl="0">
              <a:lnSpc>
                <a:spcPct val="100000"/>
              </a:lnSpc>
              <a:spcBef>
                <a:spcPts val="1600"/>
              </a:spcBef>
              <a:spcAft>
                <a:spcPts val="0"/>
              </a:spcAft>
              <a:buNone/>
              <a:defRPr>
                <a:solidFill>
                  <a:srgbClr val="F3F3F3"/>
                </a:solidFill>
                <a:latin typeface="Roboto Thin"/>
                <a:ea typeface="Roboto Thin"/>
                <a:cs typeface="Roboto Thin"/>
                <a:sym typeface="Roboto Thin"/>
              </a:defRPr>
            </a:lvl4pPr>
            <a:lvl5pPr lvl="4" rtl="0">
              <a:lnSpc>
                <a:spcPct val="100000"/>
              </a:lnSpc>
              <a:spcBef>
                <a:spcPts val="1600"/>
              </a:spcBef>
              <a:spcAft>
                <a:spcPts val="0"/>
              </a:spcAft>
              <a:buNone/>
              <a:defRPr>
                <a:solidFill>
                  <a:srgbClr val="F3F3F3"/>
                </a:solidFill>
                <a:latin typeface="Roboto Thin"/>
                <a:ea typeface="Roboto Thin"/>
                <a:cs typeface="Roboto Thin"/>
                <a:sym typeface="Roboto Thin"/>
              </a:defRPr>
            </a:lvl5pPr>
            <a:lvl6pPr lvl="5" rtl="0">
              <a:lnSpc>
                <a:spcPct val="100000"/>
              </a:lnSpc>
              <a:spcBef>
                <a:spcPts val="1600"/>
              </a:spcBef>
              <a:spcAft>
                <a:spcPts val="0"/>
              </a:spcAft>
              <a:buNone/>
              <a:defRPr>
                <a:solidFill>
                  <a:srgbClr val="F3F3F3"/>
                </a:solidFill>
                <a:latin typeface="Roboto Thin"/>
                <a:ea typeface="Roboto Thin"/>
                <a:cs typeface="Roboto Thin"/>
                <a:sym typeface="Roboto Thin"/>
              </a:defRPr>
            </a:lvl6pPr>
            <a:lvl7pPr lvl="6" rtl="0">
              <a:lnSpc>
                <a:spcPct val="100000"/>
              </a:lnSpc>
              <a:spcBef>
                <a:spcPts val="1600"/>
              </a:spcBef>
              <a:spcAft>
                <a:spcPts val="0"/>
              </a:spcAft>
              <a:buNone/>
              <a:defRPr>
                <a:solidFill>
                  <a:srgbClr val="F3F3F3"/>
                </a:solidFill>
                <a:latin typeface="Roboto Thin"/>
                <a:ea typeface="Roboto Thin"/>
                <a:cs typeface="Roboto Thin"/>
                <a:sym typeface="Roboto Thin"/>
              </a:defRPr>
            </a:lvl7pPr>
            <a:lvl8pPr lvl="7" rtl="0">
              <a:lnSpc>
                <a:spcPct val="100000"/>
              </a:lnSpc>
              <a:spcBef>
                <a:spcPts val="1600"/>
              </a:spcBef>
              <a:spcAft>
                <a:spcPts val="0"/>
              </a:spcAft>
              <a:buNone/>
              <a:defRPr>
                <a:solidFill>
                  <a:srgbClr val="F3F3F3"/>
                </a:solidFill>
                <a:latin typeface="Roboto Thin"/>
                <a:ea typeface="Roboto Thin"/>
                <a:cs typeface="Roboto Thin"/>
                <a:sym typeface="Roboto Thin"/>
              </a:defRPr>
            </a:lvl8pPr>
            <a:lvl9pPr lvl="8" rtl="0">
              <a:lnSpc>
                <a:spcPct val="100000"/>
              </a:lnSpc>
              <a:spcBef>
                <a:spcPts val="1600"/>
              </a:spcBef>
              <a:spcAft>
                <a:spcPts val="1600"/>
              </a:spcAft>
              <a:buNone/>
              <a:defRPr>
                <a:solidFill>
                  <a:srgbClr val="F3F3F3"/>
                </a:solidFill>
                <a:latin typeface="Roboto Thin"/>
                <a:ea typeface="Roboto Thin"/>
                <a:cs typeface="Roboto Thin"/>
                <a:sym typeface="Roboto Thin"/>
              </a:defRPr>
            </a:lvl9pPr>
          </a:lstStyle>
          <a:p/>
        </p:txBody>
      </p:sp>
      <p:sp>
        <p:nvSpPr>
          <p:cNvPr id="159" name="Google Shape;159;p9"/>
          <p:cNvSpPr txBox="1"/>
          <p:nvPr>
            <p:ph idx="2" type="subTitle"/>
          </p:nvPr>
        </p:nvSpPr>
        <p:spPr>
          <a:xfrm>
            <a:off x="720000" y="2486350"/>
            <a:ext cx="7704000" cy="600300"/>
          </a:xfrm>
          <a:prstGeom prst="rect">
            <a:avLst/>
          </a:prstGeom>
        </p:spPr>
        <p:txBody>
          <a:bodyPr anchorCtr="0" anchor="b" bIns="0" lIns="91425" spcFirstLastPara="1" rIns="91425" wrap="square" tIns="306000">
            <a:noAutofit/>
          </a:bodyPr>
          <a:lstStyle>
            <a:lvl1pPr lvl="0" rtl="0">
              <a:lnSpc>
                <a:spcPct val="100000"/>
              </a:lnSpc>
              <a:spcBef>
                <a:spcPts val="0"/>
              </a:spcBef>
              <a:spcAft>
                <a:spcPts val="0"/>
              </a:spcAft>
              <a:buNone/>
              <a:defRPr sz="3000">
                <a:solidFill>
                  <a:srgbClr val="F3F3F3"/>
                </a:solidFill>
                <a:latin typeface="Roboto Thin"/>
                <a:ea typeface="Roboto Thin"/>
                <a:cs typeface="Roboto Thin"/>
                <a:sym typeface="Roboto Thin"/>
              </a:defRPr>
            </a:lvl1pPr>
            <a:lvl2pPr lvl="1" rtl="0">
              <a:lnSpc>
                <a:spcPct val="100000"/>
              </a:lnSpc>
              <a:spcBef>
                <a:spcPts val="1600"/>
              </a:spcBef>
              <a:spcAft>
                <a:spcPts val="0"/>
              </a:spcAft>
              <a:buNone/>
              <a:defRPr>
                <a:solidFill>
                  <a:srgbClr val="F3F3F3"/>
                </a:solidFill>
                <a:latin typeface="Roboto Thin"/>
                <a:ea typeface="Roboto Thin"/>
                <a:cs typeface="Roboto Thin"/>
                <a:sym typeface="Roboto Thin"/>
              </a:defRPr>
            </a:lvl2pPr>
            <a:lvl3pPr lvl="2" rtl="0">
              <a:lnSpc>
                <a:spcPct val="100000"/>
              </a:lnSpc>
              <a:spcBef>
                <a:spcPts val="1600"/>
              </a:spcBef>
              <a:spcAft>
                <a:spcPts val="0"/>
              </a:spcAft>
              <a:buNone/>
              <a:defRPr>
                <a:solidFill>
                  <a:srgbClr val="F3F3F3"/>
                </a:solidFill>
                <a:latin typeface="Roboto Thin"/>
                <a:ea typeface="Roboto Thin"/>
                <a:cs typeface="Roboto Thin"/>
                <a:sym typeface="Roboto Thin"/>
              </a:defRPr>
            </a:lvl3pPr>
            <a:lvl4pPr lvl="3" rtl="0">
              <a:lnSpc>
                <a:spcPct val="100000"/>
              </a:lnSpc>
              <a:spcBef>
                <a:spcPts val="1600"/>
              </a:spcBef>
              <a:spcAft>
                <a:spcPts val="0"/>
              </a:spcAft>
              <a:buNone/>
              <a:defRPr>
                <a:solidFill>
                  <a:srgbClr val="F3F3F3"/>
                </a:solidFill>
                <a:latin typeface="Roboto Thin"/>
                <a:ea typeface="Roboto Thin"/>
                <a:cs typeface="Roboto Thin"/>
                <a:sym typeface="Roboto Thin"/>
              </a:defRPr>
            </a:lvl4pPr>
            <a:lvl5pPr lvl="4" rtl="0">
              <a:lnSpc>
                <a:spcPct val="100000"/>
              </a:lnSpc>
              <a:spcBef>
                <a:spcPts val="1600"/>
              </a:spcBef>
              <a:spcAft>
                <a:spcPts val="0"/>
              </a:spcAft>
              <a:buNone/>
              <a:defRPr>
                <a:solidFill>
                  <a:srgbClr val="F3F3F3"/>
                </a:solidFill>
                <a:latin typeface="Roboto Thin"/>
                <a:ea typeface="Roboto Thin"/>
                <a:cs typeface="Roboto Thin"/>
                <a:sym typeface="Roboto Thin"/>
              </a:defRPr>
            </a:lvl5pPr>
            <a:lvl6pPr lvl="5" rtl="0">
              <a:lnSpc>
                <a:spcPct val="100000"/>
              </a:lnSpc>
              <a:spcBef>
                <a:spcPts val="1600"/>
              </a:spcBef>
              <a:spcAft>
                <a:spcPts val="0"/>
              </a:spcAft>
              <a:buNone/>
              <a:defRPr>
                <a:solidFill>
                  <a:srgbClr val="F3F3F3"/>
                </a:solidFill>
                <a:latin typeface="Roboto Thin"/>
                <a:ea typeface="Roboto Thin"/>
                <a:cs typeface="Roboto Thin"/>
                <a:sym typeface="Roboto Thin"/>
              </a:defRPr>
            </a:lvl6pPr>
            <a:lvl7pPr lvl="6" rtl="0">
              <a:lnSpc>
                <a:spcPct val="100000"/>
              </a:lnSpc>
              <a:spcBef>
                <a:spcPts val="1600"/>
              </a:spcBef>
              <a:spcAft>
                <a:spcPts val="0"/>
              </a:spcAft>
              <a:buNone/>
              <a:defRPr>
                <a:solidFill>
                  <a:srgbClr val="F3F3F3"/>
                </a:solidFill>
                <a:latin typeface="Roboto Thin"/>
                <a:ea typeface="Roboto Thin"/>
                <a:cs typeface="Roboto Thin"/>
                <a:sym typeface="Roboto Thin"/>
              </a:defRPr>
            </a:lvl7pPr>
            <a:lvl8pPr lvl="7" rtl="0">
              <a:lnSpc>
                <a:spcPct val="100000"/>
              </a:lnSpc>
              <a:spcBef>
                <a:spcPts val="1600"/>
              </a:spcBef>
              <a:spcAft>
                <a:spcPts val="0"/>
              </a:spcAft>
              <a:buNone/>
              <a:defRPr>
                <a:solidFill>
                  <a:srgbClr val="F3F3F3"/>
                </a:solidFill>
                <a:latin typeface="Roboto Thin"/>
                <a:ea typeface="Roboto Thin"/>
                <a:cs typeface="Roboto Thin"/>
                <a:sym typeface="Roboto Thin"/>
              </a:defRPr>
            </a:lvl8pPr>
            <a:lvl9pPr lvl="8" rtl="0">
              <a:lnSpc>
                <a:spcPct val="100000"/>
              </a:lnSpc>
              <a:spcBef>
                <a:spcPts val="1600"/>
              </a:spcBef>
              <a:spcAft>
                <a:spcPts val="1600"/>
              </a:spcAft>
              <a:buNone/>
              <a:defRPr>
                <a:solidFill>
                  <a:srgbClr val="F3F3F3"/>
                </a:solidFill>
                <a:latin typeface="Roboto Thin"/>
                <a:ea typeface="Roboto Thin"/>
                <a:cs typeface="Roboto Thin"/>
                <a:sym typeface="Roboto Thin"/>
              </a:defRPr>
            </a:lvl9pPr>
          </a:lstStyle>
          <a:p/>
        </p:txBody>
      </p:sp>
      <p:sp>
        <p:nvSpPr>
          <p:cNvPr id="160" name="Google Shape;160;p9"/>
          <p:cNvSpPr txBox="1"/>
          <p:nvPr>
            <p:ph idx="3" type="subTitle"/>
          </p:nvPr>
        </p:nvSpPr>
        <p:spPr>
          <a:xfrm>
            <a:off x="720000" y="3086650"/>
            <a:ext cx="7704000" cy="600300"/>
          </a:xfrm>
          <a:prstGeom prst="rect">
            <a:avLst/>
          </a:prstGeom>
        </p:spPr>
        <p:txBody>
          <a:bodyPr anchorCtr="0" anchor="b" bIns="0" lIns="91425" spcFirstLastPara="1" rIns="91425" wrap="square" tIns="306000">
            <a:noAutofit/>
          </a:bodyPr>
          <a:lstStyle>
            <a:lvl1pPr lvl="0" rtl="0">
              <a:lnSpc>
                <a:spcPct val="100000"/>
              </a:lnSpc>
              <a:spcBef>
                <a:spcPts val="0"/>
              </a:spcBef>
              <a:spcAft>
                <a:spcPts val="0"/>
              </a:spcAft>
              <a:buNone/>
              <a:defRPr sz="3000">
                <a:solidFill>
                  <a:srgbClr val="F3F3F3"/>
                </a:solidFill>
                <a:latin typeface="Roboto Thin"/>
                <a:ea typeface="Roboto Thin"/>
                <a:cs typeface="Roboto Thin"/>
                <a:sym typeface="Roboto Thin"/>
              </a:defRPr>
            </a:lvl1pPr>
            <a:lvl2pPr lvl="1" rtl="0">
              <a:lnSpc>
                <a:spcPct val="100000"/>
              </a:lnSpc>
              <a:spcBef>
                <a:spcPts val="1600"/>
              </a:spcBef>
              <a:spcAft>
                <a:spcPts val="0"/>
              </a:spcAft>
              <a:buNone/>
              <a:defRPr>
                <a:solidFill>
                  <a:srgbClr val="F3F3F3"/>
                </a:solidFill>
                <a:latin typeface="Roboto Thin"/>
                <a:ea typeface="Roboto Thin"/>
                <a:cs typeface="Roboto Thin"/>
                <a:sym typeface="Roboto Thin"/>
              </a:defRPr>
            </a:lvl2pPr>
            <a:lvl3pPr lvl="2" rtl="0">
              <a:lnSpc>
                <a:spcPct val="100000"/>
              </a:lnSpc>
              <a:spcBef>
                <a:spcPts val="1600"/>
              </a:spcBef>
              <a:spcAft>
                <a:spcPts val="0"/>
              </a:spcAft>
              <a:buNone/>
              <a:defRPr>
                <a:solidFill>
                  <a:srgbClr val="F3F3F3"/>
                </a:solidFill>
                <a:latin typeface="Roboto Thin"/>
                <a:ea typeface="Roboto Thin"/>
                <a:cs typeface="Roboto Thin"/>
                <a:sym typeface="Roboto Thin"/>
              </a:defRPr>
            </a:lvl3pPr>
            <a:lvl4pPr lvl="3" rtl="0">
              <a:lnSpc>
                <a:spcPct val="100000"/>
              </a:lnSpc>
              <a:spcBef>
                <a:spcPts val="1600"/>
              </a:spcBef>
              <a:spcAft>
                <a:spcPts val="0"/>
              </a:spcAft>
              <a:buNone/>
              <a:defRPr>
                <a:solidFill>
                  <a:srgbClr val="F3F3F3"/>
                </a:solidFill>
                <a:latin typeface="Roboto Thin"/>
                <a:ea typeface="Roboto Thin"/>
                <a:cs typeface="Roboto Thin"/>
                <a:sym typeface="Roboto Thin"/>
              </a:defRPr>
            </a:lvl4pPr>
            <a:lvl5pPr lvl="4" rtl="0">
              <a:lnSpc>
                <a:spcPct val="100000"/>
              </a:lnSpc>
              <a:spcBef>
                <a:spcPts val="1600"/>
              </a:spcBef>
              <a:spcAft>
                <a:spcPts val="0"/>
              </a:spcAft>
              <a:buNone/>
              <a:defRPr>
                <a:solidFill>
                  <a:srgbClr val="F3F3F3"/>
                </a:solidFill>
                <a:latin typeface="Roboto Thin"/>
                <a:ea typeface="Roboto Thin"/>
                <a:cs typeface="Roboto Thin"/>
                <a:sym typeface="Roboto Thin"/>
              </a:defRPr>
            </a:lvl5pPr>
            <a:lvl6pPr lvl="5" rtl="0">
              <a:lnSpc>
                <a:spcPct val="100000"/>
              </a:lnSpc>
              <a:spcBef>
                <a:spcPts val="1600"/>
              </a:spcBef>
              <a:spcAft>
                <a:spcPts val="0"/>
              </a:spcAft>
              <a:buNone/>
              <a:defRPr>
                <a:solidFill>
                  <a:srgbClr val="F3F3F3"/>
                </a:solidFill>
                <a:latin typeface="Roboto Thin"/>
                <a:ea typeface="Roboto Thin"/>
                <a:cs typeface="Roboto Thin"/>
                <a:sym typeface="Roboto Thin"/>
              </a:defRPr>
            </a:lvl6pPr>
            <a:lvl7pPr lvl="6" rtl="0">
              <a:lnSpc>
                <a:spcPct val="100000"/>
              </a:lnSpc>
              <a:spcBef>
                <a:spcPts val="1600"/>
              </a:spcBef>
              <a:spcAft>
                <a:spcPts val="0"/>
              </a:spcAft>
              <a:buNone/>
              <a:defRPr>
                <a:solidFill>
                  <a:srgbClr val="F3F3F3"/>
                </a:solidFill>
                <a:latin typeface="Roboto Thin"/>
                <a:ea typeface="Roboto Thin"/>
                <a:cs typeface="Roboto Thin"/>
                <a:sym typeface="Roboto Thin"/>
              </a:defRPr>
            </a:lvl7pPr>
            <a:lvl8pPr lvl="7" rtl="0">
              <a:lnSpc>
                <a:spcPct val="100000"/>
              </a:lnSpc>
              <a:spcBef>
                <a:spcPts val="1600"/>
              </a:spcBef>
              <a:spcAft>
                <a:spcPts val="0"/>
              </a:spcAft>
              <a:buNone/>
              <a:defRPr>
                <a:solidFill>
                  <a:srgbClr val="F3F3F3"/>
                </a:solidFill>
                <a:latin typeface="Roboto Thin"/>
                <a:ea typeface="Roboto Thin"/>
                <a:cs typeface="Roboto Thin"/>
                <a:sym typeface="Roboto Thin"/>
              </a:defRPr>
            </a:lvl8pPr>
            <a:lvl9pPr lvl="8" rtl="0">
              <a:lnSpc>
                <a:spcPct val="100000"/>
              </a:lnSpc>
              <a:spcBef>
                <a:spcPts val="1600"/>
              </a:spcBef>
              <a:spcAft>
                <a:spcPts val="1600"/>
              </a:spcAft>
              <a:buNone/>
              <a:defRPr>
                <a:solidFill>
                  <a:srgbClr val="F3F3F3"/>
                </a:solidFill>
                <a:latin typeface="Roboto Thin"/>
                <a:ea typeface="Roboto Thin"/>
                <a:cs typeface="Roboto Thin"/>
                <a:sym typeface="Roboto Thin"/>
              </a:defRPr>
            </a:lvl9pPr>
          </a:lstStyle>
          <a:p/>
        </p:txBody>
      </p:sp>
      <p:sp>
        <p:nvSpPr>
          <p:cNvPr id="161" name="Google Shape;161;p9"/>
          <p:cNvSpPr txBox="1"/>
          <p:nvPr>
            <p:ph idx="4" type="subTitle"/>
          </p:nvPr>
        </p:nvSpPr>
        <p:spPr>
          <a:xfrm>
            <a:off x="720000" y="3686950"/>
            <a:ext cx="7704000" cy="600300"/>
          </a:xfrm>
          <a:prstGeom prst="rect">
            <a:avLst/>
          </a:prstGeom>
        </p:spPr>
        <p:txBody>
          <a:bodyPr anchorCtr="0" anchor="b" bIns="0" lIns="91425" spcFirstLastPara="1" rIns="91425" wrap="square" tIns="306000">
            <a:noAutofit/>
          </a:bodyPr>
          <a:lstStyle>
            <a:lvl1pPr lvl="0" rtl="0">
              <a:lnSpc>
                <a:spcPct val="100000"/>
              </a:lnSpc>
              <a:spcBef>
                <a:spcPts val="0"/>
              </a:spcBef>
              <a:spcAft>
                <a:spcPts val="0"/>
              </a:spcAft>
              <a:buNone/>
              <a:defRPr sz="3000">
                <a:solidFill>
                  <a:srgbClr val="F3F3F3"/>
                </a:solidFill>
                <a:latin typeface="Roboto Thin"/>
                <a:ea typeface="Roboto Thin"/>
                <a:cs typeface="Roboto Thin"/>
                <a:sym typeface="Roboto Thin"/>
              </a:defRPr>
            </a:lvl1pPr>
            <a:lvl2pPr lvl="1" rtl="0">
              <a:lnSpc>
                <a:spcPct val="100000"/>
              </a:lnSpc>
              <a:spcBef>
                <a:spcPts val="1600"/>
              </a:spcBef>
              <a:spcAft>
                <a:spcPts val="0"/>
              </a:spcAft>
              <a:buNone/>
              <a:defRPr>
                <a:solidFill>
                  <a:srgbClr val="F3F3F3"/>
                </a:solidFill>
                <a:latin typeface="Roboto Thin"/>
                <a:ea typeface="Roboto Thin"/>
                <a:cs typeface="Roboto Thin"/>
                <a:sym typeface="Roboto Thin"/>
              </a:defRPr>
            </a:lvl2pPr>
            <a:lvl3pPr lvl="2" rtl="0">
              <a:lnSpc>
                <a:spcPct val="100000"/>
              </a:lnSpc>
              <a:spcBef>
                <a:spcPts val="1600"/>
              </a:spcBef>
              <a:spcAft>
                <a:spcPts val="0"/>
              </a:spcAft>
              <a:buNone/>
              <a:defRPr>
                <a:solidFill>
                  <a:srgbClr val="F3F3F3"/>
                </a:solidFill>
                <a:latin typeface="Roboto Thin"/>
                <a:ea typeface="Roboto Thin"/>
                <a:cs typeface="Roboto Thin"/>
                <a:sym typeface="Roboto Thin"/>
              </a:defRPr>
            </a:lvl3pPr>
            <a:lvl4pPr lvl="3" rtl="0">
              <a:lnSpc>
                <a:spcPct val="100000"/>
              </a:lnSpc>
              <a:spcBef>
                <a:spcPts val="1600"/>
              </a:spcBef>
              <a:spcAft>
                <a:spcPts val="0"/>
              </a:spcAft>
              <a:buNone/>
              <a:defRPr>
                <a:solidFill>
                  <a:srgbClr val="F3F3F3"/>
                </a:solidFill>
                <a:latin typeface="Roboto Thin"/>
                <a:ea typeface="Roboto Thin"/>
                <a:cs typeface="Roboto Thin"/>
                <a:sym typeface="Roboto Thin"/>
              </a:defRPr>
            </a:lvl4pPr>
            <a:lvl5pPr lvl="4" rtl="0">
              <a:lnSpc>
                <a:spcPct val="100000"/>
              </a:lnSpc>
              <a:spcBef>
                <a:spcPts val="1600"/>
              </a:spcBef>
              <a:spcAft>
                <a:spcPts val="0"/>
              </a:spcAft>
              <a:buNone/>
              <a:defRPr>
                <a:solidFill>
                  <a:srgbClr val="F3F3F3"/>
                </a:solidFill>
                <a:latin typeface="Roboto Thin"/>
                <a:ea typeface="Roboto Thin"/>
                <a:cs typeface="Roboto Thin"/>
                <a:sym typeface="Roboto Thin"/>
              </a:defRPr>
            </a:lvl5pPr>
            <a:lvl6pPr lvl="5" rtl="0">
              <a:lnSpc>
                <a:spcPct val="100000"/>
              </a:lnSpc>
              <a:spcBef>
                <a:spcPts val="1600"/>
              </a:spcBef>
              <a:spcAft>
                <a:spcPts val="0"/>
              </a:spcAft>
              <a:buNone/>
              <a:defRPr>
                <a:solidFill>
                  <a:srgbClr val="F3F3F3"/>
                </a:solidFill>
                <a:latin typeface="Roboto Thin"/>
                <a:ea typeface="Roboto Thin"/>
                <a:cs typeface="Roboto Thin"/>
                <a:sym typeface="Roboto Thin"/>
              </a:defRPr>
            </a:lvl6pPr>
            <a:lvl7pPr lvl="6" rtl="0">
              <a:lnSpc>
                <a:spcPct val="100000"/>
              </a:lnSpc>
              <a:spcBef>
                <a:spcPts val="1600"/>
              </a:spcBef>
              <a:spcAft>
                <a:spcPts val="0"/>
              </a:spcAft>
              <a:buNone/>
              <a:defRPr>
                <a:solidFill>
                  <a:srgbClr val="F3F3F3"/>
                </a:solidFill>
                <a:latin typeface="Roboto Thin"/>
                <a:ea typeface="Roboto Thin"/>
                <a:cs typeface="Roboto Thin"/>
                <a:sym typeface="Roboto Thin"/>
              </a:defRPr>
            </a:lvl7pPr>
            <a:lvl8pPr lvl="7" rtl="0">
              <a:lnSpc>
                <a:spcPct val="100000"/>
              </a:lnSpc>
              <a:spcBef>
                <a:spcPts val="1600"/>
              </a:spcBef>
              <a:spcAft>
                <a:spcPts val="0"/>
              </a:spcAft>
              <a:buNone/>
              <a:defRPr>
                <a:solidFill>
                  <a:srgbClr val="F3F3F3"/>
                </a:solidFill>
                <a:latin typeface="Roboto Thin"/>
                <a:ea typeface="Roboto Thin"/>
                <a:cs typeface="Roboto Thin"/>
                <a:sym typeface="Roboto Thin"/>
              </a:defRPr>
            </a:lvl8pPr>
            <a:lvl9pPr lvl="8" rtl="0">
              <a:lnSpc>
                <a:spcPct val="100000"/>
              </a:lnSpc>
              <a:spcBef>
                <a:spcPts val="1600"/>
              </a:spcBef>
              <a:spcAft>
                <a:spcPts val="1600"/>
              </a:spcAft>
              <a:buNone/>
              <a:defRPr>
                <a:solidFill>
                  <a:srgbClr val="F3F3F3"/>
                </a:solidFill>
                <a:latin typeface="Roboto Thin"/>
                <a:ea typeface="Roboto Thin"/>
                <a:cs typeface="Roboto Thin"/>
                <a:sym typeface="Roboto Thin"/>
              </a:defRPr>
            </a:lvl9pPr>
          </a:lstStyle>
          <a:p/>
        </p:txBody>
      </p:sp>
      <p:sp>
        <p:nvSpPr>
          <p:cNvPr id="162" name="Google Shape;162;p9"/>
          <p:cNvSpPr txBox="1"/>
          <p:nvPr>
            <p:ph type="title"/>
          </p:nvPr>
        </p:nvSpPr>
        <p:spPr>
          <a:xfrm>
            <a:off x="2227900" y="532025"/>
            <a:ext cx="6196200" cy="92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63" name="Shape 163"/>
        <p:cNvGrpSpPr/>
        <p:nvPr/>
      </p:nvGrpSpPr>
      <p:grpSpPr>
        <a:xfrm>
          <a:off x="0" y="0"/>
          <a:ext cx="0" cy="0"/>
          <a:chOff x="0" y="0"/>
          <a:chExt cx="0" cy="0"/>
        </a:xfrm>
      </p:grpSpPr>
      <p:grpSp>
        <p:nvGrpSpPr>
          <p:cNvPr id="164" name="Google Shape;164;p10"/>
          <p:cNvGrpSpPr/>
          <p:nvPr/>
        </p:nvGrpSpPr>
        <p:grpSpPr>
          <a:xfrm rot="10800000">
            <a:off x="-8" y="0"/>
            <a:ext cx="3625581" cy="5143497"/>
            <a:chOff x="5518417" y="0"/>
            <a:chExt cx="3625581" cy="5143497"/>
          </a:xfrm>
        </p:grpSpPr>
        <p:sp>
          <p:nvSpPr>
            <p:cNvPr id="165" name="Google Shape;165;p10"/>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10"/>
          <p:cNvSpPr txBox="1"/>
          <p:nvPr>
            <p:ph type="title"/>
          </p:nvPr>
        </p:nvSpPr>
        <p:spPr>
          <a:xfrm>
            <a:off x="2688275" y="532025"/>
            <a:ext cx="5735700" cy="92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rgbClr val="43434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3F3F3"/>
              </a:buClr>
              <a:buSzPts val="2800"/>
              <a:buFont typeface="Josefin Sans"/>
              <a:buNone/>
              <a:defRPr sz="2800">
                <a:solidFill>
                  <a:srgbClr val="F3F3F3"/>
                </a:solidFill>
                <a:latin typeface="Josefin Sans"/>
                <a:ea typeface="Josefin Sans"/>
                <a:cs typeface="Josefin Sans"/>
                <a:sym typeface="Josefin Sans"/>
              </a:defRPr>
            </a:lvl1pPr>
            <a:lvl2pPr lvl="1">
              <a:spcBef>
                <a:spcPts val="0"/>
              </a:spcBef>
              <a:spcAft>
                <a:spcPts val="0"/>
              </a:spcAft>
              <a:buClr>
                <a:srgbClr val="F3F3F3"/>
              </a:buClr>
              <a:buSzPts val="2800"/>
              <a:buNone/>
              <a:defRPr sz="2800">
                <a:solidFill>
                  <a:srgbClr val="F3F3F3"/>
                </a:solidFill>
              </a:defRPr>
            </a:lvl2pPr>
            <a:lvl3pPr lvl="2">
              <a:spcBef>
                <a:spcPts val="0"/>
              </a:spcBef>
              <a:spcAft>
                <a:spcPts val="0"/>
              </a:spcAft>
              <a:buClr>
                <a:srgbClr val="F3F3F3"/>
              </a:buClr>
              <a:buSzPts val="2800"/>
              <a:buNone/>
              <a:defRPr sz="2800">
                <a:solidFill>
                  <a:srgbClr val="F3F3F3"/>
                </a:solidFill>
              </a:defRPr>
            </a:lvl3pPr>
            <a:lvl4pPr lvl="3">
              <a:spcBef>
                <a:spcPts val="0"/>
              </a:spcBef>
              <a:spcAft>
                <a:spcPts val="0"/>
              </a:spcAft>
              <a:buClr>
                <a:srgbClr val="F3F3F3"/>
              </a:buClr>
              <a:buSzPts val="2800"/>
              <a:buNone/>
              <a:defRPr sz="2800">
                <a:solidFill>
                  <a:srgbClr val="F3F3F3"/>
                </a:solidFill>
              </a:defRPr>
            </a:lvl4pPr>
            <a:lvl5pPr lvl="4">
              <a:spcBef>
                <a:spcPts val="0"/>
              </a:spcBef>
              <a:spcAft>
                <a:spcPts val="0"/>
              </a:spcAft>
              <a:buClr>
                <a:srgbClr val="F3F3F3"/>
              </a:buClr>
              <a:buSzPts val="2800"/>
              <a:buNone/>
              <a:defRPr sz="2800">
                <a:solidFill>
                  <a:srgbClr val="F3F3F3"/>
                </a:solidFill>
              </a:defRPr>
            </a:lvl5pPr>
            <a:lvl6pPr lvl="5">
              <a:spcBef>
                <a:spcPts val="0"/>
              </a:spcBef>
              <a:spcAft>
                <a:spcPts val="0"/>
              </a:spcAft>
              <a:buClr>
                <a:srgbClr val="F3F3F3"/>
              </a:buClr>
              <a:buSzPts val="2800"/>
              <a:buNone/>
              <a:defRPr sz="2800">
                <a:solidFill>
                  <a:srgbClr val="F3F3F3"/>
                </a:solidFill>
              </a:defRPr>
            </a:lvl6pPr>
            <a:lvl7pPr lvl="6">
              <a:spcBef>
                <a:spcPts val="0"/>
              </a:spcBef>
              <a:spcAft>
                <a:spcPts val="0"/>
              </a:spcAft>
              <a:buClr>
                <a:srgbClr val="F3F3F3"/>
              </a:buClr>
              <a:buSzPts val="2800"/>
              <a:buNone/>
              <a:defRPr sz="2800">
                <a:solidFill>
                  <a:srgbClr val="F3F3F3"/>
                </a:solidFill>
              </a:defRPr>
            </a:lvl7pPr>
            <a:lvl8pPr lvl="7">
              <a:spcBef>
                <a:spcPts val="0"/>
              </a:spcBef>
              <a:spcAft>
                <a:spcPts val="0"/>
              </a:spcAft>
              <a:buClr>
                <a:srgbClr val="F3F3F3"/>
              </a:buClr>
              <a:buSzPts val="2800"/>
              <a:buNone/>
              <a:defRPr sz="2800">
                <a:solidFill>
                  <a:srgbClr val="F3F3F3"/>
                </a:solidFill>
              </a:defRPr>
            </a:lvl8pPr>
            <a:lvl9pPr lvl="8">
              <a:spcBef>
                <a:spcPts val="0"/>
              </a:spcBef>
              <a:spcAft>
                <a:spcPts val="0"/>
              </a:spcAft>
              <a:buClr>
                <a:srgbClr val="F3F3F3"/>
              </a:buClr>
              <a:buSzPts val="2800"/>
              <a:buNone/>
              <a:defRPr sz="2800">
                <a:solidFill>
                  <a:srgbClr val="F3F3F3"/>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3F3F3"/>
              </a:buClr>
              <a:buSzPts val="1800"/>
              <a:buFont typeface="Roboto Light"/>
              <a:buChar char="●"/>
              <a:defRPr sz="1800">
                <a:solidFill>
                  <a:srgbClr val="F3F3F3"/>
                </a:solidFill>
                <a:latin typeface="Roboto Light"/>
                <a:ea typeface="Roboto Light"/>
                <a:cs typeface="Roboto Light"/>
                <a:sym typeface="Roboto Light"/>
              </a:defRPr>
            </a:lvl1pPr>
            <a:lvl2pPr indent="-317500" lvl="1" marL="914400">
              <a:lnSpc>
                <a:spcPct val="115000"/>
              </a:lnSpc>
              <a:spcBef>
                <a:spcPts val="1600"/>
              </a:spcBef>
              <a:spcAft>
                <a:spcPts val="0"/>
              </a:spcAft>
              <a:buClr>
                <a:srgbClr val="F3F3F3"/>
              </a:buClr>
              <a:buSzPts val="1400"/>
              <a:buFont typeface="Roboto Light"/>
              <a:buChar char="○"/>
              <a:defRPr>
                <a:solidFill>
                  <a:srgbClr val="F3F3F3"/>
                </a:solidFill>
                <a:latin typeface="Roboto Light"/>
                <a:ea typeface="Roboto Light"/>
                <a:cs typeface="Roboto Light"/>
                <a:sym typeface="Roboto Light"/>
              </a:defRPr>
            </a:lvl2pPr>
            <a:lvl3pPr indent="-317500" lvl="2" marL="1371600">
              <a:lnSpc>
                <a:spcPct val="115000"/>
              </a:lnSpc>
              <a:spcBef>
                <a:spcPts val="1600"/>
              </a:spcBef>
              <a:spcAft>
                <a:spcPts val="0"/>
              </a:spcAft>
              <a:buClr>
                <a:srgbClr val="F3F3F3"/>
              </a:buClr>
              <a:buSzPts val="1400"/>
              <a:buFont typeface="Roboto Light"/>
              <a:buChar char="■"/>
              <a:defRPr>
                <a:solidFill>
                  <a:srgbClr val="F3F3F3"/>
                </a:solidFill>
                <a:latin typeface="Roboto Light"/>
                <a:ea typeface="Roboto Light"/>
                <a:cs typeface="Roboto Light"/>
                <a:sym typeface="Roboto Light"/>
              </a:defRPr>
            </a:lvl3pPr>
            <a:lvl4pPr indent="-317500" lvl="3" marL="1828800">
              <a:lnSpc>
                <a:spcPct val="115000"/>
              </a:lnSpc>
              <a:spcBef>
                <a:spcPts val="1600"/>
              </a:spcBef>
              <a:spcAft>
                <a:spcPts val="0"/>
              </a:spcAft>
              <a:buClr>
                <a:srgbClr val="F3F3F3"/>
              </a:buClr>
              <a:buSzPts val="1400"/>
              <a:buFont typeface="Roboto Light"/>
              <a:buChar char="●"/>
              <a:defRPr>
                <a:solidFill>
                  <a:srgbClr val="F3F3F3"/>
                </a:solidFill>
                <a:latin typeface="Roboto Light"/>
                <a:ea typeface="Roboto Light"/>
                <a:cs typeface="Roboto Light"/>
                <a:sym typeface="Roboto Light"/>
              </a:defRPr>
            </a:lvl4pPr>
            <a:lvl5pPr indent="-317500" lvl="4" marL="2286000">
              <a:lnSpc>
                <a:spcPct val="115000"/>
              </a:lnSpc>
              <a:spcBef>
                <a:spcPts val="1600"/>
              </a:spcBef>
              <a:spcAft>
                <a:spcPts val="0"/>
              </a:spcAft>
              <a:buClr>
                <a:srgbClr val="F3F3F3"/>
              </a:buClr>
              <a:buSzPts val="1400"/>
              <a:buFont typeface="Roboto Light"/>
              <a:buChar char="○"/>
              <a:defRPr>
                <a:solidFill>
                  <a:srgbClr val="F3F3F3"/>
                </a:solidFill>
                <a:latin typeface="Roboto Light"/>
                <a:ea typeface="Roboto Light"/>
                <a:cs typeface="Roboto Light"/>
                <a:sym typeface="Roboto Light"/>
              </a:defRPr>
            </a:lvl5pPr>
            <a:lvl6pPr indent="-317500" lvl="5" marL="2743200">
              <a:lnSpc>
                <a:spcPct val="115000"/>
              </a:lnSpc>
              <a:spcBef>
                <a:spcPts val="1600"/>
              </a:spcBef>
              <a:spcAft>
                <a:spcPts val="0"/>
              </a:spcAft>
              <a:buClr>
                <a:srgbClr val="F3F3F3"/>
              </a:buClr>
              <a:buSzPts val="1400"/>
              <a:buFont typeface="Roboto Light"/>
              <a:buChar char="■"/>
              <a:defRPr>
                <a:solidFill>
                  <a:srgbClr val="F3F3F3"/>
                </a:solidFill>
                <a:latin typeface="Roboto Light"/>
                <a:ea typeface="Roboto Light"/>
                <a:cs typeface="Roboto Light"/>
                <a:sym typeface="Roboto Light"/>
              </a:defRPr>
            </a:lvl6pPr>
            <a:lvl7pPr indent="-317500" lvl="6" marL="3200400">
              <a:lnSpc>
                <a:spcPct val="115000"/>
              </a:lnSpc>
              <a:spcBef>
                <a:spcPts val="1600"/>
              </a:spcBef>
              <a:spcAft>
                <a:spcPts val="0"/>
              </a:spcAft>
              <a:buClr>
                <a:srgbClr val="F3F3F3"/>
              </a:buClr>
              <a:buSzPts val="1400"/>
              <a:buFont typeface="Roboto Light"/>
              <a:buChar char="●"/>
              <a:defRPr>
                <a:solidFill>
                  <a:srgbClr val="F3F3F3"/>
                </a:solidFill>
                <a:latin typeface="Roboto Light"/>
                <a:ea typeface="Roboto Light"/>
                <a:cs typeface="Roboto Light"/>
                <a:sym typeface="Roboto Light"/>
              </a:defRPr>
            </a:lvl7pPr>
            <a:lvl8pPr indent="-317500" lvl="7" marL="3657600">
              <a:lnSpc>
                <a:spcPct val="115000"/>
              </a:lnSpc>
              <a:spcBef>
                <a:spcPts val="1600"/>
              </a:spcBef>
              <a:spcAft>
                <a:spcPts val="0"/>
              </a:spcAft>
              <a:buClr>
                <a:srgbClr val="F3F3F3"/>
              </a:buClr>
              <a:buSzPts val="1400"/>
              <a:buFont typeface="Roboto Light"/>
              <a:buChar char="○"/>
              <a:defRPr>
                <a:solidFill>
                  <a:srgbClr val="F3F3F3"/>
                </a:solidFill>
                <a:latin typeface="Roboto Light"/>
                <a:ea typeface="Roboto Light"/>
                <a:cs typeface="Roboto Light"/>
                <a:sym typeface="Roboto Light"/>
              </a:defRPr>
            </a:lvl8pPr>
            <a:lvl9pPr indent="-317500" lvl="8" marL="4114800">
              <a:lnSpc>
                <a:spcPct val="115000"/>
              </a:lnSpc>
              <a:spcBef>
                <a:spcPts val="1600"/>
              </a:spcBef>
              <a:spcAft>
                <a:spcPts val="1600"/>
              </a:spcAft>
              <a:buClr>
                <a:srgbClr val="F3F3F3"/>
              </a:buClr>
              <a:buSzPts val="1400"/>
              <a:buFont typeface="Roboto Light"/>
              <a:buChar char="■"/>
              <a:defRPr>
                <a:solidFill>
                  <a:srgbClr val="F3F3F3"/>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318" name="Shape 318"/>
        <p:cNvGrpSpPr/>
        <p:nvPr/>
      </p:nvGrpSpPr>
      <p:grpSpPr>
        <a:xfrm>
          <a:off x="0" y="0"/>
          <a:ext cx="0" cy="0"/>
          <a:chOff x="0" y="0"/>
          <a:chExt cx="0" cy="0"/>
        </a:xfrm>
      </p:grpSpPr>
      <p:sp>
        <p:nvSpPr>
          <p:cNvPr id="319" name="Google Shape;319;p18"/>
          <p:cNvSpPr/>
          <p:nvPr/>
        </p:nvSpPr>
        <p:spPr>
          <a:xfrm>
            <a:off x="8806631" y="0"/>
            <a:ext cx="307184" cy="182052"/>
          </a:xfrm>
          <a:custGeom>
            <a:rect b="b" l="l" r="r" t="t"/>
            <a:pathLst>
              <a:path extrusionOk="0" h="3467" w="5850">
                <a:moveTo>
                  <a:pt x="1" y="1"/>
                </a:moveTo>
                <a:cubicBezTo>
                  <a:pt x="2025" y="1032"/>
                  <a:pt x="3976" y="2191"/>
                  <a:pt x="5849" y="3466"/>
                </a:cubicBezTo>
                <a:lnTo>
                  <a:pt x="5849" y="1576"/>
                </a:lnTo>
                <a:cubicBezTo>
                  <a:pt x="5012" y="1028"/>
                  <a:pt x="4158" y="501"/>
                  <a:pt x="3290" y="1"/>
                </a:cubicBezTo>
                <a:close/>
              </a:path>
            </a:pathLst>
          </a:custGeom>
          <a:solidFill>
            <a:srgbClr val="4544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8765779" y="4940764"/>
            <a:ext cx="348036" cy="202741"/>
          </a:xfrm>
          <a:custGeom>
            <a:rect b="b" l="l" r="r" t="t"/>
            <a:pathLst>
              <a:path extrusionOk="0" h="3861" w="6628">
                <a:moveTo>
                  <a:pt x="6627" y="0"/>
                </a:moveTo>
                <a:cubicBezTo>
                  <a:pt x="4515" y="1439"/>
                  <a:pt x="2302" y="2731"/>
                  <a:pt x="0" y="3860"/>
                </a:cubicBezTo>
                <a:lnTo>
                  <a:pt x="3382" y="3860"/>
                </a:lnTo>
                <a:cubicBezTo>
                  <a:pt x="4489" y="3241"/>
                  <a:pt x="5569" y="2585"/>
                  <a:pt x="6627" y="1890"/>
                </a:cubicBezTo>
                <a:lnTo>
                  <a:pt x="6627"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txBox="1"/>
          <p:nvPr>
            <p:ph type="ctrTitle"/>
          </p:nvPr>
        </p:nvSpPr>
        <p:spPr>
          <a:xfrm>
            <a:off x="720000" y="804075"/>
            <a:ext cx="7704000" cy="198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Maximising Market Basket Value</a:t>
            </a:r>
            <a:endParaRPr>
              <a:latin typeface="Josefin Sans"/>
              <a:ea typeface="Josefin Sans"/>
              <a:cs typeface="Josefin Sans"/>
              <a:sym typeface="Josefin Sans"/>
            </a:endParaRPr>
          </a:p>
        </p:txBody>
      </p:sp>
      <p:sp>
        <p:nvSpPr>
          <p:cNvPr id="322" name="Google Shape;322;p18"/>
          <p:cNvSpPr txBox="1"/>
          <p:nvPr>
            <p:ph idx="1" type="subTitle"/>
          </p:nvPr>
        </p:nvSpPr>
        <p:spPr>
          <a:xfrm>
            <a:off x="720000" y="2837638"/>
            <a:ext cx="4448400" cy="10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33</a:t>
            </a:r>
            <a:endParaRPr/>
          </a:p>
        </p:txBody>
      </p:sp>
      <p:cxnSp>
        <p:nvCxnSpPr>
          <p:cNvPr id="323" name="Google Shape;323;p18"/>
          <p:cNvCxnSpPr/>
          <p:nvPr/>
        </p:nvCxnSpPr>
        <p:spPr>
          <a:xfrm>
            <a:off x="841434" y="2762125"/>
            <a:ext cx="373800" cy="0"/>
          </a:xfrm>
          <a:prstGeom prst="straightConnector1">
            <a:avLst/>
          </a:prstGeom>
          <a:noFill/>
          <a:ln cap="flat" cmpd="sng" w="19050">
            <a:solidFill>
              <a:srgbClr val="F3F3F3"/>
            </a:solidFill>
            <a:prstDash val="solid"/>
            <a:round/>
            <a:headEnd len="med" w="med" type="none"/>
            <a:tailEnd len="med" w="med" type="none"/>
          </a:ln>
        </p:spPr>
      </p:cxnSp>
      <p:grpSp>
        <p:nvGrpSpPr>
          <p:cNvPr id="324" name="Google Shape;324;p18"/>
          <p:cNvGrpSpPr/>
          <p:nvPr/>
        </p:nvGrpSpPr>
        <p:grpSpPr>
          <a:xfrm>
            <a:off x="841425" y="720000"/>
            <a:ext cx="264000" cy="264000"/>
            <a:chOff x="841425" y="540000"/>
            <a:chExt cx="264000" cy="264000"/>
          </a:xfrm>
        </p:grpSpPr>
        <p:sp>
          <p:nvSpPr>
            <p:cNvPr id="325" name="Google Shape;325;p18"/>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27"/>
          <p:cNvSpPr txBox="1"/>
          <p:nvPr>
            <p:ph type="title"/>
          </p:nvPr>
        </p:nvSpPr>
        <p:spPr>
          <a:xfrm>
            <a:off x="758975" y="101825"/>
            <a:ext cx="7704000" cy="54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Results</a:t>
            </a:r>
            <a:endParaRPr u="sng"/>
          </a:p>
        </p:txBody>
      </p:sp>
      <p:sp>
        <p:nvSpPr>
          <p:cNvPr id="409" name="Google Shape;409;p27"/>
          <p:cNvSpPr/>
          <p:nvPr/>
        </p:nvSpPr>
        <p:spPr>
          <a:xfrm>
            <a:off x="862075" y="1354050"/>
            <a:ext cx="1938600" cy="35265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txBox="1"/>
          <p:nvPr/>
        </p:nvSpPr>
        <p:spPr>
          <a:xfrm>
            <a:off x="1090975" y="1768675"/>
            <a:ext cx="1480800" cy="269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Top1</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2</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3</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4</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5</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6</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7</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8</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9</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10</a:t>
            </a:r>
            <a:endParaRPr b="1">
              <a:latin typeface="Roboto"/>
              <a:ea typeface="Roboto"/>
              <a:cs typeface="Roboto"/>
              <a:sym typeface="Roboto"/>
            </a:endParaRPr>
          </a:p>
        </p:txBody>
      </p:sp>
      <p:sp>
        <p:nvSpPr>
          <p:cNvPr id="411" name="Google Shape;411;p27"/>
          <p:cNvSpPr txBox="1"/>
          <p:nvPr>
            <p:ph idx="2" type="subTitle"/>
          </p:nvPr>
        </p:nvSpPr>
        <p:spPr>
          <a:xfrm>
            <a:off x="292225" y="1029725"/>
            <a:ext cx="3078300" cy="5949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a:t>eCommerce SKU</a:t>
            </a:r>
            <a:endParaRPr/>
          </a:p>
        </p:txBody>
      </p:sp>
      <p:sp>
        <p:nvSpPr>
          <p:cNvPr id="412" name="Google Shape;412;p27"/>
          <p:cNvSpPr/>
          <p:nvPr/>
        </p:nvSpPr>
        <p:spPr>
          <a:xfrm>
            <a:off x="6352800" y="1354050"/>
            <a:ext cx="1938600" cy="35265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txBox="1"/>
          <p:nvPr/>
        </p:nvSpPr>
        <p:spPr>
          <a:xfrm>
            <a:off x="6581700" y="1422250"/>
            <a:ext cx="1480800" cy="329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Top1</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2</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3</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4</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5</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6</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7</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8</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9</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10</a:t>
            </a:r>
            <a:br>
              <a:rPr b="1" lang="en">
                <a:latin typeface="Roboto"/>
                <a:ea typeface="Roboto"/>
                <a:cs typeface="Roboto"/>
                <a:sym typeface="Roboto"/>
              </a:rPr>
            </a:br>
            <a:br>
              <a:rPr b="1" lang="en">
                <a:latin typeface="Roboto"/>
                <a:ea typeface="Roboto"/>
                <a:cs typeface="Roboto"/>
                <a:sym typeface="Roboto"/>
              </a:rPr>
            </a:br>
            <a:r>
              <a:rPr b="1" lang="en">
                <a:latin typeface="Roboto"/>
                <a:ea typeface="Roboto"/>
                <a:cs typeface="Roboto"/>
                <a:sym typeface="Roboto"/>
              </a:rPr>
              <a:t>other SKU</a:t>
            </a:r>
            <a:br>
              <a:rPr b="1" lang="en">
                <a:latin typeface="Roboto"/>
                <a:ea typeface="Roboto"/>
                <a:cs typeface="Roboto"/>
                <a:sym typeface="Roboto"/>
              </a:rPr>
            </a:br>
            <a:r>
              <a:rPr b="1" lang="en">
                <a:latin typeface="Roboto"/>
                <a:ea typeface="Roboto"/>
                <a:cs typeface="Roboto"/>
                <a:sym typeface="Roboto"/>
              </a:rPr>
              <a:t>other SKU</a:t>
            </a:r>
            <a:br>
              <a:rPr b="1" lang="en">
                <a:latin typeface="Roboto"/>
                <a:ea typeface="Roboto"/>
                <a:cs typeface="Roboto"/>
                <a:sym typeface="Roboto"/>
              </a:rPr>
            </a:br>
            <a:r>
              <a:rPr b="1" lang="en">
                <a:latin typeface="Roboto"/>
                <a:ea typeface="Roboto"/>
                <a:cs typeface="Roboto"/>
                <a:sym typeface="Roboto"/>
              </a:rPr>
              <a:t>other SKU</a:t>
            </a:r>
            <a:br>
              <a:rPr b="1" lang="en">
                <a:latin typeface="Roboto"/>
                <a:ea typeface="Roboto"/>
                <a:cs typeface="Roboto"/>
                <a:sym typeface="Roboto"/>
              </a:rPr>
            </a:br>
            <a:r>
              <a:rPr b="1" lang="en">
                <a:latin typeface="Roboto"/>
                <a:ea typeface="Roboto"/>
                <a:cs typeface="Roboto"/>
                <a:sym typeface="Roboto"/>
              </a:rPr>
              <a:t>other SKU</a:t>
            </a:r>
            <a:endParaRPr b="1">
              <a:latin typeface="Roboto"/>
              <a:ea typeface="Roboto"/>
              <a:cs typeface="Roboto"/>
              <a:sym typeface="Roboto"/>
            </a:endParaRPr>
          </a:p>
        </p:txBody>
      </p:sp>
      <p:sp>
        <p:nvSpPr>
          <p:cNvPr id="414" name="Google Shape;414;p27"/>
          <p:cNvSpPr txBox="1"/>
          <p:nvPr>
            <p:ph idx="2" type="subTitle"/>
          </p:nvPr>
        </p:nvSpPr>
        <p:spPr>
          <a:xfrm>
            <a:off x="5782950" y="1029725"/>
            <a:ext cx="3078300" cy="594900"/>
          </a:xfrm>
          <a:prstGeom prst="rect">
            <a:avLst/>
          </a:prstGeom>
        </p:spPr>
        <p:txBody>
          <a:bodyPr anchorCtr="0" anchor="b" bIns="91425" lIns="91425" spcFirstLastPara="1" rIns="91425" wrap="square" tIns="91425">
            <a:noAutofit/>
          </a:bodyPr>
          <a:lstStyle/>
          <a:p>
            <a:pPr indent="0" lvl="0" marL="0" rtl="0" algn="ctr">
              <a:spcBef>
                <a:spcPts val="0"/>
              </a:spcBef>
              <a:spcAft>
                <a:spcPts val="1600"/>
              </a:spcAft>
              <a:buNone/>
            </a:pPr>
            <a:r>
              <a:rPr lang="en"/>
              <a:t>Retail </a:t>
            </a:r>
            <a:r>
              <a:rPr lang="en"/>
              <a:t>SKU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28"/>
          <p:cNvSpPr txBox="1"/>
          <p:nvPr>
            <p:ph type="title"/>
          </p:nvPr>
        </p:nvSpPr>
        <p:spPr>
          <a:xfrm>
            <a:off x="758975" y="101825"/>
            <a:ext cx="7704000" cy="54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Results</a:t>
            </a:r>
            <a:endParaRPr u="sng"/>
          </a:p>
        </p:txBody>
      </p:sp>
      <p:sp>
        <p:nvSpPr>
          <p:cNvPr id="420" name="Google Shape;420;p28"/>
          <p:cNvSpPr/>
          <p:nvPr/>
        </p:nvSpPr>
        <p:spPr>
          <a:xfrm>
            <a:off x="862075" y="1354050"/>
            <a:ext cx="1938600" cy="35265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txBox="1"/>
          <p:nvPr/>
        </p:nvSpPr>
        <p:spPr>
          <a:xfrm>
            <a:off x="1090975" y="1768675"/>
            <a:ext cx="1480800" cy="269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Top1</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2</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3</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4</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5</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6</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7</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8</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9</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10</a:t>
            </a:r>
            <a:endParaRPr b="1">
              <a:latin typeface="Roboto"/>
              <a:ea typeface="Roboto"/>
              <a:cs typeface="Roboto"/>
              <a:sym typeface="Roboto"/>
            </a:endParaRPr>
          </a:p>
        </p:txBody>
      </p:sp>
      <p:sp>
        <p:nvSpPr>
          <p:cNvPr id="422" name="Google Shape;422;p28"/>
          <p:cNvSpPr txBox="1"/>
          <p:nvPr>
            <p:ph idx="2" type="subTitle"/>
          </p:nvPr>
        </p:nvSpPr>
        <p:spPr>
          <a:xfrm>
            <a:off x="292225" y="1029725"/>
            <a:ext cx="3078300" cy="5949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a:t>eCommerce SKU</a:t>
            </a:r>
            <a:endParaRPr/>
          </a:p>
        </p:txBody>
      </p:sp>
      <p:sp>
        <p:nvSpPr>
          <p:cNvPr id="423" name="Google Shape;423;p28"/>
          <p:cNvSpPr/>
          <p:nvPr/>
        </p:nvSpPr>
        <p:spPr>
          <a:xfrm>
            <a:off x="6352800" y="1354050"/>
            <a:ext cx="1938600" cy="35265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txBox="1"/>
          <p:nvPr/>
        </p:nvSpPr>
        <p:spPr>
          <a:xfrm>
            <a:off x="6581700" y="1422250"/>
            <a:ext cx="1480800" cy="329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Top1</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2</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3</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4</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5</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6</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7</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8</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9</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10</a:t>
            </a:r>
            <a:br>
              <a:rPr b="1" lang="en">
                <a:latin typeface="Roboto"/>
                <a:ea typeface="Roboto"/>
                <a:cs typeface="Roboto"/>
                <a:sym typeface="Roboto"/>
              </a:rPr>
            </a:br>
            <a:br>
              <a:rPr b="1" lang="en">
                <a:latin typeface="Roboto"/>
                <a:ea typeface="Roboto"/>
                <a:cs typeface="Roboto"/>
                <a:sym typeface="Roboto"/>
              </a:rPr>
            </a:br>
            <a:r>
              <a:rPr b="1" lang="en">
                <a:latin typeface="Roboto"/>
                <a:ea typeface="Roboto"/>
                <a:cs typeface="Roboto"/>
                <a:sym typeface="Roboto"/>
              </a:rPr>
              <a:t>other SKU</a:t>
            </a:r>
            <a:br>
              <a:rPr b="1" lang="en">
                <a:latin typeface="Roboto"/>
                <a:ea typeface="Roboto"/>
                <a:cs typeface="Roboto"/>
                <a:sym typeface="Roboto"/>
              </a:rPr>
            </a:br>
            <a:r>
              <a:rPr b="1" lang="en">
                <a:latin typeface="Roboto"/>
                <a:ea typeface="Roboto"/>
                <a:cs typeface="Roboto"/>
                <a:sym typeface="Roboto"/>
              </a:rPr>
              <a:t>other SKU</a:t>
            </a:r>
            <a:br>
              <a:rPr b="1" lang="en">
                <a:latin typeface="Roboto"/>
                <a:ea typeface="Roboto"/>
                <a:cs typeface="Roboto"/>
                <a:sym typeface="Roboto"/>
              </a:rPr>
            </a:br>
            <a:r>
              <a:rPr b="1" lang="en">
                <a:latin typeface="Roboto"/>
                <a:ea typeface="Roboto"/>
                <a:cs typeface="Roboto"/>
                <a:sym typeface="Roboto"/>
              </a:rPr>
              <a:t>other SKU</a:t>
            </a:r>
            <a:br>
              <a:rPr b="1" lang="en">
                <a:latin typeface="Roboto"/>
                <a:ea typeface="Roboto"/>
                <a:cs typeface="Roboto"/>
                <a:sym typeface="Roboto"/>
              </a:rPr>
            </a:br>
            <a:r>
              <a:rPr b="1" lang="en">
                <a:latin typeface="Roboto"/>
                <a:ea typeface="Roboto"/>
                <a:cs typeface="Roboto"/>
                <a:sym typeface="Roboto"/>
              </a:rPr>
              <a:t>other SKU</a:t>
            </a:r>
            <a:endParaRPr b="1">
              <a:latin typeface="Roboto"/>
              <a:ea typeface="Roboto"/>
              <a:cs typeface="Roboto"/>
              <a:sym typeface="Roboto"/>
            </a:endParaRPr>
          </a:p>
        </p:txBody>
      </p:sp>
      <p:sp>
        <p:nvSpPr>
          <p:cNvPr id="425" name="Google Shape;425;p28"/>
          <p:cNvSpPr txBox="1"/>
          <p:nvPr>
            <p:ph idx="2" type="subTitle"/>
          </p:nvPr>
        </p:nvSpPr>
        <p:spPr>
          <a:xfrm>
            <a:off x="5782950" y="1029725"/>
            <a:ext cx="3078300" cy="594900"/>
          </a:xfrm>
          <a:prstGeom prst="rect">
            <a:avLst/>
          </a:prstGeom>
        </p:spPr>
        <p:txBody>
          <a:bodyPr anchorCtr="0" anchor="b" bIns="91425" lIns="91425" spcFirstLastPara="1" rIns="91425" wrap="square" tIns="91425">
            <a:noAutofit/>
          </a:bodyPr>
          <a:lstStyle/>
          <a:p>
            <a:pPr indent="0" lvl="0" marL="0" rtl="0" algn="ctr">
              <a:spcBef>
                <a:spcPts val="0"/>
              </a:spcBef>
              <a:spcAft>
                <a:spcPts val="1600"/>
              </a:spcAft>
              <a:buNone/>
            </a:pPr>
            <a:r>
              <a:rPr lang="en"/>
              <a:t>Retail SKU</a:t>
            </a:r>
            <a:endParaRPr/>
          </a:p>
        </p:txBody>
      </p:sp>
      <p:cxnSp>
        <p:nvCxnSpPr>
          <p:cNvPr id="426" name="Google Shape;426;p28"/>
          <p:cNvCxnSpPr/>
          <p:nvPr/>
        </p:nvCxnSpPr>
        <p:spPr>
          <a:xfrm flipH="1" rot="10800000">
            <a:off x="2152875" y="1841150"/>
            <a:ext cx="4851300" cy="331200"/>
          </a:xfrm>
          <a:prstGeom prst="straightConnector1">
            <a:avLst/>
          </a:prstGeom>
          <a:noFill/>
          <a:ln cap="flat" cmpd="sng" w="28575">
            <a:solidFill>
              <a:srgbClr val="FF0000"/>
            </a:solidFill>
            <a:prstDash val="solid"/>
            <a:round/>
            <a:headEnd len="med" w="med" type="none"/>
            <a:tailEnd len="med" w="med" type="triangle"/>
          </a:ln>
        </p:spPr>
      </p:cxnSp>
      <p:cxnSp>
        <p:nvCxnSpPr>
          <p:cNvPr id="427" name="Google Shape;427;p28"/>
          <p:cNvCxnSpPr/>
          <p:nvPr/>
        </p:nvCxnSpPr>
        <p:spPr>
          <a:xfrm>
            <a:off x="2152875" y="2337125"/>
            <a:ext cx="4899900" cy="536700"/>
          </a:xfrm>
          <a:prstGeom prst="straightConnector1">
            <a:avLst/>
          </a:prstGeom>
          <a:noFill/>
          <a:ln cap="flat" cmpd="sng" w="28575">
            <a:solidFill>
              <a:srgbClr val="FF0000"/>
            </a:solidFill>
            <a:prstDash val="solid"/>
            <a:round/>
            <a:headEnd len="med" w="med" type="none"/>
            <a:tailEnd len="med" w="med" type="triangle"/>
          </a:ln>
        </p:spPr>
      </p:cxnSp>
      <p:cxnSp>
        <p:nvCxnSpPr>
          <p:cNvPr id="428" name="Google Shape;428;p28"/>
          <p:cNvCxnSpPr/>
          <p:nvPr/>
        </p:nvCxnSpPr>
        <p:spPr>
          <a:xfrm flipH="1" rot="10800000">
            <a:off x="2185325" y="2259875"/>
            <a:ext cx="4760400" cy="1162200"/>
          </a:xfrm>
          <a:prstGeom prst="straightConnector1">
            <a:avLst/>
          </a:prstGeom>
          <a:noFill/>
          <a:ln cap="flat" cmpd="sng" w="28575">
            <a:solidFill>
              <a:srgbClr val="FF0000"/>
            </a:solidFill>
            <a:prstDash val="solid"/>
            <a:round/>
            <a:headEnd len="med" w="med" type="none"/>
            <a:tailEnd len="med" w="med" type="triangle"/>
          </a:ln>
        </p:spPr>
      </p:cxnSp>
      <p:cxnSp>
        <p:nvCxnSpPr>
          <p:cNvPr id="429" name="Google Shape;429;p28"/>
          <p:cNvCxnSpPr/>
          <p:nvPr/>
        </p:nvCxnSpPr>
        <p:spPr>
          <a:xfrm flipH="1" rot="10800000">
            <a:off x="2185325" y="2493875"/>
            <a:ext cx="4701900" cy="277200"/>
          </a:xfrm>
          <a:prstGeom prst="straightConnector1">
            <a:avLst/>
          </a:prstGeom>
          <a:noFill/>
          <a:ln cap="flat" cmpd="sng" w="28575">
            <a:solidFill>
              <a:srgbClr val="FF0000"/>
            </a:solidFill>
            <a:prstDash val="solid"/>
            <a:round/>
            <a:headEnd len="med" w="med" type="none"/>
            <a:tailEnd len="med" w="med" type="triangle"/>
          </a:ln>
        </p:spPr>
      </p:cxnSp>
      <p:cxnSp>
        <p:nvCxnSpPr>
          <p:cNvPr id="430" name="Google Shape;430;p28"/>
          <p:cNvCxnSpPr/>
          <p:nvPr/>
        </p:nvCxnSpPr>
        <p:spPr>
          <a:xfrm>
            <a:off x="2177175" y="3234100"/>
            <a:ext cx="4778400" cy="2532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29"/>
          <p:cNvSpPr txBox="1"/>
          <p:nvPr>
            <p:ph type="title"/>
          </p:nvPr>
        </p:nvSpPr>
        <p:spPr>
          <a:xfrm>
            <a:off x="758975" y="101825"/>
            <a:ext cx="7704000" cy="54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Results</a:t>
            </a:r>
            <a:endParaRPr u="sng"/>
          </a:p>
        </p:txBody>
      </p:sp>
      <p:sp>
        <p:nvSpPr>
          <p:cNvPr id="436" name="Google Shape;436;p29"/>
          <p:cNvSpPr/>
          <p:nvPr/>
        </p:nvSpPr>
        <p:spPr>
          <a:xfrm>
            <a:off x="862075" y="1354050"/>
            <a:ext cx="1938600" cy="35265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txBox="1"/>
          <p:nvPr/>
        </p:nvSpPr>
        <p:spPr>
          <a:xfrm>
            <a:off x="1090975" y="1768675"/>
            <a:ext cx="1480800" cy="269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Top1</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2</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3</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4</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5</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6</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7</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8</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9</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10</a:t>
            </a:r>
            <a:endParaRPr b="1">
              <a:latin typeface="Roboto"/>
              <a:ea typeface="Roboto"/>
              <a:cs typeface="Roboto"/>
              <a:sym typeface="Roboto"/>
            </a:endParaRPr>
          </a:p>
        </p:txBody>
      </p:sp>
      <p:sp>
        <p:nvSpPr>
          <p:cNvPr id="438" name="Google Shape;438;p29"/>
          <p:cNvSpPr txBox="1"/>
          <p:nvPr>
            <p:ph idx="2" type="subTitle"/>
          </p:nvPr>
        </p:nvSpPr>
        <p:spPr>
          <a:xfrm>
            <a:off x="292225" y="1029725"/>
            <a:ext cx="3078300" cy="5949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a:t>eCommerce SKU</a:t>
            </a:r>
            <a:endParaRPr/>
          </a:p>
        </p:txBody>
      </p:sp>
      <p:sp>
        <p:nvSpPr>
          <p:cNvPr id="439" name="Google Shape;439;p29"/>
          <p:cNvSpPr/>
          <p:nvPr/>
        </p:nvSpPr>
        <p:spPr>
          <a:xfrm>
            <a:off x="6352800" y="1354050"/>
            <a:ext cx="1938600" cy="35265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txBox="1"/>
          <p:nvPr/>
        </p:nvSpPr>
        <p:spPr>
          <a:xfrm>
            <a:off x="6581700" y="1422250"/>
            <a:ext cx="1480800" cy="329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Top1</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2</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3</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4</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5</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6</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7</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8</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9</a:t>
            </a:r>
            <a:endParaRPr b="1">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Top 10</a:t>
            </a:r>
            <a:br>
              <a:rPr b="1" lang="en">
                <a:latin typeface="Roboto"/>
                <a:ea typeface="Roboto"/>
                <a:cs typeface="Roboto"/>
                <a:sym typeface="Roboto"/>
              </a:rPr>
            </a:br>
            <a:br>
              <a:rPr b="1" lang="en">
                <a:latin typeface="Roboto"/>
                <a:ea typeface="Roboto"/>
                <a:cs typeface="Roboto"/>
                <a:sym typeface="Roboto"/>
              </a:rPr>
            </a:br>
            <a:r>
              <a:rPr b="1" lang="en">
                <a:latin typeface="Roboto"/>
                <a:ea typeface="Roboto"/>
                <a:cs typeface="Roboto"/>
                <a:sym typeface="Roboto"/>
              </a:rPr>
              <a:t>other SKU</a:t>
            </a:r>
            <a:br>
              <a:rPr b="1" lang="en">
                <a:latin typeface="Roboto"/>
                <a:ea typeface="Roboto"/>
                <a:cs typeface="Roboto"/>
                <a:sym typeface="Roboto"/>
              </a:rPr>
            </a:br>
            <a:r>
              <a:rPr b="1" lang="en">
                <a:latin typeface="Roboto"/>
                <a:ea typeface="Roboto"/>
                <a:cs typeface="Roboto"/>
                <a:sym typeface="Roboto"/>
              </a:rPr>
              <a:t>other SKU</a:t>
            </a:r>
            <a:br>
              <a:rPr b="1" lang="en">
                <a:latin typeface="Roboto"/>
                <a:ea typeface="Roboto"/>
                <a:cs typeface="Roboto"/>
                <a:sym typeface="Roboto"/>
              </a:rPr>
            </a:br>
            <a:r>
              <a:rPr b="1" lang="en">
                <a:latin typeface="Roboto"/>
                <a:ea typeface="Roboto"/>
                <a:cs typeface="Roboto"/>
                <a:sym typeface="Roboto"/>
              </a:rPr>
              <a:t>other SKU</a:t>
            </a:r>
            <a:br>
              <a:rPr b="1" lang="en">
                <a:latin typeface="Roboto"/>
                <a:ea typeface="Roboto"/>
                <a:cs typeface="Roboto"/>
                <a:sym typeface="Roboto"/>
              </a:rPr>
            </a:br>
            <a:r>
              <a:rPr b="1" lang="en">
                <a:latin typeface="Roboto"/>
                <a:ea typeface="Roboto"/>
                <a:cs typeface="Roboto"/>
                <a:sym typeface="Roboto"/>
              </a:rPr>
              <a:t>other SKU</a:t>
            </a:r>
            <a:endParaRPr b="1">
              <a:latin typeface="Roboto"/>
              <a:ea typeface="Roboto"/>
              <a:cs typeface="Roboto"/>
              <a:sym typeface="Roboto"/>
            </a:endParaRPr>
          </a:p>
        </p:txBody>
      </p:sp>
      <p:sp>
        <p:nvSpPr>
          <p:cNvPr id="441" name="Google Shape;441;p29"/>
          <p:cNvSpPr txBox="1"/>
          <p:nvPr>
            <p:ph idx="2" type="subTitle"/>
          </p:nvPr>
        </p:nvSpPr>
        <p:spPr>
          <a:xfrm>
            <a:off x="5782950" y="1029725"/>
            <a:ext cx="3078300" cy="594900"/>
          </a:xfrm>
          <a:prstGeom prst="rect">
            <a:avLst/>
          </a:prstGeom>
        </p:spPr>
        <p:txBody>
          <a:bodyPr anchorCtr="0" anchor="b" bIns="91425" lIns="91425" spcFirstLastPara="1" rIns="91425" wrap="square" tIns="91425">
            <a:noAutofit/>
          </a:bodyPr>
          <a:lstStyle/>
          <a:p>
            <a:pPr indent="0" lvl="0" marL="0" rtl="0" algn="ctr">
              <a:spcBef>
                <a:spcPts val="0"/>
              </a:spcBef>
              <a:spcAft>
                <a:spcPts val="1600"/>
              </a:spcAft>
              <a:buNone/>
            </a:pPr>
            <a:r>
              <a:rPr lang="en"/>
              <a:t>Retail SKU</a:t>
            </a:r>
            <a:endParaRPr/>
          </a:p>
        </p:txBody>
      </p:sp>
      <p:cxnSp>
        <p:nvCxnSpPr>
          <p:cNvPr id="442" name="Google Shape;442;p29"/>
          <p:cNvCxnSpPr/>
          <p:nvPr/>
        </p:nvCxnSpPr>
        <p:spPr>
          <a:xfrm flipH="1" rot="10800000">
            <a:off x="2152875" y="1841150"/>
            <a:ext cx="4851300" cy="331200"/>
          </a:xfrm>
          <a:prstGeom prst="straightConnector1">
            <a:avLst/>
          </a:prstGeom>
          <a:noFill/>
          <a:ln cap="flat" cmpd="sng" w="28575">
            <a:solidFill>
              <a:srgbClr val="FF0000"/>
            </a:solidFill>
            <a:prstDash val="solid"/>
            <a:round/>
            <a:headEnd len="med" w="med" type="none"/>
            <a:tailEnd len="med" w="med" type="triangle"/>
          </a:ln>
        </p:spPr>
      </p:cxnSp>
      <p:cxnSp>
        <p:nvCxnSpPr>
          <p:cNvPr id="443" name="Google Shape;443;p29"/>
          <p:cNvCxnSpPr/>
          <p:nvPr/>
        </p:nvCxnSpPr>
        <p:spPr>
          <a:xfrm>
            <a:off x="2152875" y="2337125"/>
            <a:ext cx="4899900" cy="536700"/>
          </a:xfrm>
          <a:prstGeom prst="straightConnector1">
            <a:avLst/>
          </a:prstGeom>
          <a:noFill/>
          <a:ln cap="flat" cmpd="sng" w="28575">
            <a:solidFill>
              <a:srgbClr val="FF0000"/>
            </a:solidFill>
            <a:prstDash val="solid"/>
            <a:round/>
            <a:headEnd len="med" w="med" type="none"/>
            <a:tailEnd len="med" w="med" type="triangle"/>
          </a:ln>
        </p:spPr>
      </p:cxnSp>
      <p:cxnSp>
        <p:nvCxnSpPr>
          <p:cNvPr id="444" name="Google Shape;444;p29"/>
          <p:cNvCxnSpPr/>
          <p:nvPr/>
        </p:nvCxnSpPr>
        <p:spPr>
          <a:xfrm flipH="1" rot="10800000">
            <a:off x="2185325" y="2259875"/>
            <a:ext cx="4760400" cy="1162200"/>
          </a:xfrm>
          <a:prstGeom prst="straightConnector1">
            <a:avLst/>
          </a:prstGeom>
          <a:noFill/>
          <a:ln cap="flat" cmpd="sng" w="28575">
            <a:solidFill>
              <a:srgbClr val="FF0000"/>
            </a:solidFill>
            <a:prstDash val="solid"/>
            <a:round/>
            <a:headEnd len="med" w="med" type="none"/>
            <a:tailEnd len="med" w="med" type="triangle"/>
          </a:ln>
        </p:spPr>
      </p:cxnSp>
      <p:cxnSp>
        <p:nvCxnSpPr>
          <p:cNvPr id="445" name="Google Shape;445;p29"/>
          <p:cNvCxnSpPr/>
          <p:nvPr/>
        </p:nvCxnSpPr>
        <p:spPr>
          <a:xfrm flipH="1" rot="10800000">
            <a:off x="2185325" y="2493875"/>
            <a:ext cx="4701900" cy="277200"/>
          </a:xfrm>
          <a:prstGeom prst="straightConnector1">
            <a:avLst/>
          </a:prstGeom>
          <a:noFill/>
          <a:ln cap="flat" cmpd="sng" w="28575">
            <a:solidFill>
              <a:srgbClr val="FF0000"/>
            </a:solidFill>
            <a:prstDash val="solid"/>
            <a:round/>
            <a:headEnd len="med" w="med" type="none"/>
            <a:tailEnd len="med" w="med" type="triangle"/>
          </a:ln>
        </p:spPr>
      </p:cxnSp>
      <p:cxnSp>
        <p:nvCxnSpPr>
          <p:cNvPr id="446" name="Google Shape;446;p29"/>
          <p:cNvCxnSpPr/>
          <p:nvPr/>
        </p:nvCxnSpPr>
        <p:spPr>
          <a:xfrm>
            <a:off x="2177175" y="3234100"/>
            <a:ext cx="4778400" cy="253200"/>
          </a:xfrm>
          <a:prstGeom prst="straightConnector1">
            <a:avLst/>
          </a:prstGeom>
          <a:noFill/>
          <a:ln cap="flat" cmpd="sng" w="28575">
            <a:solidFill>
              <a:srgbClr val="FF0000"/>
            </a:solidFill>
            <a:prstDash val="solid"/>
            <a:round/>
            <a:headEnd len="med" w="med" type="none"/>
            <a:tailEnd len="med" w="med" type="triangle"/>
          </a:ln>
        </p:spPr>
      </p:cxnSp>
      <p:cxnSp>
        <p:nvCxnSpPr>
          <p:cNvPr id="447" name="Google Shape;447;p29"/>
          <p:cNvCxnSpPr/>
          <p:nvPr/>
        </p:nvCxnSpPr>
        <p:spPr>
          <a:xfrm>
            <a:off x="2213625" y="3422075"/>
            <a:ext cx="4644300" cy="523200"/>
          </a:xfrm>
          <a:prstGeom prst="straightConnector1">
            <a:avLst/>
          </a:prstGeom>
          <a:noFill/>
          <a:ln cap="flat" cmpd="sng" w="28575">
            <a:solidFill>
              <a:srgbClr val="0000FF"/>
            </a:solidFill>
            <a:prstDash val="solid"/>
            <a:round/>
            <a:headEnd len="med" w="med" type="none"/>
            <a:tailEnd len="med" w="med" type="triangle"/>
          </a:ln>
        </p:spPr>
      </p:cxnSp>
      <p:cxnSp>
        <p:nvCxnSpPr>
          <p:cNvPr id="448" name="Google Shape;448;p29"/>
          <p:cNvCxnSpPr/>
          <p:nvPr/>
        </p:nvCxnSpPr>
        <p:spPr>
          <a:xfrm>
            <a:off x="2213625" y="4057325"/>
            <a:ext cx="4605300" cy="121800"/>
          </a:xfrm>
          <a:prstGeom prst="straightConnector1">
            <a:avLst/>
          </a:prstGeom>
          <a:noFill/>
          <a:ln cap="flat" cmpd="sng" w="28575">
            <a:solidFill>
              <a:srgbClr val="0000FF"/>
            </a:solidFill>
            <a:prstDash val="solid"/>
            <a:round/>
            <a:headEnd len="med" w="med" type="none"/>
            <a:tailEnd len="med" w="med" type="triangle"/>
          </a:ln>
        </p:spPr>
      </p:cxnSp>
      <p:cxnSp>
        <p:nvCxnSpPr>
          <p:cNvPr id="449" name="Google Shape;449;p29"/>
          <p:cNvCxnSpPr/>
          <p:nvPr/>
        </p:nvCxnSpPr>
        <p:spPr>
          <a:xfrm>
            <a:off x="2213625" y="3038600"/>
            <a:ext cx="4624800" cy="1481400"/>
          </a:xfrm>
          <a:prstGeom prst="straightConnector1">
            <a:avLst/>
          </a:prstGeom>
          <a:noFill/>
          <a:ln cap="flat" cmpd="sng" w="28575">
            <a:solidFill>
              <a:srgbClr val="0000FF"/>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pic>
        <p:nvPicPr>
          <p:cNvPr id="454" name="Google Shape;454;p30"/>
          <p:cNvPicPr preferRelativeResize="0"/>
          <p:nvPr/>
        </p:nvPicPr>
        <p:blipFill>
          <a:blip r:embed="rId3">
            <a:alphaModFix/>
          </a:blip>
          <a:stretch>
            <a:fillRect/>
          </a:stretch>
        </p:blipFill>
        <p:spPr>
          <a:xfrm>
            <a:off x="191375" y="571250"/>
            <a:ext cx="8839198" cy="1919968"/>
          </a:xfrm>
          <a:prstGeom prst="rect">
            <a:avLst/>
          </a:prstGeom>
          <a:noFill/>
          <a:ln>
            <a:noFill/>
          </a:ln>
        </p:spPr>
      </p:pic>
      <p:sp>
        <p:nvSpPr>
          <p:cNvPr id="455" name="Google Shape;455;p30"/>
          <p:cNvSpPr txBox="1"/>
          <p:nvPr>
            <p:ph idx="1" type="subTitle"/>
          </p:nvPr>
        </p:nvSpPr>
        <p:spPr>
          <a:xfrm>
            <a:off x="191375" y="3146500"/>
            <a:ext cx="8839200" cy="17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Top 10 items in eCommerce are also popular in retail (not shown)</a:t>
            </a:r>
            <a:endParaRPr sz="2400"/>
          </a:p>
          <a:p>
            <a:pPr indent="0" lvl="0" marL="0" rtl="0" algn="ctr">
              <a:spcBef>
                <a:spcPts val="1600"/>
              </a:spcBef>
              <a:spcAft>
                <a:spcPts val="1600"/>
              </a:spcAft>
              <a:buNone/>
            </a:pPr>
            <a:r>
              <a:rPr lang="en" sz="2400"/>
              <a:t>The method can find association across channels</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31"/>
          <p:cNvSpPr txBox="1"/>
          <p:nvPr>
            <p:ph type="title"/>
          </p:nvPr>
        </p:nvSpPr>
        <p:spPr>
          <a:xfrm>
            <a:off x="720000" y="532025"/>
            <a:ext cx="7704000" cy="927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Implementable Solution</a:t>
            </a:r>
            <a:endParaRPr/>
          </a:p>
        </p:txBody>
      </p:sp>
      <p:sp>
        <p:nvSpPr>
          <p:cNvPr id="461" name="Google Shape;461;p31"/>
          <p:cNvSpPr txBox="1"/>
          <p:nvPr>
            <p:ph idx="1" type="subTitle"/>
          </p:nvPr>
        </p:nvSpPr>
        <p:spPr>
          <a:xfrm>
            <a:off x="720000" y="2353225"/>
            <a:ext cx="5298000" cy="25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Encourage more pick up from store option</a:t>
            </a:r>
            <a:endParaRPr sz="2400"/>
          </a:p>
          <a:p>
            <a:pPr indent="0" lvl="0" marL="0" rtl="0" algn="l">
              <a:spcBef>
                <a:spcPts val="1600"/>
              </a:spcBef>
              <a:spcAft>
                <a:spcPts val="1600"/>
              </a:spcAft>
              <a:buNone/>
            </a:pPr>
            <a:r>
              <a:rPr lang="en" sz="2400"/>
              <a:t>Inform customers shopping for clothes about closest store they can try them on</a:t>
            </a:r>
            <a:endParaRPr sz="2400"/>
          </a:p>
        </p:txBody>
      </p:sp>
      <p:sp>
        <p:nvSpPr>
          <p:cNvPr id="462" name="Google Shape;462;p31"/>
          <p:cNvSpPr txBox="1"/>
          <p:nvPr>
            <p:ph idx="2" type="subTitle"/>
          </p:nvPr>
        </p:nvSpPr>
        <p:spPr>
          <a:xfrm>
            <a:off x="679650" y="1459925"/>
            <a:ext cx="7435500" cy="11379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a:t>Expose e-Customers to the Retail Experience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32"/>
          <p:cNvSpPr txBox="1"/>
          <p:nvPr>
            <p:ph type="title"/>
          </p:nvPr>
        </p:nvSpPr>
        <p:spPr>
          <a:xfrm>
            <a:off x="720000" y="532025"/>
            <a:ext cx="7704000" cy="927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Reasons to Move to Retail</a:t>
            </a:r>
            <a:endParaRPr/>
          </a:p>
        </p:txBody>
      </p:sp>
      <p:sp>
        <p:nvSpPr>
          <p:cNvPr id="468" name="Google Shape;468;p32"/>
          <p:cNvSpPr txBox="1"/>
          <p:nvPr>
            <p:ph idx="3" type="subTitle"/>
          </p:nvPr>
        </p:nvSpPr>
        <p:spPr>
          <a:xfrm>
            <a:off x="3472587" y="2657897"/>
            <a:ext cx="2198700" cy="152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Retail transactions have lower return rates</a:t>
            </a:r>
            <a:endParaRPr sz="2400"/>
          </a:p>
        </p:txBody>
      </p:sp>
      <p:sp>
        <p:nvSpPr>
          <p:cNvPr id="469" name="Google Shape;469;p32"/>
          <p:cNvSpPr txBox="1"/>
          <p:nvPr>
            <p:ph idx="1" type="subTitle"/>
          </p:nvPr>
        </p:nvSpPr>
        <p:spPr>
          <a:xfrm>
            <a:off x="720000" y="2657901"/>
            <a:ext cx="2198700" cy="211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physical ads are more impactful than </a:t>
            </a:r>
            <a:r>
              <a:rPr lang="en" sz="2400"/>
              <a:t>d</a:t>
            </a:r>
            <a:r>
              <a:rPr lang="en" sz="2400"/>
              <a:t>igital ads</a:t>
            </a:r>
            <a:endParaRPr sz="2400"/>
          </a:p>
        </p:txBody>
      </p:sp>
      <p:sp>
        <p:nvSpPr>
          <p:cNvPr id="470" name="Google Shape;470;p32"/>
          <p:cNvSpPr txBox="1"/>
          <p:nvPr>
            <p:ph idx="2" type="subTitle"/>
          </p:nvPr>
        </p:nvSpPr>
        <p:spPr>
          <a:xfrm>
            <a:off x="720000" y="2108800"/>
            <a:ext cx="2198700" cy="5949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a:t>Physical Exposure</a:t>
            </a:r>
            <a:endParaRPr/>
          </a:p>
        </p:txBody>
      </p:sp>
      <p:sp>
        <p:nvSpPr>
          <p:cNvPr id="471" name="Google Shape;471;p32"/>
          <p:cNvSpPr txBox="1"/>
          <p:nvPr>
            <p:ph idx="4" type="subTitle"/>
          </p:nvPr>
        </p:nvSpPr>
        <p:spPr>
          <a:xfrm>
            <a:off x="3472587" y="2108800"/>
            <a:ext cx="2198700" cy="5949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a:t>Decrease Returns</a:t>
            </a:r>
            <a:endParaRPr/>
          </a:p>
        </p:txBody>
      </p:sp>
      <p:sp>
        <p:nvSpPr>
          <p:cNvPr id="472" name="Google Shape;472;p32"/>
          <p:cNvSpPr txBox="1"/>
          <p:nvPr>
            <p:ph idx="5" type="subTitle"/>
          </p:nvPr>
        </p:nvSpPr>
        <p:spPr>
          <a:xfrm>
            <a:off x="6225175" y="2657900"/>
            <a:ext cx="2629800" cy="152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Current </a:t>
            </a:r>
            <a:br>
              <a:rPr lang="en" sz="2400"/>
            </a:br>
            <a:r>
              <a:rPr lang="en" sz="2400"/>
              <a:t>Retail RFM is lower than eCommerce RFM</a:t>
            </a:r>
            <a:endParaRPr sz="2400"/>
          </a:p>
        </p:txBody>
      </p:sp>
      <p:sp>
        <p:nvSpPr>
          <p:cNvPr id="473" name="Google Shape;473;p32"/>
          <p:cNvSpPr txBox="1"/>
          <p:nvPr>
            <p:ph idx="6" type="subTitle"/>
          </p:nvPr>
        </p:nvSpPr>
        <p:spPr>
          <a:xfrm>
            <a:off x="6225174" y="2108800"/>
            <a:ext cx="2198700" cy="5949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a:t>Increase Retail RFM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477" name="Shape 477"/>
        <p:cNvGrpSpPr/>
        <p:nvPr/>
      </p:nvGrpSpPr>
      <p:grpSpPr>
        <a:xfrm>
          <a:off x="0" y="0"/>
          <a:ext cx="0" cy="0"/>
          <a:chOff x="0" y="0"/>
          <a:chExt cx="0" cy="0"/>
        </a:xfrm>
      </p:grpSpPr>
      <p:sp>
        <p:nvSpPr>
          <p:cNvPr id="478" name="Google Shape;478;p33"/>
          <p:cNvSpPr txBox="1"/>
          <p:nvPr>
            <p:ph type="title"/>
          </p:nvPr>
        </p:nvSpPr>
        <p:spPr>
          <a:xfrm>
            <a:off x="720000" y="1679233"/>
            <a:ext cx="4997700" cy="110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a:t>
            </a:r>
            <a:endParaRPr/>
          </a:p>
        </p:txBody>
      </p:sp>
      <p:cxnSp>
        <p:nvCxnSpPr>
          <p:cNvPr id="479" name="Google Shape;479;p33"/>
          <p:cNvCxnSpPr/>
          <p:nvPr/>
        </p:nvCxnSpPr>
        <p:spPr>
          <a:xfrm>
            <a:off x="841434" y="2762125"/>
            <a:ext cx="373800" cy="0"/>
          </a:xfrm>
          <a:prstGeom prst="straightConnector1">
            <a:avLst/>
          </a:prstGeom>
          <a:noFill/>
          <a:ln cap="flat" cmpd="sng" w="19050">
            <a:solidFill>
              <a:srgbClr val="F3F3F3"/>
            </a:solidFill>
            <a:prstDash val="solid"/>
            <a:round/>
            <a:headEnd len="med" w="med" type="none"/>
            <a:tailEnd len="med" w="med" type="none"/>
          </a:ln>
        </p:spPr>
      </p:cxnSp>
      <p:sp>
        <p:nvSpPr>
          <p:cNvPr id="480" name="Google Shape;480;p33"/>
          <p:cNvSpPr/>
          <p:nvPr/>
        </p:nvSpPr>
        <p:spPr>
          <a:xfrm>
            <a:off x="8991215" y="4943125"/>
            <a:ext cx="152784" cy="200374"/>
          </a:xfrm>
          <a:custGeom>
            <a:rect b="b" l="l" r="r" t="t"/>
            <a:pathLst>
              <a:path extrusionOk="0" h="2501" w="1907">
                <a:moveTo>
                  <a:pt x="1906" y="1"/>
                </a:moveTo>
                <a:cubicBezTo>
                  <a:pt x="1477" y="115"/>
                  <a:pt x="1083" y="346"/>
                  <a:pt x="758" y="668"/>
                </a:cubicBezTo>
                <a:cubicBezTo>
                  <a:pt x="269" y="1156"/>
                  <a:pt x="0" y="1809"/>
                  <a:pt x="0" y="2500"/>
                </a:cubicBezTo>
                <a:lnTo>
                  <a:pt x="1281" y="2500"/>
                </a:lnTo>
                <a:cubicBezTo>
                  <a:pt x="1281" y="2152"/>
                  <a:pt x="1421" y="1823"/>
                  <a:pt x="1665" y="1575"/>
                </a:cubicBezTo>
                <a:cubicBezTo>
                  <a:pt x="1739" y="1502"/>
                  <a:pt x="1819" y="1439"/>
                  <a:pt x="1906" y="1387"/>
                </a:cubicBezTo>
                <a:lnTo>
                  <a:pt x="1906"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1" name="Google Shape;481;p33"/>
          <p:cNvGrpSpPr/>
          <p:nvPr/>
        </p:nvGrpSpPr>
        <p:grpSpPr>
          <a:xfrm>
            <a:off x="841425" y="720000"/>
            <a:ext cx="264000" cy="264000"/>
            <a:chOff x="841425" y="540000"/>
            <a:chExt cx="264000" cy="264000"/>
          </a:xfrm>
        </p:grpSpPr>
        <p:sp>
          <p:nvSpPr>
            <p:cNvPr id="482" name="Google Shape;482;p33"/>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34"/>
          <p:cNvSpPr txBox="1"/>
          <p:nvPr>
            <p:ph type="title"/>
          </p:nvPr>
        </p:nvSpPr>
        <p:spPr>
          <a:xfrm>
            <a:off x="720000" y="532025"/>
            <a:ext cx="7704000" cy="92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Critique of Model</a:t>
            </a:r>
            <a:endParaRPr u="sng"/>
          </a:p>
        </p:txBody>
      </p:sp>
      <p:sp>
        <p:nvSpPr>
          <p:cNvPr id="489" name="Google Shape;489;p34"/>
          <p:cNvSpPr txBox="1"/>
          <p:nvPr>
            <p:ph idx="1" type="subTitle"/>
          </p:nvPr>
        </p:nvSpPr>
        <p:spPr>
          <a:xfrm>
            <a:off x="868400" y="2108800"/>
            <a:ext cx="3264900" cy="29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Only looks at SKU appearances (ignores frequency)</a:t>
            </a:r>
            <a:endParaRPr sz="2400"/>
          </a:p>
          <a:p>
            <a:pPr indent="0" lvl="0" marL="0" rtl="0" algn="l">
              <a:spcBef>
                <a:spcPts val="1600"/>
              </a:spcBef>
              <a:spcAft>
                <a:spcPts val="1600"/>
              </a:spcAft>
              <a:buNone/>
            </a:pPr>
            <a:r>
              <a:rPr lang="en" sz="2400"/>
              <a:t>Only top SKUs analyzed (limits dataset size)</a:t>
            </a:r>
            <a:endParaRPr sz="2400"/>
          </a:p>
        </p:txBody>
      </p:sp>
      <p:sp>
        <p:nvSpPr>
          <p:cNvPr id="490" name="Google Shape;490;p34"/>
          <p:cNvSpPr txBox="1"/>
          <p:nvPr>
            <p:ph idx="2" type="subTitle"/>
          </p:nvPr>
        </p:nvSpPr>
        <p:spPr>
          <a:xfrm>
            <a:off x="868400" y="1459925"/>
            <a:ext cx="3264900" cy="5949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a:t>Limitations</a:t>
            </a:r>
            <a:endParaRPr/>
          </a:p>
        </p:txBody>
      </p:sp>
      <p:sp>
        <p:nvSpPr>
          <p:cNvPr id="491" name="Google Shape;491;p34"/>
          <p:cNvSpPr txBox="1"/>
          <p:nvPr>
            <p:ph idx="3" type="subTitle"/>
          </p:nvPr>
        </p:nvSpPr>
        <p:spPr>
          <a:xfrm>
            <a:off x="4880475" y="2108800"/>
            <a:ext cx="4032900" cy="28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Expand algorithm to analyze discounts and all SKUs</a:t>
            </a:r>
            <a:endParaRPr sz="2400"/>
          </a:p>
          <a:p>
            <a:pPr indent="0" lvl="0" marL="0" rtl="0" algn="l">
              <a:spcBef>
                <a:spcPts val="1600"/>
              </a:spcBef>
              <a:spcAft>
                <a:spcPts val="0"/>
              </a:spcAft>
              <a:buNone/>
            </a:pPr>
            <a:r>
              <a:rPr lang="en" sz="2400"/>
              <a:t>More granular model (by store)</a:t>
            </a:r>
            <a:endParaRPr sz="2400"/>
          </a:p>
          <a:p>
            <a:pPr indent="0" lvl="0" marL="0" rtl="0" algn="l">
              <a:spcBef>
                <a:spcPts val="1600"/>
              </a:spcBef>
              <a:spcAft>
                <a:spcPts val="1600"/>
              </a:spcAft>
              <a:buNone/>
            </a:pPr>
            <a:r>
              <a:rPr lang="en" sz="2400"/>
              <a:t>Run analysis without Disney products</a:t>
            </a:r>
            <a:endParaRPr sz="2400"/>
          </a:p>
        </p:txBody>
      </p:sp>
      <p:sp>
        <p:nvSpPr>
          <p:cNvPr id="492" name="Google Shape;492;p34"/>
          <p:cNvSpPr txBox="1"/>
          <p:nvPr>
            <p:ph idx="4" type="subTitle"/>
          </p:nvPr>
        </p:nvSpPr>
        <p:spPr>
          <a:xfrm>
            <a:off x="5037675" y="1513900"/>
            <a:ext cx="3264900" cy="5949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a:t>Future Work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your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330" name="Shape 330"/>
        <p:cNvGrpSpPr/>
        <p:nvPr/>
      </p:nvGrpSpPr>
      <p:grpSpPr>
        <a:xfrm>
          <a:off x="0" y="0"/>
          <a:ext cx="0" cy="0"/>
          <a:chOff x="0" y="0"/>
          <a:chExt cx="0" cy="0"/>
        </a:xfrm>
      </p:grpSpPr>
      <p:sp>
        <p:nvSpPr>
          <p:cNvPr id="331" name="Google Shape;331;p19"/>
          <p:cNvSpPr txBox="1"/>
          <p:nvPr>
            <p:ph type="title"/>
          </p:nvPr>
        </p:nvSpPr>
        <p:spPr>
          <a:xfrm>
            <a:off x="3426525" y="1363233"/>
            <a:ext cx="4997700" cy="1102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PROBLEM</a:t>
            </a:r>
            <a:endParaRPr>
              <a:latin typeface="Josefin Sans"/>
              <a:ea typeface="Josefin Sans"/>
              <a:cs typeface="Josefin Sans"/>
              <a:sym typeface="Josefin Sans"/>
            </a:endParaRPr>
          </a:p>
        </p:txBody>
      </p:sp>
      <p:sp>
        <p:nvSpPr>
          <p:cNvPr id="332" name="Google Shape;332;p19"/>
          <p:cNvSpPr txBox="1"/>
          <p:nvPr>
            <p:ph idx="1" type="subTitle"/>
          </p:nvPr>
        </p:nvSpPr>
        <p:spPr>
          <a:xfrm>
            <a:off x="841425" y="1794250"/>
            <a:ext cx="7582800" cy="3158100"/>
          </a:xfrm>
          <a:prstGeom prst="rect">
            <a:avLst/>
          </a:prstGeom>
        </p:spPr>
        <p:txBody>
          <a:bodyPr anchorCtr="0" anchor="ctr" bIns="91425" lIns="91425" spcFirstLastPara="1" rIns="91425" wrap="square" tIns="198000">
            <a:noAutofit/>
          </a:bodyPr>
          <a:lstStyle/>
          <a:p>
            <a:pPr indent="0" lvl="0" marL="0" rtl="0" algn="r">
              <a:spcBef>
                <a:spcPts val="0"/>
              </a:spcBef>
              <a:spcAft>
                <a:spcPts val="1600"/>
              </a:spcAft>
              <a:buNone/>
            </a:pPr>
            <a:r>
              <a:rPr lang="en"/>
              <a:t>e-Commerce transactions do not expose customers to the full experience &amp; cost more than retail due to higher rates of return</a:t>
            </a:r>
            <a:endParaRPr/>
          </a:p>
        </p:txBody>
      </p:sp>
      <p:cxnSp>
        <p:nvCxnSpPr>
          <p:cNvPr id="333" name="Google Shape;333;p19"/>
          <p:cNvCxnSpPr/>
          <p:nvPr/>
        </p:nvCxnSpPr>
        <p:spPr>
          <a:xfrm>
            <a:off x="7889934" y="2446125"/>
            <a:ext cx="373800" cy="0"/>
          </a:xfrm>
          <a:prstGeom prst="straightConnector1">
            <a:avLst/>
          </a:prstGeom>
          <a:noFill/>
          <a:ln cap="flat" cmpd="sng" w="19050">
            <a:solidFill>
              <a:srgbClr val="F3F3F3"/>
            </a:solidFill>
            <a:prstDash val="solid"/>
            <a:round/>
            <a:headEnd len="med" w="med" type="none"/>
            <a:tailEnd len="med" w="med" type="none"/>
          </a:ln>
        </p:spPr>
      </p:cxnSp>
      <p:grpSp>
        <p:nvGrpSpPr>
          <p:cNvPr id="334" name="Google Shape;334;p19"/>
          <p:cNvGrpSpPr/>
          <p:nvPr/>
        </p:nvGrpSpPr>
        <p:grpSpPr>
          <a:xfrm>
            <a:off x="841425" y="720000"/>
            <a:ext cx="264000" cy="264000"/>
            <a:chOff x="841425" y="540000"/>
            <a:chExt cx="264000" cy="264000"/>
          </a:xfrm>
        </p:grpSpPr>
        <p:sp>
          <p:nvSpPr>
            <p:cNvPr id="335" name="Google Shape;335;p19"/>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20"/>
          <p:cNvSpPr txBox="1"/>
          <p:nvPr>
            <p:ph type="title"/>
          </p:nvPr>
        </p:nvSpPr>
        <p:spPr>
          <a:xfrm>
            <a:off x="490250" y="450150"/>
            <a:ext cx="7853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Motivation:</a:t>
            </a:r>
            <a:endParaRPr/>
          </a:p>
          <a:p>
            <a:pPr indent="0" lvl="0" marL="0" rtl="0" algn="l">
              <a:spcBef>
                <a:spcPts val="0"/>
              </a:spcBef>
              <a:spcAft>
                <a:spcPts val="0"/>
              </a:spcAft>
              <a:buNone/>
            </a:pPr>
            <a:r>
              <a:rPr lang="en" sz="3600"/>
              <a:t>Maximise Revenue &amp; Minimise Costs Through Cross-Selling to Customers </a:t>
            </a:r>
            <a:r>
              <a:rPr lang="en" sz="3600"/>
              <a:t>Between Channels</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1"/>
          <p:cNvSpPr txBox="1"/>
          <p:nvPr>
            <p:ph type="title"/>
          </p:nvPr>
        </p:nvSpPr>
        <p:spPr>
          <a:xfrm>
            <a:off x="392500" y="532025"/>
            <a:ext cx="8031600" cy="927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Top 10 e-commerce SKUs and their baskets</a:t>
            </a:r>
            <a:endParaRPr/>
          </a:p>
        </p:txBody>
      </p:sp>
      <p:sp>
        <p:nvSpPr>
          <p:cNvPr id="347" name="Google Shape;347;p21"/>
          <p:cNvSpPr txBox="1"/>
          <p:nvPr>
            <p:ph idx="4294967295" type="subTitle"/>
          </p:nvPr>
        </p:nvSpPr>
        <p:spPr>
          <a:xfrm>
            <a:off x="143250" y="1184125"/>
            <a:ext cx="8857500" cy="3825600"/>
          </a:xfrm>
          <a:prstGeom prst="rect">
            <a:avLst/>
          </a:prstGeom>
        </p:spPr>
        <p:txBody>
          <a:bodyPr anchorCtr="0" anchor="t" bIns="91425" lIns="91425" spcFirstLastPara="1" rIns="91425" wrap="square" tIns="198000">
            <a:noAutofit/>
          </a:bodyPr>
          <a:lstStyle/>
          <a:p>
            <a:pPr indent="0" lvl="0" marL="0" rtl="0" algn="l">
              <a:spcBef>
                <a:spcPts val="0"/>
              </a:spcBef>
              <a:spcAft>
                <a:spcPts val="0"/>
              </a:spcAft>
              <a:buNone/>
            </a:pPr>
            <a:r>
              <a:rPr lang="en"/>
              <a:t>- e-commerce and Retail Mainline transactions do not share top 10 ranking SKUs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Potential reason: inherent difficulties of maintaining in-store inventory.</a:t>
            </a:r>
            <a:endParaRPr/>
          </a:p>
          <a:p>
            <a:pPr indent="0" lvl="0" marL="0" rtl="0" algn="l">
              <a:spcBef>
                <a:spcPts val="1600"/>
              </a:spcBef>
              <a:spcAft>
                <a:spcPts val="0"/>
              </a:spcAft>
              <a:buNone/>
            </a:pPr>
            <a:r>
              <a:rPr lang="en"/>
              <a:t>- Even though top eCommerce SKUs are not one of top ranked SKUs in retail, we found considerable number of transactions with top eCommerce SKUs at retail.  </a:t>
            </a:r>
            <a:endParaRPr/>
          </a:p>
          <a:p>
            <a:pPr indent="0" lvl="0" marL="0" rtl="0" algn="l">
              <a:spcBef>
                <a:spcPts val="1600"/>
              </a:spcBef>
              <a:spcAft>
                <a:spcPts val="0"/>
              </a:spcAft>
              <a:buNone/>
            </a:pPr>
            <a:r>
              <a:rPr lang="en"/>
              <a:t>- Q: How many e-commerce SKUs appear in Retail Mainline transactions?</a:t>
            </a:r>
            <a:endParaRPr/>
          </a:p>
          <a:p>
            <a:pPr indent="0" lvl="0" marL="0" rtl="0" algn="l">
              <a:spcBef>
                <a:spcPts val="1600"/>
              </a:spcBef>
              <a:spcAft>
                <a:spcPts val="1600"/>
              </a:spcAft>
              <a:buNone/>
            </a:pPr>
            <a:r>
              <a:t/>
            </a:r>
            <a:endParaRPr/>
          </a:p>
        </p:txBody>
      </p:sp>
      <p:pic>
        <p:nvPicPr>
          <p:cNvPr id="348" name="Google Shape;348;p21"/>
          <p:cNvPicPr preferRelativeResize="0"/>
          <p:nvPr/>
        </p:nvPicPr>
        <p:blipFill>
          <a:blip r:embed="rId3">
            <a:alphaModFix/>
          </a:blip>
          <a:stretch>
            <a:fillRect/>
          </a:stretch>
        </p:blipFill>
        <p:spPr>
          <a:xfrm>
            <a:off x="2581275" y="1971675"/>
            <a:ext cx="3981450" cy="1200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2"/>
          <p:cNvSpPr txBox="1"/>
          <p:nvPr>
            <p:ph type="title"/>
          </p:nvPr>
        </p:nvSpPr>
        <p:spPr>
          <a:xfrm>
            <a:off x="161200" y="532025"/>
            <a:ext cx="8562000" cy="927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Retail Mainline Market Basket Trends Over Time</a:t>
            </a:r>
            <a:endParaRPr/>
          </a:p>
        </p:txBody>
      </p:sp>
      <p:sp>
        <p:nvSpPr>
          <p:cNvPr id="354" name="Google Shape;354;p22"/>
          <p:cNvSpPr txBox="1"/>
          <p:nvPr>
            <p:ph idx="4294967295" type="subTitle"/>
          </p:nvPr>
        </p:nvSpPr>
        <p:spPr>
          <a:xfrm>
            <a:off x="261675" y="1293401"/>
            <a:ext cx="3990600" cy="3584700"/>
          </a:xfrm>
          <a:prstGeom prst="rect">
            <a:avLst/>
          </a:prstGeom>
        </p:spPr>
        <p:txBody>
          <a:bodyPr anchorCtr="0" anchor="t" bIns="91425" lIns="91425" spcFirstLastPara="1" rIns="91425" wrap="square" tIns="198000">
            <a:noAutofit/>
          </a:bodyPr>
          <a:lstStyle/>
          <a:p>
            <a:pPr indent="0" lvl="0" marL="0" rtl="0" algn="l">
              <a:spcBef>
                <a:spcPts val="0"/>
              </a:spcBef>
              <a:spcAft>
                <a:spcPts val="0"/>
              </a:spcAft>
              <a:buNone/>
            </a:pPr>
            <a:r>
              <a:rPr lang="en"/>
              <a:t>- </a:t>
            </a:r>
            <a:r>
              <a:rPr lang="en"/>
              <a:t>Among Retail Mainline transactions containing top 10 eCommerce SKUs, the eCommerce SKUs are consistently the most frequent items in the retail basket for most months</a:t>
            </a:r>
            <a:endParaRPr/>
          </a:p>
          <a:p>
            <a:pPr indent="0" lvl="0" marL="0" rtl="0" algn="l">
              <a:spcBef>
                <a:spcPts val="1600"/>
              </a:spcBef>
              <a:spcAft>
                <a:spcPts val="1600"/>
              </a:spcAft>
              <a:buNone/>
            </a:pPr>
            <a:r>
              <a:rPr lang="en"/>
              <a:t>- </a:t>
            </a:r>
            <a:r>
              <a:rPr lang="en"/>
              <a:t>Can we leverage this shared popularity to provide symbiosis between e-commerce and retail? </a:t>
            </a:r>
            <a:endParaRPr/>
          </a:p>
        </p:txBody>
      </p:sp>
      <p:pic>
        <p:nvPicPr>
          <p:cNvPr id="355" name="Google Shape;355;p22"/>
          <p:cNvPicPr preferRelativeResize="0"/>
          <p:nvPr/>
        </p:nvPicPr>
        <p:blipFill>
          <a:blip r:embed="rId3">
            <a:alphaModFix/>
          </a:blip>
          <a:stretch>
            <a:fillRect/>
          </a:stretch>
        </p:blipFill>
        <p:spPr>
          <a:xfrm>
            <a:off x="4533025" y="1293400"/>
            <a:ext cx="4054530" cy="337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23"/>
          <p:cNvSpPr txBox="1"/>
          <p:nvPr>
            <p:ph type="title"/>
          </p:nvPr>
        </p:nvSpPr>
        <p:spPr>
          <a:xfrm>
            <a:off x="720000" y="532025"/>
            <a:ext cx="7704000" cy="927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Returns of Goods</a:t>
            </a:r>
            <a:endParaRPr/>
          </a:p>
        </p:txBody>
      </p:sp>
      <p:sp>
        <p:nvSpPr>
          <p:cNvPr id="361" name="Google Shape;361;p23"/>
          <p:cNvSpPr txBox="1"/>
          <p:nvPr>
            <p:ph idx="1" type="subTitle"/>
          </p:nvPr>
        </p:nvSpPr>
        <p:spPr>
          <a:xfrm>
            <a:off x="841500" y="2657900"/>
            <a:ext cx="3264900" cy="15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2.31% of value in net price is returned</a:t>
            </a:r>
            <a:endParaRPr sz="2400"/>
          </a:p>
          <a:p>
            <a:pPr indent="0" lvl="0" marL="0" rtl="0" algn="l">
              <a:spcBef>
                <a:spcPts val="1600"/>
              </a:spcBef>
              <a:spcAft>
                <a:spcPts val="0"/>
              </a:spcAft>
              <a:buNone/>
            </a:pPr>
            <a:r>
              <a:rPr lang="en" sz="2400"/>
              <a:t>1.32% of quantity is returned</a:t>
            </a:r>
            <a:endParaRPr sz="2400"/>
          </a:p>
          <a:p>
            <a:pPr indent="0" lvl="0" marL="0" rtl="0" algn="l">
              <a:spcBef>
                <a:spcPts val="1600"/>
              </a:spcBef>
              <a:spcAft>
                <a:spcPts val="1600"/>
              </a:spcAft>
              <a:buNone/>
            </a:pPr>
            <a:r>
              <a:t/>
            </a:r>
            <a:endParaRPr sz="2400"/>
          </a:p>
        </p:txBody>
      </p:sp>
      <p:sp>
        <p:nvSpPr>
          <p:cNvPr id="362" name="Google Shape;362;p23"/>
          <p:cNvSpPr txBox="1"/>
          <p:nvPr>
            <p:ph idx="2" type="subTitle"/>
          </p:nvPr>
        </p:nvSpPr>
        <p:spPr>
          <a:xfrm>
            <a:off x="841500" y="2108800"/>
            <a:ext cx="3264900" cy="5949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a:t>Retail</a:t>
            </a:r>
            <a:endParaRPr/>
          </a:p>
        </p:txBody>
      </p:sp>
      <p:sp>
        <p:nvSpPr>
          <p:cNvPr id="363" name="Google Shape;363;p23"/>
          <p:cNvSpPr txBox="1"/>
          <p:nvPr>
            <p:ph idx="3" type="subTitle"/>
          </p:nvPr>
        </p:nvSpPr>
        <p:spPr>
          <a:xfrm>
            <a:off x="5037675" y="2657899"/>
            <a:ext cx="3264900" cy="15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6.26% of value in net price is returned</a:t>
            </a:r>
            <a:endParaRPr sz="2400"/>
          </a:p>
          <a:p>
            <a:pPr indent="0" lvl="0" marL="0" rtl="0" algn="l">
              <a:spcBef>
                <a:spcPts val="1600"/>
              </a:spcBef>
              <a:spcAft>
                <a:spcPts val="1600"/>
              </a:spcAft>
              <a:buNone/>
            </a:pPr>
            <a:r>
              <a:rPr lang="en" sz="2400"/>
              <a:t>2.65% of quantity is returned</a:t>
            </a:r>
            <a:endParaRPr sz="2400"/>
          </a:p>
        </p:txBody>
      </p:sp>
      <p:sp>
        <p:nvSpPr>
          <p:cNvPr id="364" name="Google Shape;364;p23"/>
          <p:cNvSpPr txBox="1"/>
          <p:nvPr>
            <p:ph idx="4" type="subTitle"/>
          </p:nvPr>
        </p:nvSpPr>
        <p:spPr>
          <a:xfrm>
            <a:off x="5037675" y="2108800"/>
            <a:ext cx="3264900" cy="5949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a:t>e-Commerce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368" name="Shape 368"/>
        <p:cNvGrpSpPr/>
        <p:nvPr/>
      </p:nvGrpSpPr>
      <p:grpSpPr>
        <a:xfrm>
          <a:off x="0" y="0"/>
          <a:ext cx="0" cy="0"/>
          <a:chOff x="0" y="0"/>
          <a:chExt cx="0" cy="0"/>
        </a:xfrm>
      </p:grpSpPr>
      <p:sp>
        <p:nvSpPr>
          <p:cNvPr id="369" name="Google Shape;369;p24"/>
          <p:cNvSpPr txBox="1"/>
          <p:nvPr>
            <p:ph type="title"/>
          </p:nvPr>
        </p:nvSpPr>
        <p:spPr>
          <a:xfrm>
            <a:off x="720000" y="1679233"/>
            <a:ext cx="4997700" cy="110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370" name="Google Shape;370;p24"/>
          <p:cNvSpPr txBox="1"/>
          <p:nvPr>
            <p:ph idx="1" type="subTitle"/>
          </p:nvPr>
        </p:nvSpPr>
        <p:spPr>
          <a:xfrm>
            <a:off x="720000" y="3123500"/>
            <a:ext cx="8271300" cy="16647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Data-driven, implementable strategy through </a:t>
            </a:r>
            <a:br>
              <a:rPr lang="en"/>
            </a:br>
            <a:r>
              <a:rPr lang="en"/>
              <a:t>optimization of physical and virtual channels to </a:t>
            </a:r>
            <a:br>
              <a:rPr lang="en"/>
            </a:br>
            <a:r>
              <a:rPr lang="en"/>
              <a:t>enable</a:t>
            </a:r>
            <a:r>
              <a:rPr lang="en"/>
              <a:t> growth via </a:t>
            </a:r>
            <a:r>
              <a:rPr lang="en"/>
              <a:t>cross-selling opportunities</a:t>
            </a:r>
            <a:endParaRPr/>
          </a:p>
        </p:txBody>
      </p:sp>
      <p:cxnSp>
        <p:nvCxnSpPr>
          <p:cNvPr id="371" name="Google Shape;371;p24"/>
          <p:cNvCxnSpPr/>
          <p:nvPr/>
        </p:nvCxnSpPr>
        <p:spPr>
          <a:xfrm>
            <a:off x="841434" y="2762125"/>
            <a:ext cx="373800" cy="0"/>
          </a:xfrm>
          <a:prstGeom prst="straightConnector1">
            <a:avLst/>
          </a:prstGeom>
          <a:noFill/>
          <a:ln cap="flat" cmpd="sng" w="19050">
            <a:solidFill>
              <a:srgbClr val="F3F3F3"/>
            </a:solidFill>
            <a:prstDash val="solid"/>
            <a:round/>
            <a:headEnd len="med" w="med" type="none"/>
            <a:tailEnd len="med" w="med" type="none"/>
          </a:ln>
        </p:spPr>
      </p:cxnSp>
      <p:sp>
        <p:nvSpPr>
          <p:cNvPr id="372" name="Google Shape;372;p24"/>
          <p:cNvSpPr/>
          <p:nvPr/>
        </p:nvSpPr>
        <p:spPr>
          <a:xfrm>
            <a:off x="8991215" y="4943125"/>
            <a:ext cx="152784" cy="200374"/>
          </a:xfrm>
          <a:custGeom>
            <a:rect b="b" l="l" r="r" t="t"/>
            <a:pathLst>
              <a:path extrusionOk="0" h="2501" w="1907">
                <a:moveTo>
                  <a:pt x="1906" y="1"/>
                </a:moveTo>
                <a:cubicBezTo>
                  <a:pt x="1477" y="115"/>
                  <a:pt x="1083" y="346"/>
                  <a:pt x="758" y="668"/>
                </a:cubicBezTo>
                <a:cubicBezTo>
                  <a:pt x="269" y="1156"/>
                  <a:pt x="0" y="1809"/>
                  <a:pt x="0" y="2500"/>
                </a:cubicBezTo>
                <a:lnTo>
                  <a:pt x="1281" y="2500"/>
                </a:lnTo>
                <a:cubicBezTo>
                  <a:pt x="1281" y="2152"/>
                  <a:pt x="1421" y="1823"/>
                  <a:pt x="1665" y="1575"/>
                </a:cubicBezTo>
                <a:cubicBezTo>
                  <a:pt x="1739" y="1502"/>
                  <a:pt x="1819" y="1439"/>
                  <a:pt x="1906" y="1387"/>
                </a:cubicBezTo>
                <a:lnTo>
                  <a:pt x="1906"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24"/>
          <p:cNvGrpSpPr/>
          <p:nvPr/>
        </p:nvGrpSpPr>
        <p:grpSpPr>
          <a:xfrm>
            <a:off x="841425" y="720000"/>
            <a:ext cx="264000" cy="264000"/>
            <a:chOff x="841425" y="540000"/>
            <a:chExt cx="264000" cy="264000"/>
          </a:xfrm>
        </p:grpSpPr>
        <p:sp>
          <p:nvSpPr>
            <p:cNvPr id="374" name="Google Shape;374;p24"/>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379" name="Shape 379"/>
        <p:cNvGrpSpPr/>
        <p:nvPr/>
      </p:nvGrpSpPr>
      <p:grpSpPr>
        <a:xfrm>
          <a:off x="0" y="0"/>
          <a:ext cx="0" cy="0"/>
          <a:chOff x="0" y="0"/>
          <a:chExt cx="0" cy="0"/>
        </a:xfrm>
      </p:grpSpPr>
      <p:sp>
        <p:nvSpPr>
          <p:cNvPr id="380" name="Google Shape;380;p25"/>
          <p:cNvSpPr txBox="1"/>
          <p:nvPr>
            <p:ph type="title"/>
          </p:nvPr>
        </p:nvSpPr>
        <p:spPr>
          <a:xfrm>
            <a:off x="5065675" y="532025"/>
            <a:ext cx="3358200" cy="927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METHOD</a:t>
            </a:r>
            <a:endParaRPr>
              <a:latin typeface="Josefin Sans"/>
              <a:ea typeface="Josefin Sans"/>
              <a:cs typeface="Josefin Sans"/>
              <a:sym typeface="Josefin Sans"/>
            </a:endParaRPr>
          </a:p>
        </p:txBody>
      </p:sp>
      <p:sp>
        <p:nvSpPr>
          <p:cNvPr id="381" name="Google Shape;381;p25"/>
          <p:cNvSpPr txBox="1"/>
          <p:nvPr>
            <p:ph idx="3" type="subTitle"/>
          </p:nvPr>
        </p:nvSpPr>
        <p:spPr>
          <a:xfrm>
            <a:off x="3472575" y="1819700"/>
            <a:ext cx="2612700" cy="314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Perform </a:t>
            </a:r>
            <a:br>
              <a:rPr lang="en" sz="2400"/>
            </a:br>
            <a:r>
              <a:rPr lang="en" sz="2400"/>
              <a:t>Market Basket Analysis on </a:t>
            </a:r>
            <a:br>
              <a:rPr lang="en" sz="2400"/>
            </a:br>
            <a:r>
              <a:rPr lang="en" sz="2400"/>
              <a:t>r</a:t>
            </a:r>
            <a:r>
              <a:rPr lang="en" sz="2400"/>
              <a:t>etail transactions containing top e-commerce SKUs</a:t>
            </a:r>
            <a:endParaRPr sz="2400"/>
          </a:p>
        </p:txBody>
      </p:sp>
      <p:sp>
        <p:nvSpPr>
          <p:cNvPr id="382" name="Google Shape;382;p25"/>
          <p:cNvSpPr txBox="1"/>
          <p:nvPr>
            <p:ph idx="4" type="subTitle"/>
          </p:nvPr>
        </p:nvSpPr>
        <p:spPr>
          <a:xfrm>
            <a:off x="3472587" y="1270600"/>
            <a:ext cx="2198700" cy="5949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a:t>B.</a:t>
            </a:r>
            <a:endParaRPr/>
          </a:p>
        </p:txBody>
      </p:sp>
      <p:sp>
        <p:nvSpPr>
          <p:cNvPr id="383" name="Google Shape;383;p25"/>
          <p:cNvSpPr txBox="1"/>
          <p:nvPr>
            <p:ph idx="5" type="subTitle"/>
          </p:nvPr>
        </p:nvSpPr>
        <p:spPr>
          <a:xfrm>
            <a:off x="6377575" y="1819703"/>
            <a:ext cx="2198700" cy="314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Leverage data to tailor retail experience to maximize cross-selling opportunities </a:t>
            </a:r>
            <a:endParaRPr sz="2400"/>
          </a:p>
        </p:txBody>
      </p:sp>
      <p:sp>
        <p:nvSpPr>
          <p:cNvPr id="384" name="Google Shape;384;p25"/>
          <p:cNvSpPr txBox="1"/>
          <p:nvPr>
            <p:ph idx="6" type="subTitle"/>
          </p:nvPr>
        </p:nvSpPr>
        <p:spPr>
          <a:xfrm>
            <a:off x="6377574" y="1270600"/>
            <a:ext cx="2198700" cy="5949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a:t>C.</a:t>
            </a:r>
            <a:endParaRPr/>
          </a:p>
        </p:txBody>
      </p:sp>
      <p:sp>
        <p:nvSpPr>
          <p:cNvPr id="385" name="Google Shape;385;p25"/>
          <p:cNvSpPr txBox="1"/>
          <p:nvPr>
            <p:ph idx="1" type="subTitle"/>
          </p:nvPr>
        </p:nvSpPr>
        <p:spPr>
          <a:xfrm>
            <a:off x="720000" y="1819703"/>
            <a:ext cx="2198700" cy="31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Identify top 10 SKUs in e-commerce transactions</a:t>
            </a:r>
            <a:r>
              <a:rPr lang="en" sz="2400"/>
              <a:t> </a:t>
            </a:r>
            <a:endParaRPr sz="2400"/>
          </a:p>
          <a:p>
            <a:pPr indent="0" lvl="0" marL="0" rtl="0" algn="l">
              <a:spcBef>
                <a:spcPts val="1600"/>
              </a:spcBef>
              <a:spcAft>
                <a:spcPts val="1600"/>
              </a:spcAft>
              <a:buNone/>
            </a:pPr>
            <a:r>
              <a:rPr lang="en" sz="2400"/>
              <a:t>Monthly from Dec, 2017 to Nov, 2019</a:t>
            </a:r>
            <a:endParaRPr sz="2400"/>
          </a:p>
        </p:txBody>
      </p:sp>
      <p:sp>
        <p:nvSpPr>
          <p:cNvPr id="386" name="Google Shape;386;p25"/>
          <p:cNvSpPr txBox="1"/>
          <p:nvPr>
            <p:ph idx="2" type="subTitle"/>
          </p:nvPr>
        </p:nvSpPr>
        <p:spPr>
          <a:xfrm>
            <a:off x="719975" y="1270600"/>
            <a:ext cx="2198700" cy="5949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a:t>A.</a:t>
            </a:r>
            <a:endParaRPr/>
          </a:p>
        </p:txBody>
      </p:sp>
      <p:cxnSp>
        <p:nvCxnSpPr>
          <p:cNvPr id="387" name="Google Shape;387;p25"/>
          <p:cNvCxnSpPr/>
          <p:nvPr/>
        </p:nvCxnSpPr>
        <p:spPr>
          <a:xfrm>
            <a:off x="818809" y="1720450"/>
            <a:ext cx="373800" cy="0"/>
          </a:xfrm>
          <a:prstGeom prst="straightConnector1">
            <a:avLst/>
          </a:prstGeom>
          <a:noFill/>
          <a:ln cap="flat" cmpd="sng" w="19050">
            <a:solidFill>
              <a:srgbClr val="F3F3F3"/>
            </a:solidFill>
            <a:prstDash val="solid"/>
            <a:round/>
            <a:headEnd len="med" w="med" type="none"/>
            <a:tailEnd len="med" w="med" type="none"/>
          </a:ln>
        </p:spPr>
      </p:cxnSp>
      <p:cxnSp>
        <p:nvCxnSpPr>
          <p:cNvPr id="388" name="Google Shape;388;p25"/>
          <p:cNvCxnSpPr/>
          <p:nvPr/>
        </p:nvCxnSpPr>
        <p:spPr>
          <a:xfrm>
            <a:off x="3571396" y="1720450"/>
            <a:ext cx="385200" cy="0"/>
          </a:xfrm>
          <a:prstGeom prst="straightConnector1">
            <a:avLst/>
          </a:prstGeom>
          <a:noFill/>
          <a:ln cap="flat" cmpd="sng" w="19050">
            <a:solidFill>
              <a:srgbClr val="F3F3F3"/>
            </a:solidFill>
            <a:prstDash val="solid"/>
            <a:round/>
            <a:headEnd len="med" w="med" type="none"/>
            <a:tailEnd len="med" w="med" type="none"/>
          </a:ln>
        </p:spPr>
      </p:cxnSp>
      <p:cxnSp>
        <p:nvCxnSpPr>
          <p:cNvPr id="389" name="Google Shape;389;p25"/>
          <p:cNvCxnSpPr/>
          <p:nvPr/>
        </p:nvCxnSpPr>
        <p:spPr>
          <a:xfrm>
            <a:off x="6476346" y="1720450"/>
            <a:ext cx="419100" cy="0"/>
          </a:xfrm>
          <a:prstGeom prst="straightConnector1">
            <a:avLst/>
          </a:prstGeom>
          <a:noFill/>
          <a:ln cap="flat" cmpd="sng" w="19050">
            <a:solidFill>
              <a:srgbClr val="F3F3F3"/>
            </a:solidFill>
            <a:prstDash val="solid"/>
            <a:round/>
            <a:headEnd len="med" w="med" type="none"/>
            <a:tailEnd len="med" w="med" type="none"/>
          </a:ln>
        </p:spPr>
      </p:cxnSp>
      <p:grpSp>
        <p:nvGrpSpPr>
          <p:cNvPr id="390" name="Google Shape;390;p25"/>
          <p:cNvGrpSpPr/>
          <p:nvPr/>
        </p:nvGrpSpPr>
        <p:grpSpPr>
          <a:xfrm>
            <a:off x="841425" y="720000"/>
            <a:ext cx="264000" cy="264000"/>
            <a:chOff x="841425" y="540000"/>
            <a:chExt cx="264000" cy="264000"/>
          </a:xfrm>
        </p:grpSpPr>
        <p:sp>
          <p:nvSpPr>
            <p:cNvPr id="391" name="Google Shape;391;p25"/>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5"/>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396" name="Shape 396"/>
        <p:cNvGrpSpPr/>
        <p:nvPr/>
      </p:nvGrpSpPr>
      <p:grpSpPr>
        <a:xfrm>
          <a:off x="0" y="0"/>
          <a:ext cx="0" cy="0"/>
          <a:chOff x="0" y="0"/>
          <a:chExt cx="0" cy="0"/>
        </a:xfrm>
      </p:grpSpPr>
      <p:sp>
        <p:nvSpPr>
          <p:cNvPr id="397" name="Google Shape;397;p26"/>
          <p:cNvSpPr txBox="1"/>
          <p:nvPr>
            <p:ph type="title"/>
          </p:nvPr>
        </p:nvSpPr>
        <p:spPr>
          <a:xfrm>
            <a:off x="5065675" y="532025"/>
            <a:ext cx="3358200" cy="927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METHOD</a:t>
            </a:r>
            <a:endParaRPr>
              <a:latin typeface="Josefin Sans"/>
              <a:ea typeface="Josefin Sans"/>
              <a:cs typeface="Josefin Sans"/>
              <a:sym typeface="Josefin Sans"/>
            </a:endParaRPr>
          </a:p>
        </p:txBody>
      </p:sp>
      <p:sp>
        <p:nvSpPr>
          <p:cNvPr id="398" name="Google Shape;398;p26"/>
          <p:cNvSpPr txBox="1"/>
          <p:nvPr>
            <p:ph idx="1" type="subTitle"/>
          </p:nvPr>
        </p:nvSpPr>
        <p:spPr>
          <a:xfrm>
            <a:off x="720000" y="1819700"/>
            <a:ext cx="7799700" cy="31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Can popular products in </a:t>
            </a:r>
            <a:r>
              <a:rPr lang="en" sz="2400"/>
              <a:t>ecommerce</a:t>
            </a:r>
            <a:r>
              <a:rPr lang="en" sz="2400"/>
              <a:t> transactions drive more</a:t>
            </a:r>
            <a:r>
              <a:rPr lang="en" sz="2400"/>
              <a:t> sales in retail transactions? </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rPr lang="en" sz="2400"/>
              <a:t>How can we quantify the benefits of bringing ecommerce customer to retail store?</a:t>
            </a:r>
            <a:endParaRPr sz="2400"/>
          </a:p>
        </p:txBody>
      </p:sp>
      <p:sp>
        <p:nvSpPr>
          <p:cNvPr id="399" name="Google Shape;399;p26"/>
          <p:cNvSpPr txBox="1"/>
          <p:nvPr>
            <p:ph idx="2" type="subTitle"/>
          </p:nvPr>
        </p:nvSpPr>
        <p:spPr>
          <a:xfrm>
            <a:off x="719975" y="1270600"/>
            <a:ext cx="6121500" cy="5949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a:t>From the model we answer:</a:t>
            </a:r>
            <a:endParaRPr/>
          </a:p>
        </p:txBody>
      </p:sp>
      <p:cxnSp>
        <p:nvCxnSpPr>
          <p:cNvPr id="400" name="Google Shape;400;p26"/>
          <p:cNvCxnSpPr/>
          <p:nvPr/>
        </p:nvCxnSpPr>
        <p:spPr>
          <a:xfrm>
            <a:off x="818809" y="1720450"/>
            <a:ext cx="373800" cy="0"/>
          </a:xfrm>
          <a:prstGeom prst="straightConnector1">
            <a:avLst/>
          </a:prstGeom>
          <a:noFill/>
          <a:ln cap="flat" cmpd="sng" w="19050">
            <a:solidFill>
              <a:srgbClr val="F3F3F3"/>
            </a:solidFill>
            <a:prstDash val="solid"/>
            <a:round/>
            <a:headEnd len="med" w="med" type="none"/>
            <a:tailEnd len="med" w="med" type="none"/>
          </a:ln>
        </p:spPr>
      </p:cxnSp>
      <p:grpSp>
        <p:nvGrpSpPr>
          <p:cNvPr id="401" name="Google Shape;401;p26"/>
          <p:cNvGrpSpPr/>
          <p:nvPr/>
        </p:nvGrpSpPr>
        <p:grpSpPr>
          <a:xfrm>
            <a:off x="841425" y="720000"/>
            <a:ext cx="264000" cy="264000"/>
            <a:chOff x="841425" y="540000"/>
            <a:chExt cx="264000" cy="264000"/>
          </a:xfrm>
        </p:grpSpPr>
        <p:sp>
          <p:nvSpPr>
            <p:cNvPr id="402" name="Google Shape;402;p26"/>
            <p:cNvSpPr/>
            <p:nvPr/>
          </p:nvSpPr>
          <p:spPr>
            <a:xfrm>
              <a:off x="841425" y="540000"/>
              <a:ext cx="264000" cy="264000"/>
            </a:xfrm>
            <a:prstGeom prst="frame">
              <a:avLst>
                <a:gd fmla="val 12500" name="adj1"/>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a:off x="930828" y="629403"/>
              <a:ext cx="85200" cy="85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GUY KAWASAKI">
  <a:themeElements>
    <a:clrScheme name="Simple Dark">
      <a:dk1>
        <a:srgbClr val="434343"/>
      </a:dk1>
      <a:lt1>
        <a:srgbClr val="303030"/>
      </a:lt1>
      <a:dk2>
        <a:srgbClr val="F3F3F3"/>
      </a:dk2>
      <a:lt2>
        <a:srgbClr val="FF552E"/>
      </a:lt2>
      <a:accent1>
        <a:srgbClr val="F9CB9C"/>
      </a:accent1>
      <a:accent2>
        <a:srgbClr val="434343"/>
      </a:accent2>
      <a:accent3>
        <a:srgbClr val="FF552E"/>
      </a:accent3>
      <a:accent4>
        <a:srgbClr val="F9CB9C"/>
      </a:accent4>
      <a:accent5>
        <a:srgbClr val="F3F3F3"/>
      </a:accent5>
      <a:accent6>
        <a:srgbClr val="434343"/>
      </a:accent6>
      <a:hlink>
        <a:srgbClr val="F3F3F3"/>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