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1428-736A-4D0B-90E2-3C2E31D84C44}" type="datetimeFigureOut">
              <a:rPr lang="fr-FR" smtClean="0"/>
              <a:t>18/10/2017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7D5C-F6F9-4741-A752-3602165985D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1428-736A-4D0B-90E2-3C2E31D84C44}" type="datetimeFigureOut">
              <a:rPr lang="fr-FR" smtClean="0"/>
              <a:t>18/10/2017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7D5C-F6F9-4741-A752-3602165985D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1428-736A-4D0B-90E2-3C2E31D84C44}" type="datetimeFigureOut">
              <a:rPr lang="fr-FR" smtClean="0"/>
              <a:t>18/10/2017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7D5C-F6F9-4741-A752-3602165985D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1428-736A-4D0B-90E2-3C2E31D84C44}" type="datetimeFigureOut">
              <a:rPr lang="fr-FR" smtClean="0"/>
              <a:t>18/10/2017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7D5C-F6F9-4741-A752-3602165985D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1428-736A-4D0B-90E2-3C2E31D84C44}" type="datetimeFigureOut">
              <a:rPr lang="fr-FR" smtClean="0"/>
              <a:t>18/10/2017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7D5C-F6F9-4741-A752-3602165985D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1428-736A-4D0B-90E2-3C2E31D84C44}" type="datetimeFigureOut">
              <a:rPr lang="fr-FR" smtClean="0"/>
              <a:t>18/10/2017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7D5C-F6F9-4741-A752-3602165985D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1428-736A-4D0B-90E2-3C2E31D84C44}" type="datetimeFigureOut">
              <a:rPr lang="fr-FR" smtClean="0"/>
              <a:t>18/10/2017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7D5C-F6F9-4741-A752-3602165985D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1428-736A-4D0B-90E2-3C2E31D84C44}" type="datetimeFigureOut">
              <a:rPr lang="fr-FR" smtClean="0"/>
              <a:t>18/10/2017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7D5C-F6F9-4741-A752-3602165985D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1428-736A-4D0B-90E2-3C2E31D84C44}" type="datetimeFigureOut">
              <a:rPr lang="fr-FR" smtClean="0"/>
              <a:t>18/10/2017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7D5C-F6F9-4741-A752-3602165985D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1428-736A-4D0B-90E2-3C2E31D84C44}" type="datetimeFigureOut">
              <a:rPr lang="fr-FR" smtClean="0"/>
              <a:t>18/10/2017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7D5C-F6F9-4741-A752-3602165985D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1428-736A-4D0B-90E2-3C2E31D84C44}" type="datetimeFigureOut">
              <a:rPr lang="fr-FR" smtClean="0"/>
              <a:t>18/10/2017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7D5C-F6F9-4741-A752-3602165985D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51428-736A-4D0B-90E2-3C2E31D84C44}" type="datetimeFigureOut">
              <a:rPr lang="fr-FR" smtClean="0"/>
              <a:t>18/10/2017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27D5C-F6F9-4741-A752-3602165985D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56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084168" y="3651870"/>
            <a:ext cx="2880320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 background-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transparency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(black for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to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make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image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darker</a:t>
            </a:r>
            <a:endParaRPr lang="fr-F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1347614"/>
            <a:ext cx="2880320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Make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menu (header)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fixed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resizing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scrolling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1 to 2/3.</a:t>
            </a:r>
            <a:endParaRPr lang="fr-F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56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995936" y="1995686"/>
            <a:ext cx="288032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 one line not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two</a:t>
            </a:r>
            <a:endParaRPr lang="fr-F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>
            <a:stCxn id="6" idx="1"/>
          </p:cNvCxnSpPr>
          <p:nvPr/>
        </p:nvCxnSpPr>
        <p:spPr>
          <a:xfrm flipH="1">
            <a:off x="3131840" y="2149575"/>
            <a:ext cx="864096" cy="62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83768" y="4371950"/>
            <a:ext cx="32403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Once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done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resize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image if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needed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keep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proportions</a:t>
            </a:r>
            <a:endParaRPr lang="fr-F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5724128" y="4299942"/>
            <a:ext cx="720080" cy="3336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514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79512" y="555526"/>
            <a:ext cx="288032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Every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word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Uppercase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new line </a:t>
            </a:r>
          </a:p>
          <a:p>
            <a:endParaRPr lang="fr-F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padding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each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sentence (not line)</a:t>
            </a:r>
            <a:endParaRPr lang="fr-F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355976" y="627534"/>
            <a:ext cx="3168352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Livraison partout en France sous 48h</a:t>
            </a:r>
          </a:p>
          <a:p>
            <a:endParaRPr lang="fr-FR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Aucun frais de transport</a:t>
            </a:r>
          </a:p>
          <a:p>
            <a:endParaRPr lang="fr-FR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Bon de transport retour fournis</a:t>
            </a:r>
            <a:endParaRPr lang="fr-F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1619672" y="1779662"/>
            <a:ext cx="280831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5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076056" y="3363838"/>
            <a:ext cx="3528392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Assurance annulation et changement de date in one line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please</a:t>
            </a:r>
            <a:endParaRPr lang="fr-FR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column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if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needed</a:t>
            </a:r>
            <a:endParaRPr lang="fr-FR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Make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submenu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centered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not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left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aligned</a:t>
            </a:r>
            <a:endParaRPr lang="fr-F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necteur droit avec flèche 5"/>
          <p:cNvCxnSpPr>
            <a:stCxn id="5" idx="1"/>
          </p:cNvCxnSpPr>
          <p:nvPr/>
        </p:nvCxnSpPr>
        <p:spPr>
          <a:xfrm flipH="1" flipV="1">
            <a:off x="3923928" y="1779662"/>
            <a:ext cx="1152128" cy="21689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5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23528" y="3003798"/>
            <a:ext cx="352839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Keep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design but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 contact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page </a:t>
            </a:r>
            <a:endParaRPr lang="fr-F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76056" y="3363838"/>
            <a:ext cx="352839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Remove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every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pages the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Odoo</a:t>
            </a:r>
            <a:r>
              <a:rPr lang="fr-F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watermark</a:t>
            </a:r>
            <a:endParaRPr lang="fr-F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>
            <a:stCxn id="6" idx="2"/>
          </p:cNvCxnSpPr>
          <p:nvPr/>
        </p:nvCxnSpPr>
        <p:spPr>
          <a:xfrm>
            <a:off x="6840252" y="3887058"/>
            <a:ext cx="324036" cy="7009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121</Words>
  <Application>Microsoft Office PowerPoint</Application>
  <PresentationFormat>Affichage à l'écran (16:9)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Company>Métropole Nice Côte d'Azur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n133476</dc:creator>
  <cp:lastModifiedBy>n133476</cp:lastModifiedBy>
  <cp:revision>1</cp:revision>
  <dcterms:created xsi:type="dcterms:W3CDTF">2017-10-18T14:37:15Z</dcterms:created>
  <dcterms:modified xsi:type="dcterms:W3CDTF">2017-10-18T14:54:34Z</dcterms:modified>
</cp:coreProperties>
</file>