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18.11.2019</a:t>
            </a:fld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одержимое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18.11.2019</a:t>
            </a:fld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18.11.2019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2" name="Содержимое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4" name="Содержимое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Содержимое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18.11.2019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18.11.2019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18.11.2019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lyceum.yandex.ru/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69;p13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7215206" y="714356"/>
            <a:ext cx="1343925" cy="26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71;p13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5857884" y="285728"/>
            <a:ext cx="985824" cy="10277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5357818" y="4929198"/>
            <a:ext cx="34369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Автор</a:t>
            </a:r>
            <a:r>
              <a:rPr lang="en-US" sz="3600" dirty="0" smtClean="0"/>
              <a:t>:</a:t>
            </a:r>
            <a:endParaRPr lang="ru-RU" sz="3600" dirty="0" smtClean="0"/>
          </a:p>
          <a:p>
            <a:r>
              <a:rPr lang="ru-RU" sz="3600" dirty="0" smtClean="0"/>
              <a:t>Петров Никита</a:t>
            </a:r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428728" y="2500306"/>
            <a:ext cx="61634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err="1" smtClean="0"/>
              <a:t>Dangen</a:t>
            </a:r>
            <a:r>
              <a:rPr lang="en-US" sz="8000" dirty="0" smtClean="0"/>
              <a:t> Fight</a:t>
            </a:r>
            <a:endParaRPr lang="ru-RU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488" y="571480"/>
            <a:ext cx="36881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Структура проекта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500034" y="1643050"/>
            <a:ext cx="835824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main.exe – </a:t>
            </a:r>
            <a:r>
              <a:rPr lang="ru-RU" sz="4000" dirty="0" smtClean="0"/>
              <a:t>главный исполняемый файл</a:t>
            </a:r>
          </a:p>
          <a:p>
            <a:r>
              <a:rPr lang="en-US" sz="4000" dirty="0" err="1" smtClean="0"/>
              <a:t>ui</a:t>
            </a:r>
            <a:r>
              <a:rPr lang="en-US" sz="4000" dirty="0" smtClean="0"/>
              <a:t> </a:t>
            </a:r>
            <a:r>
              <a:rPr lang="en-US" sz="4000" dirty="0" smtClean="0"/>
              <a:t>– </a:t>
            </a:r>
            <a:r>
              <a:rPr lang="ru-RU" sz="4000" dirty="0" smtClean="0"/>
              <a:t>папка с </a:t>
            </a:r>
            <a:r>
              <a:rPr lang="en-US" sz="4000" dirty="0" err="1" smtClean="0"/>
              <a:t>ui</a:t>
            </a:r>
            <a:r>
              <a:rPr lang="en-US" sz="4000" dirty="0" smtClean="0"/>
              <a:t> </a:t>
            </a:r>
            <a:r>
              <a:rPr lang="ru-RU" sz="4000" dirty="0" smtClean="0"/>
              <a:t>файлами, которые отвечают за дизайн</a:t>
            </a:r>
          </a:p>
          <a:p>
            <a:r>
              <a:rPr lang="en-US" sz="4000" dirty="0" smtClean="0"/>
              <a:t>i</a:t>
            </a:r>
            <a:r>
              <a:rPr lang="en-US" sz="4000" dirty="0" smtClean="0"/>
              <a:t>mages – </a:t>
            </a:r>
            <a:r>
              <a:rPr lang="ru-RU" sz="4000" dirty="0" smtClean="0"/>
              <a:t>папка с картинками для заднего фона</a:t>
            </a:r>
          </a:p>
          <a:p>
            <a:r>
              <a:rPr lang="en-US" sz="4000" dirty="0" smtClean="0"/>
              <a:t>DB – </a:t>
            </a:r>
            <a:r>
              <a:rPr lang="ru-RU" sz="4000" dirty="0" smtClean="0"/>
              <a:t>папка с базой данных</a:t>
            </a:r>
            <a:endParaRPr lang="ru-RU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1802" y="357166"/>
            <a:ext cx="30296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/>
              <a:t>В будущем</a:t>
            </a:r>
            <a:r>
              <a:rPr lang="en-US" sz="4400" dirty="0" smtClean="0"/>
              <a:t>:</a:t>
            </a:r>
            <a:endParaRPr lang="ru-RU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642910" y="1500174"/>
            <a:ext cx="821537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3600" dirty="0" smtClean="0"/>
              <a:t>Добавить новые классы с особыми возможностями(к примеру паладин, который может лучиться)</a:t>
            </a:r>
          </a:p>
          <a:p>
            <a:pPr marL="342900" indent="-342900">
              <a:buAutoNum type="arabicPeriod"/>
            </a:pPr>
            <a:r>
              <a:rPr lang="ru-RU" sz="3600" dirty="0" smtClean="0"/>
              <a:t>Добавить предметы и магазин для них</a:t>
            </a:r>
          </a:p>
          <a:p>
            <a:pPr marL="342900" indent="-342900">
              <a:buAutoNum type="arabicPeriod"/>
            </a:pPr>
            <a:r>
              <a:rPr lang="ru-RU" sz="3600" dirty="0" smtClean="0"/>
              <a:t>Добавить опыт уровень, прокачку способностей  и характеристик</a:t>
            </a:r>
          </a:p>
          <a:p>
            <a:pPr marL="342900" indent="-342900">
              <a:buAutoNum type="arabicPeriod"/>
            </a:pPr>
            <a:r>
              <a:rPr lang="ru-RU" sz="3600" dirty="0" smtClean="0"/>
              <a:t>Добавить разнообразных врагов, уровни сложности, боссов</a:t>
            </a:r>
            <a:endParaRPr lang="ru-RU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57356" y="357166"/>
            <a:ext cx="59711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" sz="4000" dirty="0" smtClean="0"/>
              <a:t>Источники информации</a:t>
            </a:r>
            <a:endParaRPr lang="ru-RU" sz="4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4282" y="1142984"/>
            <a:ext cx="864399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buSzPts val="1800"/>
              <a:buAutoNum type="arabicPeriod"/>
            </a:pPr>
            <a:r>
              <a:rPr lang="ru-RU" sz="4400" dirty="0" smtClean="0"/>
              <a:t>Курсы </a:t>
            </a:r>
            <a:r>
              <a:rPr lang="en-US" sz="4400" dirty="0" err="1" smtClean="0"/>
              <a:t>Yandex.Lyceum</a:t>
            </a:r>
            <a:r>
              <a:rPr lang="en-US" sz="4400" dirty="0" smtClean="0"/>
              <a:t> - </a:t>
            </a:r>
            <a:r>
              <a:rPr lang="en-US" sz="4400" u="sng" dirty="0" smtClean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https://lyceum.yandex.ru/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57224" y="2786058"/>
            <a:ext cx="71340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" sz="5400" dirty="0" smtClean="0"/>
              <a:t>Спасибо за внимание!</a:t>
            </a:r>
            <a:endParaRPr lang="ru-RU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488" y="357166"/>
            <a:ext cx="35404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/>
              <a:t>Функционал</a:t>
            </a:r>
            <a:r>
              <a:rPr lang="en-US" sz="4400" dirty="0" smtClean="0"/>
              <a:t>:</a:t>
            </a:r>
            <a:endParaRPr lang="ru-RU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57158" y="1214422"/>
            <a:ext cx="250033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Возможность выбрать одного из 2 классов персонажей и попытаться набрать </a:t>
            </a:r>
          </a:p>
          <a:p>
            <a:r>
              <a:rPr lang="ru-RU" sz="2000" dirty="0" smtClean="0"/>
              <a:t>максимум очков, убивая скелетов, ударяя их в разные части тела, но нужно быть </a:t>
            </a:r>
          </a:p>
          <a:p>
            <a:r>
              <a:rPr lang="ru-RU" sz="2000" dirty="0" smtClean="0"/>
              <a:t>осторожным ведь скелеты тоже бьют в ответ и если ты умрёшь то потеряешь весь</a:t>
            </a:r>
          </a:p>
          <a:p>
            <a:r>
              <a:rPr lang="ru-RU" sz="2000" dirty="0" smtClean="0"/>
              <a:t>свой прогресс.</a:t>
            </a:r>
            <a:endParaRPr lang="ru-RU" sz="2000" dirty="0"/>
          </a:p>
        </p:txBody>
      </p:sp>
      <p:pic>
        <p:nvPicPr>
          <p:cNvPr id="1027" name="Picture 3" descr="C:\Users\Gennady\Desktop\Безымянный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1643050"/>
            <a:ext cx="5649354" cy="42148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Gennady\Desktop\Безымянный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571480"/>
            <a:ext cx="7612063" cy="56769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Gennady\Desktop\Безымянный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500042"/>
            <a:ext cx="7593013" cy="56880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Gennady\Desktop\Безымянный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571480"/>
            <a:ext cx="7602538" cy="56880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6288" y="585788"/>
            <a:ext cx="7591425" cy="568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Gennady\Desktop\Безымянный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571480"/>
            <a:ext cx="7612062" cy="56975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Gennady\Desktop\Безымянный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500042"/>
            <a:ext cx="7678737" cy="56880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6116" y="500042"/>
            <a:ext cx="2639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Реализация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42911" y="1357298"/>
            <a:ext cx="82868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1. Была использована библиотека </a:t>
            </a:r>
            <a:r>
              <a:rPr lang="en-US" sz="2400" dirty="0" smtClean="0"/>
              <a:t>PyQT5 </a:t>
            </a:r>
            <a:r>
              <a:rPr lang="ru-RU" sz="2400" dirty="0" smtClean="0"/>
              <a:t>для работы с приложением</a:t>
            </a:r>
          </a:p>
          <a:p>
            <a:pPr lvl="0"/>
            <a:r>
              <a:rPr lang="ru-RU" sz="2400" dirty="0" smtClean="0"/>
              <a:t>2. </a:t>
            </a:r>
            <a:r>
              <a:rPr lang="ru-RU" sz="2400" dirty="0" smtClean="0"/>
              <a:t>Был использован QT </a:t>
            </a:r>
            <a:r>
              <a:rPr lang="ru-RU" sz="2400" dirty="0" err="1" smtClean="0"/>
              <a:t>Designer</a:t>
            </a:r>
            <a:r>
              <a:rPr lang="ru-RU" sz="2400" dirty="0" smtClean="0"/>
              <a:t> для </a:t>
            </a:r>
            <a:r>
              <a:rPr lang="ru-RU" sz="2400" dirty="0" err="1" smtClean="0"/>
              <a:t>отрисовки</a:t>
            </a:r>
            <a:r>
              <a:rPr lang="ru-RU" sz="2400" dirty="0" smtClean="0"/>
              <a:t> частей приложения</a:t>
            </a:r>
          </a:p>
          <a:p>
            <a:r>
              <a:rPr lang="ru-RU" sz="2400" dirty="0" smtClean="0"/>
              <a:t>3. Была использована библиотека </a:t>
            </a:r>
            <a:r>
              <a:rPr lang="en-US" sz="2400" dirty="0" smtClean="0"/>
              <a:t>sqlite3</a:t>
            </a:r>
            <a:r>
              <a:rPr lang="ru-RU" sz="2400" dirty="0" smtClean="0"/>
              <a:t> для работы с базой данных</a:t>
            </a:r>
          </a:p>
          <a:p>
            <a:r>
              <a:rPr lang="ru-RU" sz="2400" dirty="0" smtClean="0"/>
              <a:t>4</a:t>
            </a:r>
            <a:r>
              <a:rPr lang="en-US" sz="2400" dirty="0" smtClean="0"/>
              <a:t>.</a:t>
            </a:r>
            <a:r>
              <a:rPr lang="ru-RU" sz="2400" dirty="0" smtClean="0"/>
              <a:t>Была использована библиотека </a:t>
            </a:r>
            <a:r>
              <a:rPr lang="en-US" sz="2400" dirty="0" err="1" smtClean="0"/>
              <a:t>PyInstaller</a:t>
            </a:r>
            <a:r>
              <a:rPr lang="en-US" sz="2400" dirty="0" smtClean="0"/>
              <a:t> </a:t>
            </a:r>
            <a:r>
              <a:rPr lang="ru-RU" sz="2400" dirty="0" smtClean="0"/>
              <a:t>для сборки независимого</a:t>
            </a:r>
          </a:p>
          <a:p>
            <a:r>
              <a:rPr lang="ru-RU" sz="2400" dirty="0" smtClean="0"/>
              <a:t> приложения</a:t>
            </a:r>
          </a:p>
          <a:p>
            <a:r>
              <a:rPr lang="ru-RU" sz="2400" dirty="0" smtClean="0"/>
              <a:t>5. Была использована библиотека </a:t>
            </a:r>
            <a:r>
              <a:rPr lang="en-US" sz="2400" dirty="0" smtClean="0"/>
              <a:t>random </a:t>
            </a:r>
            <a:r>
              <a:rPr lang="ru-RU" sz="2400" dirty="0" smtClean="0"/>
              <a:t>для получения случайных чисел</a:t>
            </a:r>
          </a:p>
          <a:p>
            <a:endParaRPr lang="ru-R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умажная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116</TotalTime>
  <Words>187</Words>
  <PresentationFormat>Экран (4:3)</PresentationFormat>
  <Paragraphs>28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Бумажная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Lair</dc:creator>
  <cp:lastModifiedBy>Gennady</cp:lastModifiedBy>
  <cp:revision>13</cp:revision>
  <dcterms:created xsi:type="dcterms:W3CDTF">2019-11-18T16:25:52Z</dcterms:created>
  <dcterms:modified xsi:type="dcterms:W3CDTF">2019-11-18T18:32:14Z</dcterms:modified>
</cp:coreProperties>
</file>