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6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29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20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0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4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9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5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9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6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05DD27-3E71-4DC7-971F-37AF9A331A33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6713-D2D1-402A-AFFE-AB1BA7513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1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yceum.yandex.ru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289" y="270642"/>
            <a:ext cx="10089931" cy="3329581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Расписание и разборы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Навык для Алисы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16111" y="5065604"/>
            <a:ext cx="5475889" cy="1655762"/>
          </a:xfrm>
        </p:spPr>
        <p:txBody>
          <a:bodyPr>
            <a:normAutofit fontScale="92500"/>
          </a:bodyPr>
          <a:lstStyle/>
          <a:p>
            <a:r>
              <a:rPr lang="ru-RU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Выполнили Петров Никита, </a:t>
            </a:r>
            <a:r>
              <a:rPr lang="ru-RU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Сагитов</a:t>
            </a:r>
            <a:r>
              <a:rPr lang="ru-RU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Расул, </a:t>
            </a:r>
            <a:r>
              <a:rPr lang="ru-RU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Колсникова</a:t>
            </a:r>
            <a:r>
              <a:rPr lang="ru-RU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Юлия</a:t>
            </a:r>
            <a:endParaRPr lang="ru-RU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158" y="273269"/>
            <a:ext cx="4714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Функционал: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20414" y="1196599"/>
            <a:ext cx="3983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Алиса может выполнить фонетический и </a:t>
            </a:r>
            <a:r>
              <a:rPr lang="ru-RU" sz="2400" dirty="0" err="1" smtClean="0"/>
              <a:t>звуко</a:t>
            </a:r>
            <a:r>
              <a:rPr lang="ru-RU" sz="2400" dirty="0" smtClean="0"/>
              <a:t>-буквенный, морфемный и по составу, морфологический и как часть речи. Так же Алиса может сказать расписание школы, если она есть в базе данных, или если нет, то можно добавить.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40" y="1439917"/>
            <a:ext cx="6285885" cy="46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2" y="283778"/>
            <a:ext cx="5766562" cy="35643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73" y="2701158"/>
            <a:ext cx="6356622" cy="38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1" y="290834"/>
            <a:ext cx="5750950" cy="46700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51" y="1917115"/>
            <a:ext cx="5861257" cy="46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7711" y="73573"/>
            <a:ext cx="3677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Реализация: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36028" y="1439917"/>
            <a:ext cx="11254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000" dirty="0" smtClean="0"/>
              <a:t>Библиотека </a:t>
            </a:r>
            <a:r>
              <a:rPr lang="en-US" sz="4000" dirty="0" smtClean="0"/>
              <a:t>Flask </a:t>
            </a:r>
            <a:r>
              <a:rPr lang="ru-RU" sz="4000" dirty="0" smtClean="0"/>
              <a:t>для создания </a:t>
            </a:r>
            <a:r>
              <a:rPr lang="en-US" sz="4000" dirty="0" smtClean="0"/>
              <a:t>web-</a:t>
            </a:r>
            <a:r>
              <a:rPr lang="ru-RU" sz="4000" dirty="0" smtClean="0"/>
              <a:t>приложения</a:t>
            </a:r>
          </a:p>
          <a:p>
            <a:pPr marL="342900" indent="-342900">
              <a:buAutoNum type="arabicPeriod"/>
            </a:pPr>
            <a:r>
              <a:rPr lang="ru-RU" sz="4000" dirty="0" smtClean="0"/>
              <a:t>Библиотека </a:t>
            </a:r>
            <a:r>
              <a:rPr lang="en-US" sz="4000" dirty="0" smtClean="0"/>
              <a:t>requests </a:t>
            </a:r>
            <a:r>
              <a:rPr lang="ru-RU" sz="4000" dirty="0" smtClean="0"/>
              <a:t>для осуществления </a:t>
            </a:r>
            <a:r>
              <a:rPr lang="en-US" sz="4000" dirty="0" smtClean="0"/>
              <a:t>GET </a:t>
            </a:r>
            <a:r>
              <a:rPr lang="ru-RU" sz="4000" dirty="0" smtClean="0"/>
              <a:t>на разные сайты</a:t>
            </a:r>
          </a:p>
          <a:p>
            <a:pPr marL="342900" indent="-342900">
              <a:buAutoNum type="arabicPeriod"/>
            </a:pPr>
            <a:r>
              <a:rPr lang="ru-RU" sz="4000" dirty="0" smtClean="0"/>
              <a:t>Библиотека </a:t>
            </a:r>
            <a:r>
              <a:rPr lang="en-US" sz="4000" dirty="0" smtClean="0"/>
              <a:t>logging </a:t>
            </a:r>
            <a:r>
              <a:rPr lang="ru-RU" sz="4000" dirty="0" smtClean="0"/>
              <a:t>для ведения лога</a:t>
            </a:r>
          </a:p>
          <a:p>
            <a:pPr marL="342900" indent="-342900">
              <a:buAutoNum type="arabicPeriod"/>
            </a:pPr>
            <a:r>
              <a:rPr lang="ru-RU" sz="4000" dirty="0" smtClean="0"/>
              <a:t>Приложение </a:t>
            </a:r>
            <a:r>
              <a:rPr lang="en-US" sz="4000" dirty="0" err="1" smtClean="0"/>
              <a:t>ngrok</a:t>
            </a:r>
            <a:r>
              <a:rPr lang="en-US" sz="4000" dirty="0" smtClean="0"/>
              <a:t> </a:t>
            </a:r>
            <a:r>
              <a:rPr lang="ru-RU" sz="4000" dirty="0" smtClean="0"/>
              <a:t>для создания </a:t>
            </a:r>
            <a:r>
              <a:rPr lang="ru-RU" sz="4000" dirty="0" err="1" smtClean="0"/>
              <a:t>тунеля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191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5366" y="94593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Структура: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72966" y="1597572"/>
            <a:ext cx="11550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Файл </a:t>
            </a:r>
            <a:r>
              <a:rPr lang="en-US" sz="3200" dirty="0" smtClean="0"/>
              <a:t>main.py </a:t>
            </a:r>
            <a:r>
              <a:rPr lang="ru-RU" sz="3200" dirty="0" smtClean="0"/>
              <a:t>основной файл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Файл </a:t>
            </a:r>
            <a:r>
              <a:rPr lang="en-US" sz="3200" dirty="0" smtClean="0"/>
              <a:t>handle_dialog.py</a:t>
            </a:r>
            <a:r>
              <a:rPr lang="ru-RU" sz="3200" dirty="0" smtClean="0"/>
              <a:t>, в нём формируется ответ на запрос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Файл </a:t>
            </a:r>
            <a:r>
              <a:rPr lang="en-US" sz="3200" dirty="0" smtClean="0"/>
              <a:t>names.py</a:t>
            </a:r>
            <a:r>
              <a:rPr lang="ru-RU" sz="3200" dirty="0" smtClean="0"/>
              <a:t>, в нём хранятся разные переменные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Файл </a:t>
            </a:r>
            <a:r>
              <a:rPr lang="en-US" sz="3200" dirty="0" smtClean="0"/>
              <a:t>rasbor.py</a:t>
            </a:r>
            <a:r>
              <a:rPr lang="ru-RU" sz="3200" dirty="0" smtClean="0"/>
              <a:t>, в нём выполняется разбор слова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Файл </a:t>
            </a:r>
            <a:r>
              <a:rPr lang="en-US" sz="3200" dirty="0" smtClean="0"/>
              <a:t>MethodsOfDb.py</a:t>
            </a:r>
            <a:r>
              <a:rPr lang="ru-RU" sz="3200" dirty="0" smtClean="0"/>
              <a:t>, там хранятся методы для работы с базой данных и </a:t>
            </a:r>
            <a:r>
              <a:rPr lang="ru-RU" sz="3200" dirty="0" err="1" smtClean="0"/>
              <a:t>рассписанием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313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4442" y="199697"/>
            <a:ext cx="388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В будущем: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83476" y="1587062"/>
            <a:ext cx="11067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1. Добавить в расписании разграничение на дни недели</a:t>
            </a:r>
          </a:p>
          <a:p>
            <a:r>
              <a:rPr lang="ru-RU" sz="3200" dirty="0" smtClean="0"/>
              <a:t>2. Добавить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38721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241" y="252249"/>
            <a:ext cx="7085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Источник информации: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5228"/>
            <a:ext cx="11256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ru-RU" sz="4400" dirty="0" smtClean="0"/>
              <a:t>1. </a:t>
            </a:r>
            <a:r>
              <a:rPr lang="ru-RU" sz="4400" dirty="0"/>
              <a:t>Курсы </a:t>
            </a:r>
            <a:r>
              <a:rPr lang="en-US" sz="4400" dirty="0" err="1"/>
              <a:t>Yandex.Lyceum</a:t>
            </a:r>
            <a:r>
              <a:rPr lang="en-US" sz="4400" dirty="0"/>
              <a:t> - </a:t>
            </a:r>
            <a:r>
              <a:rPr lang="en-US" sz="4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https://lyceum.yandex.ru/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814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0235" y="2659118"/>
            <a:ext cx="8111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9654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158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“Расписание и разборы” Навык для Алисы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Расписание и разборы Навык для Алисы</dc:title>
  <dc:creator>Lairty</dc:creator>
  <cp:lastModifiedBy>Lairty</cp:lastModifiedBy>
  <cp:revision>5</cp:revision>
  <dcterms:created xsi:type="dcterms:W3CDTF">2020-05-05T09:15:11Z</dcterms:created>
  <dcterms:modified xsi:type="dcterms:W3CDTF">2020-05-05T09:56:40Z</dcterms:modified>
</cp:coreProperties>
</file>