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95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84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65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53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62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426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002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3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14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5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63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33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28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15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7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12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76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124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8371" y="1728437"/>
            <a:ext cx="8776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Игра </a:t>
            </a:r>
            <a:r>
              <a:rPr lang="en-US" sz="6000" dirty="0" smtClean="0"/>
              <a:t>“Knight vs Orcs”</a:t>
            </a:r>
            <a:endParaRPr lang="ru-RU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508702" y="4237464"/>
            <a:ext cx="65950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Автор: Петров Никита</a:t>
            </a:r>
          </a:p>
          <a:p>
            <a:r>
              <a:rPr lang="ru-RU" sz="4400" dirty="0" smtClean="0"/>
              <a:t>9 Г класс </a:t>
            </a:r>
          </a:p>
          <a:p>
            <a:r>
              <a:rPr lang="ru-RU" sz="4400" dirty="0" smtClean="0"/>
              <a:t>МАОУ </a:t>
            </a:r>
            <a:r>
              <a:rPr lang="en-US" sz="4400" dirty="0" smtClean="0"/>
              <a:t>“</a:t>
            </a:r>
            <a:r>
              <a:rPr lang="ru-RU" sz="4400" dirty="0" smtClean="0"/>
              <a:t>Гимназия № 1</a:t>
            </a:r>
            <a:r>
              <a:rPr lang="en-US" sz="4400" dirty="0" smtClean="0"/>
              <a:t>”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522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721" y="356838"/>
            <a:ext cx="1177568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Для запуска необходимо перейти в папку </a:t>
            </a:r>
            <a:r>
              <a:rPr lang="en-US" sz="4400" dirty="0" smtClean="0"/>
              <a:t>build</a:t>
            </a:r>
            <a:r>
              <a:rPr lang="ru-RU" sz="4400" dirty="0" smtClean="0"/>
              <a:t>, затем перейти в папку </a:t>
            </a:r>
            <a:r>
              <a:rPr lang="en-US" sz="4400" dirty="0" smtClean="0"/>
              <a:t>exe.win-amd64-3.6</a:t>
            </a:r>
            <a:r>
              <a:rPr lang="ru-RU" sz="4400" dirty="0" smtClean="0"/>
              <a:t> и там запустить файл </a:t>
            </a:r>
            <a:r>
              <a:rPr lang="en-US" sz="4400" dirty="0" smtClean="0"/>
              <a:t>main.exe</a:t>
            </a:r>
            <a:r>
              <a:rPr lang="ru-RU" sz="4400" dirty="0" smtClean="0"/>
              <a:t>.</a:t>
            </a:r>
          </a:p>
          <a:p>
            <a:r>
              <a:rPr lang="ru-RU" sz="4400" dirty="0" smtClean="0"/>
              <a:t>Для того что бы запустить через </a:t>
            </a:r>
            <a:r>
              <a:rPr lang="en-US" sz="4400" dirty="0" smtClean="0"/>
              <a:t>main.py </a:t>
            </a:r>
            <a:r>
              <a:rPr lang="ru-RU" sz="4400" dirty="0" smtClean="0"/>
              <a:t>необходимо предварительно установить библиотеки из файла </a:t>
            </a:r>
            <a:r>
              <a:rPr lang="en-US" sz="4400" dirty="0" smtClean="0"/>
              <a:t>requirements.txt</a:t>
            </a:r>
            <a:r>
              <a:rPr lang="ru-RU" sz="4400" dirty="0" smtClean="0"/>
              <a:t> и после запускать с помощью </a:t>
            </a:r>
            <a:r>
              <a:rPr lang="ru-RU" sz="4400" dirty="0" err="1" smtClean="0"/>
              <a:t>интерпритатора</a:t>
            </a:r>
            <a:r>
              <a:rPr lang="ru-RU" sz="4400" dirty="0" smtClean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634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2342" y="2743200"/>
            <a:ext cx="6058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Спасибо за внимание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385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0332" y="0"/>
            <a:ext cx="50048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/>
              <a:t>Функционал</a:t>
            </a:r>
            <a:endParaRPr lang="ru-RU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38146"/>
            <a:ext cx="653461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Возможность зарегистрироваться и начать сражаться с орками, получая за убитых очки. Так же очки начисляются за  время жизни. При определённом уровне очков у тебя поднимется уровень и увеличиться одна из возможных характеристик( сила, которая немного увеличивает урон и здоровье, ловкость, которая тоже немного увеличивает урон и, кроме того, увеличивает скорость атаки, и собственно урон и здоровье), но с каждым разом нужно всё больше очков. И враги со временем становятся всё сильнее и сильнее, так что берегись. Кроме того на карте временами появляться предметы, наступив на него ты увидишь характеристики нового предмета и того что на тебе, и ты можешь выбрать, надеть новый предмет или оставить старый. Умерев ты начнёшь сначала.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15" y="1572921"/>
            <a:ext cx="5511225" cy="3077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61052" y="4929437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Главное поле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6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8" y="278780"/>
            <a:ext cx="11597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Управление осуществляется с помощью следующих клавиш:</a:t>
            </a:r>
          </a:p>
          <a:p>
            <a:r>
              <a:rPr lang="en-US" sz="2400" dirty="0" smtClean="0"/>
              <a:t>W</a:t>
            </a:r>
            <a:r>
              <a:rPr lang="ru-RU" sz="2400" dirty="0" smtClean="0"/>
              <a:t> – подняться на одну клетку вверх </a:t>
            </a:r>
          </a:p>
          <a:p>
            <a:r>
              <a:rPr lang="en-US" sz="2400" dirty="0" smtClean="0"/>
              <a:t>A – </a:t>
            </a:r>
            <a:r>
              <a:rPr lang="ru-RU" sz="2400" dirty="0" smtClean="0"/>
              <a:t>переместиться на одну клетку влево</a:t>
            </a:r>
            <a:endParaRPr lang="ru-RU" sz="2400" dirty="0" smtClean="0"/>
          </a:p>
          <a:p>
            <a:r>
              <a:rPr lang="en-US" sz="2400" dirty="0" smtClean="0"/>
              <a:t>D – </a:t>
            </a:r>
            <a:r>
              <a:rPr lang="ru-RU" sz="2400" dirty="0" smtClean="0"/>
              <a:t>переместиться на одну клетку вправо</a:t>
            </a:r>
          </a:p>
          <a:p>
            <a:r>
              <a:rPr lang="en-US" sz="2400" dirty="0" smtClean="0"/>
              <a:t>S – </a:t>
            </a:r>
            <a:r>
              <a:rPr lang="ru-RU" sz="2400" dirty="0" smtClean="0"/>
              <a:t>опуститься на одну клетку вниз</a:t>
            </a:r>
          </a:p>
          <a:p>
            <a:r>
              <a:rPr lang="en-US" sz="2400" dirty="0" smtClean="0"/>
              <a:t>L</a:t>
            </a:r>
            <a:r>
              <a:rPr lang="ru-RU" sz="2400" dirty="0" smtClean="0"/>
              <a:t> – открывает боковую панель с логами игры</a:t>
            </a:r>
          </a:p>
          <a:p>
            <a:r>
              <a:rPr lang="ru-RU" sz="2400" dirty="0" smtClean="0"/>
              <a:t>Красным цветом выделено получение урона, белым – </a:t>
            </a:r>
          </a:p>
          <a:p>
            <a:r>
              <a:rPr lang="ru-RU" sz="2400" dirty="0" smtClean="0"/>
              <a:t>нанесение урона, синим – новый уровень, зелёным смерть </a:t>
            </a:r>
          </a:p>
          <a:p>
            <a:r>
              <a:rPr lang="ru-RU" sz="2400" dirty="0" smtClean="0"/>
              <a:t>игрока и накопленный уровень и очки.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5457"/>
            <a:ext cx="12192000" cy="9239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57197" y="5670142"/>
            <a:ext cx="93780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ЛКМ – удар, направление определяется по положению мышки относительно игрока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197" y="3723032"/>
            <a:ext cx="6378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 </a:t>
            </a:r>
            <a:r>
              <a:rPr lang="ru-RU" sz="2400" dirty="0"/>
              <a:t>– открывает нижнюю панель инвентаря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273" y="624468"/>
            <a:ext cx="2219193" cy="52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6878" y="245326"/>
            <a:ext cx="534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Главное игровое поле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99" y="1448287"/>
            <a:ext cx="915089" cy="8933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82158" y="1614860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- предметы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99" y="2639682"/>
            <a:ext cx="915089" cy="937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0196" y="2877553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- игрок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00" y="3868848"/>
            <a:ext cx="915089" cy="9374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0196" y="399130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- противник(Орк)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03208" y="5104351"/>
            <a:ext cx="913358" cy="9133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196" y="5105052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- удар игрока</a:t>
            </a:r>
            <a:endParaRPr lang="ru-RU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4311" y="1448287"/>
            <a:ext cx="893301" cy="89330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8035" y="1448287"/>
            <a:ext cx="917444" cy="89330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902" y="1448287"/>
            <a:ext cx="893301" cy="89330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9626" y="1448287"/>
            <a:ext cx="887341" cy="88734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0045" y="1444581"/>
            <a:ext cx="913894" cy="89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1688" y="0"/>
            <a:ext cx="6968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Подбор предметов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103" y="923330"/>
            <a:ext cx="4262317" cy="5309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223" y="1572322"/>
            <a:ext cx="67888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Слева соответственно то что ты нашёл, и если ты хочешь,</a:t>
            </a:r>
          </a:p>
          <a:p>
            <a:r>
              <a:rPr lang="ru-RU" sz="2800" dirty="0" smtClean="0"/>
              <a:t>то ты можешь взять этот предмет выбросив тот что у тебя.</a:t>
            </a:r>
          </a:p>
          <a:p>
            <a:r>
              <a:rPr lang="ru-RU" sz="2800" dirty="0" smtClean="0"/>
              <a:t>Справа – тот предмет что надет на тебе сейчас.</a:t>
            </a:r>
          </a:p>
          <a:p>
            <a:r>
              <a:rPr lang="ru-RU" sz="2800" dirty="0" smtClean="0"/>
              <a:t>В данном случае мы видим, что найденный нами предмет гораздо лучше того что у нас, следовательно мы нажимаем на кнопку </a:t>
            </a:r>
            <a:r>
              <a:rPr lang="en-US" sz="2800" dirty="0" smtClean="0"/>
              <a:t>“</a:t>
            </a:r>
            <a:r>
              <a:rPr lang="ru-RU" sz="2800" dirty="0" smtClean="0"/>
              <a:t>Взять этот.</a:t>
            </a:r>
            <a:r>
              <a:rPr lang="en-US" sz="2800" dirty="0" smtClean="0"/>
              <a:t>”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890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103" y="167269"/>
            <a:ext cx="3826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Реализация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512956" y="1583473"/>
            <a:ext cx="112738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Python 3.7</a:t>
            </a:r>
            <a:r>
              <a:rPr lang="ru-RU" sz="3200" dirty="0" smtClean="0"/>
              <a:t> как язык программирования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Библиотека </a:t>
            </a:r>
            <a:r>
              <a:rPr lang="en-US" sz="3200" dirty="0" err="1" smtClean="0"/>
              <a:t>Pygame</a:t>
            </a:r>
            <a:r>
              <a:rPr lang="en-US" sz="3200" dirty="0" smtClean="0"/>
              <a:t> </a:t>
            </a:r>
            <a:r>
              <a:rPr lang="ru-RU" sz="3200" dirty="0" smtClean="0"/>
              <a:t>как основной графический интерфейс, и как основная логика игры.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Библиотека </a:t>
            </a:r>
            <a:r>
              <a:rPr lang="en-US" sz="3200" dirty="0" smtClean="0"/>
              <a:t>PyQT5 </a:t>
            </a:r>
            <a:r>
              <a:rPr lang="ru-RU" sz="3200" dirty="0" smtClean="0"/>
              <a:t> и </a:t>
            </a:r>
            <a:r>
              <a:rPr lang="en-US" sz="3200" dirty="0" smtClean="0"/>
              <a:t>QT Designer</a:t>
            </a:r>
            <a:r>
              <a:rPr lang="ru-RU" sz="3200" dirty="0"/>
              <a:t> </a:t>
            </a:r>
            <a:r>
              <a:rPr lang="ru-RU" sz="3200" dirty="0" smtClean="0"/>
              <a:t>для работы с окном предметов.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Библиотека </a:t>
            </a:r>
            <a:r>
              <a:rPr lang="en-US" sz="3200" dirty="0" smtClean="0"/>
              <a:t>random </a:t>
            </a:r>
            <a:r>
              <a:rPr lang="ru-RU" sz="3200" dirty="0" smtClean="0"/>
              <a:t>для получения случайных чисел.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Библиотека </a:t>
            </a:r>
            <a:r>
              <a:rPr lang="en-US" sz="3200" dirty="0" smtClean="0"/>
              <a:t>SQLite3 </a:t>
            </a:r>
            <a:r>
              <a:rPr lang="ru-RU" sz="3200" dirty="0" smtClean="0"/>
              <a:t>для связи с базой данных.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Библиотека </a:t>
            </a:r>
            <a:r>
              <a:rPr lang="en-US" sz="3200" dirty="0" err="1" smtClean="0"/>
              <a:t>cx_Freeze</a:t>
            </a:r>
            <a:r>
              <a:rPr lang="en-US" sz="3200" dirty="0" smtClean="0"/>
              <a:t> </a:t>
            </a:r>
            <a:r>
              <a:rPr lang="ru-RU" sz="3200" dirty="0" smtClean="0"/>
              <a:t>для сборки независимого приложения.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078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7444" y="0"/>
            <a:ext cx="7364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Структура приложения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56478" y="1260088"/>
            <a:ext cx="115526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main.py – </a:t>
            </a:r>
            <a:r>
              <a:rPr lang="ru-RU" sz="3200" dirty="0" smtClean="0"/>
              <a:t>основной файл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3200" dirty="0" smtClean="0"/>
              <a:t>папка </a:t>
            </a:r>
            <a:r>
              <a:rPr lang="en-US" sz="3200" dirty="0" smtClean="0"/>
              <a:t>data </a:t>
            </a:r>
            <a:r>
              <a:rPr lang="ru-RU" sz="3200" dirty="0" smtClean="0"/>
              <a:t>– папка с изображениями, используемыми в игру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3200" dirty="0" smtClean="0"/>
              <a:t>папка </a:t>
            </a:r>
            <a:r>
              <a:rPr lang="en-US" sz="3200" dirty="0" err="1" smtClean="0"/>
              <a:t>ui</a:t>
            </a:r>
            <a:r>
              <a:rPr lang="ru-RU" sz="3200" dirty="0" smtClean="0"/>
              <a:t> – папка с макетами для </a:t>
            </a:r>
            <a:r>
              <a:rPr lang="en-US" sz="3200" dirty="0" smtClean="0"/>
              <a:t>PyQT5</a:t>
            </a:r>
            <a:endParaRPr lang="ru-RU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3200" dirty="0" smtClean="0"/>
              <a:t>папка </a:t>
            </a:r>
            <a:r>
              <a:rPr lang="en-US" sz="3200" dirty="0" smtClean="0"/>
              <a:t>build </a:t>
            </a:r>
            <a:r>
              <a:rPr lang="ru-RU" sz="3200" dirty="0" smtClean="0"/>
              <a:t>– папка с собранным приложением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3200" dirty="0" smtClean="0"/>
              <a:t>папка </a:t>
            </a:r>
            <a:r>
              <a:rPr lang="en-US" sz="3200" dirty="0" smtClean="0"/>
              <a:t>database – </a:t>
            </a:r>
            <a:r>
              <a:rPr lang="ru-RU" sz="3200" dirty="0" smtClean="0"/>
              <a:t>папка с базой данных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mainGameBoard.py </a:t>
            </a:r>
            <a:r>
              <a:rPr lang="ru-RU" sz="3200" dirty="0" smtClean="0"/>
              <a:t>– основная логика приложения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Board.py – </a:t>
            </a:r>
            <a:r>
              <a:rPr lang="ru-RU" sz="3200" dirty="0" smtClean="0"/>
              <a:t>основа логики игрового поля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3200" dirty="0" smtClean="0"/>
              <a:t>остальные .</a:t>
            </a:r>
            <a:r>
              <a:rPr lang="en-US" sz="3200" dirty="0" err="1" smtClean="0"/>
              <a:t>py</a:t>
            </a:r>
            <a:r>
              <a:rPr lang="en-US" sz="3200" dirty="0" smtClean="0"/>
              <a:t> </a:t>
            </a:r>
            <a:r>
              <a:rPr lang="ru-RU" sz="3200" dirty="0" smtClean="0"/>
              <a:t> файлы содержат классы используемые в </a:t>
            </a:r>
            <a:r>
              <a:rPr lang="en-US" sz="3200" dirty="0" smtClean="0"/>
              <a:t>mainGameBoard.py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8500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556" y="133814"/>
            <a:ext cx="3711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В будущем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79141" y="1516566"/>
            <a:ext cx="1146345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Добавить новые класс, к примеру с дальним типом атаки и так далее.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Добавить больше предметов.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Добавить систему магии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Добавить магазины и монеты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Добавить разнообразных врагов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Добавить возможность настройки сложности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Добавить возможность для игроков создавать свои предметы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Добавить систему </a:t>
            </a:r>
            <a:r>
              <a:rPr lang="ru-RU" sz="2800" dirty="0" err="1" smtClean="0"/>
              <a:t>крафта</a:t>
            </a:r>
            <a:r>
              <a:rPr lang="ru-RU" sz="2800" dirty="0" smtClean="0"/>
              <a:t>(создания предметов)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216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6020" y="178419"/>
            <a:ext cx="4126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Цель работы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549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61</TotalTime>
  <Words>514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Сетка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Lairty</dc:creator>
  <cp:lastModifiedBy>Lairty</cp:lastModifiedBy>
  <cp:revision>7</cp:revision>
  <dcterms:created xsi:type="dcterms:W3CDTF">2020-04-19T01:24:05Z</dcterms:created>
  <dcterms:modified xsi:type="dcterms:W3CDTF">2020-04-19T02:25:26Z</dcterms:modified>
</cp:coreProperties>
</file>