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type="screen16x9" cy="6858000" cx="12192000"/>
  <p:notesSz cx="6858000" cy="9144000"/>
  <p:defaultTextStyle>
    <a:defPPr>
      <a:defRPr lang="ru-RU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Титульный слайд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algn="tl" blurRad="28575" dir="13200000" dist="3175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77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algn="ctr" indent="0" marL="0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dirty="0" lang="en-US"/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9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dirty="0" lang="en-US"/>
          </a:p>
        </p:txBody>
      </p:sp>
      <p:sp>
        <p:nvSpPr>
          <p:cNvPr id="104869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9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104869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7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b="0" cap="all" sz="3200"/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41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extBox 13"/>
          <p:cNvSpPr txBox="1"/>
          <p:nvPr/>
        </p:nvSpPr>
        <p:spPr>
          <a:xfrm>
            <a:off x="836612" y="786824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048633" name="TextBox 14"/>
          <p:cNvSpPr txBox="1"/>
          <p:nvPr/>
        </p:nvSpPr>
        <p:spPr>
          <a:xfrm>
            <a:off x="10437812" y="2743200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3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indent="0" marL="0">
              <a:buFontTx/>
              <a:buNone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buNone/>
              <a:defRPr sz="2000" lang="en-US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indent="0" lvl="0" marL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b="0" cap="all" sz="3200"/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defRPr sz="2000" lang="en-US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indent="0" lvl="0" marL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3"/>
          <p:cNvSpPr txBox="1"/>
          <p:nvPr/>
        </p:nvSpPr>
        <p:spPr>
          <a:xfrm>
            <a:off x="836612" y="786824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048688" name="TextBox 14"/>
          <p:cNvSpPr txBox="1"/>
          <p:nvPr/>
        </p:nvSpPr>
        <p:spPr>
          <a:xfrm>
            <a:off x="10437812" y="2743200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b="0" cap="all" sz="32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9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48691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10486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0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800" lang="en-US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48610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Заголовок и вертикальный текст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2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Вертикальный заголовок и текст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1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anchor="t" vert="eaVert"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Заголовок и объект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68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6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Заголовок раздела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b="0" cap="all" sz="4000"/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algn="r" indent="0" marL="0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Два объекта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62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663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66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104866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6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Сравнение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20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21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6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23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62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104862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2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Только заголовок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7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104867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Пустой слайд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Объект с подписью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65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5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10486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10486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Рисунок с подписью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8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r="1080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dirty="0" lang="en-US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p>
            <a:endParaRPr lang="ru-RU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1" sz="900" i="0">
                <a:solidFill>
                  <a:schemeClr val="tx1">
                    <a:lumMod val="75000"/>
                  </a:schemeClr>
                </a:solidFill>
                <a:effectLst>
                  <a:outerShdw algn="tl" blurRad="50800" dir="2700000" dist="38100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E237800-6275-4E80-9DA3-8EF8218FF85F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1" sz="900" i="0">
                <a:solidFill>
                  <a:schemeClr val="tx1">
                    <a:lumMod val="75000"/>
                  </a:schemeClr>
                </a:solidFill>
                <a:effectLst>
                  <a:outerShdw algn="tl" blurRad="50800" dir="2700000" dist="38100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1" sz="900" i="0">
                <a:solidFill>
                  <a:schemeClr val="tx1">
                    <a:lumMod val="75000"/>
                  </a:schemeClr>
                </a:solidFill>
                <a:effectLst>
                  <a:outerShdw algn="tl" blurRad="50800" dir="2700000" dist="38100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C70E2F1-B28A-4CF3-AE68-91E479AB55F5}" type="slidenum">
              <a:rPr lang="ru-RU" smtClean="0"/>
              <a:t>‹#›</a:t>
            </a:fld>
            <a:endParaRPr lang="ru-RU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eaLnBrk="1" hangingPunct="1" latinLnBrk="0" rtl="0">
        <a:spcBef>
          <a:spcPct val="0"/>
        </a:spcBef>
        <a:buNone/>
        <a:defRPr cap="all" sz="3200" kern="1200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algn="tl" blurRad="28575" dir="14040000" dist="38100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cap="small" sz="2000" kern="120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algn="tl" blurRad="44450" dir="13860000" dist="12700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cap="small" sz="1800" kern="120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algn="tl" blurRad="44450" dir="13860000" dist="12700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cap="small" sz="1600" kern="120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algn="tl" blurRad="44450" dir="13860000" dist="12700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cap="small" sz="1400" kern="120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algn="tl" blurRad="44450" dir="13860000" dist="12700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cap="small" sz="1400" kern="120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algn="tl" blurRad="44450" dir="13860000" dist="12700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cap="small" sz="1200" kern="120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algn="tl" blurRad="44450" dir="13860000" dist="12700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cap="small" sz="1200" kern="120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algn="tl" blurRad="44450" dir="13860000" dist="12700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cap="small" sz="1200" kern="120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algn="tl" blurRad="44450" dir="13860000" dist="12700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cap="small" sz="1200" kern="1200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algn="tl" blurRad="44450" dir="13860000" dist="12700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extBox 1"/>
          <p:cNvSpPr txBox="1"/>
          <p:nvPr/>
        </p:nvSpPr>
        <p:spPr>
          <a:xfrm>
            <a:off x="2018371" y="1728437"/>
            <a:ext cx="8776009" cy="1015663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6000" lang="ru-RU" smtClean="0"/>
              <a:t>Игра </a:t>
            </a:r>
            <a:r>
              <a:rPr dirty="0" sz="6000" lang="en-US" smtClean="0"/>
              <a:t>“Knight vs Orcs”</a:t>
            </a:r>
            <a:endParaRPr dirty="0" sz="6000" lang="ru-RU"/>
          </a:p>
        </p:txBody>
      </p:sp>
      <p:sp>
        <p:nvSpPr>
          <p:cNvPr id="1048585" name="TextBox 2"/>
          <p:cNvSpPr txBox="1"/>
          <p:nvPr/>
        </p:nvSpPr>
        <p:spPr>
          <a:xfrm>
            <a:off x="5508702" y="4237464"/>
            <a:ext cx="5999481" cy="20726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4400" lang="ru-RU" smtClean="0"/>
              <a:t>Автор: Петров Никита</a:t>
            </a:r>
          </a:p>
          <a:p>
            <a:r>
              <a:rPr dirty="0" sz="4400" lang="ru-RU" smtClean="0"/>
              <a:t>9 Г класс </a:t>
            </a:r>
          </a:p>
          <a:p>
            <a:r>
              <a:rPr dirty="0" sz="4400" lang="ru-RU" smtClean="0"/>
              <a:t>МАОУ </a:t>
            </a:r>
            <a:r>
              <a:rPr dirty="0" sz="4400" lang="en-US" smtClean="0"/>
              <a:t>“</a:t>
            </a:r>
            <a:r>
              <a:rPr dirty="0" sz="4400" lang="ru-RU" smtClean="0"/>
              <a:t>Гимназия № 1</a:t>
            </a:r>
            <a:r>
              <a:rPr dirty="0" sz="4400" lang="en-US" smtClean="0"/>
              <a:t>”</a:t>
            </a:r>
            <a:endParaRPr dirty="0" sz="4400" lang="ru-RU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extBox 1"/>
          <p:cNvSpPr txBox="1"/>
          <p:nvPr/>
        </p:nvSpPr>
        <p:spPr>
          <a:xfrm>
            <a:off x="200721" y="356838"/>
            <a:ext cx="11775689" cy="5374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400" lang="ru-RU" smtClean="0"/>
              <a:t>Для запуска необходимо перейти в папку </a:t>
            </a:r>
            <a:r>
              <a:rPr dirty="0" sz="4400" lang="en-US" smtClean="0"/>
              <a:t>build</a:t>
            </a:r>
            <a:r>
              <a:rPr dirty="0" sz="4400" lang="ru-RU" smtClean="0"/>
              <a:t>, затем перейти в папку </a:t>
            </a:r>
            <a:r>
              <a:rPr dirty="0" sz="4400" lang="en-US" smtClean="0"/>
              <a:t>exe.win-amd64-3.6</a:t>
            </a:r>
            <a:r>
              <a:rPr dirty="0" sz="4400" lang="ru-RU" smtClean="0"/>
              <a:t> и там запустить файл </a:t>
            </a:r>
            <a:r>
              <a:rPr dirty="0" sz="4400" lang="en-US" smtClean="0"/>
              <a:t>main.exe</a:t>
            </a:r>
            <a:r>
              <a:rPr dirty="0" sz="4400" lang="ru-RU" smtClean="0"/>
              <a:t>.</a:t>
            </a:r>
          </a:p>
          <a:p>
            <a:r>
              <a:rPr dirty="0" sz="4400" lang="ru-RU" smtClean="0"/>
              <a:t>Для того что бы запустить через </a:t>
            </a:r>
            <a:r>
              <a:rPr dirty="0" sz="4400" lang="en-US" smtClean="0"/>
              <a:t>main.py </a:t>
            </a:r>
            <a:r>
              <a:rPr dirty="0" sz="4400" lang="ru-RU" smtClean="0"/>
              <a:t>необходимо предварительно установить библиотеки из файла </a:t>
            </a:r>
            <a:r>
              <a:rPr dirty="0" sz="4400" lang="en-US" smtClean="0"/>
              <a:t>requirements.txt</a:t>
            </a:r>
            <a:r>
              <a:rPr dirty="0" sz="4400" lang="ru-RU" smtClean="0"/>
              <a:t> и после запускать с помощью </a:t>
            </a:r>
            <a:r>
              <a:rPr dirty="0" sz="4400" lang="ru-RU" err="1" smtClean="0"/>
              <a:t>интерпритатора</a:t>
            </a:r>
            <a:r>
              <a:rPr dirty="0" sz="4400" lang="ru-RU" smtClean="0"/>
              <a:t>.</a:t>
            </a:r>
            <a:endParaRPr dirty="0" sz="4400" lang="ru-RU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extBox 1"/>
          <p:cNvSpPr txBox="1"/>
          <p:nvPr/>
        </p:nvSpPr>
        <p:spPr>
          <a:xfrm>
            <a:off x="3122342" y="2743200"/>
            <a:ext cx="5389881" cy="688341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4000" lang="ru-RU" smtClean="0"/>
              <a:t>Спасибо за внимание</a:t>
            </a:r>
            <a:endParaRPr dirty="0" sz="4000" lang="ru-RU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Box 1"/>
          <p:cNvSpPr txBox="1"/>
          <p:nvPr/>
        </p:nvSpPr>
        <p:spPr>
          <a:xfrm>
            <a:off x="3490332" y="0"/>
            <a:ext cx="4615180" cy="9931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6000" lang="ru-RU" smtClean="0"/>
              <a:t>Функционал</a:t>
            </a:r>
            <a:endParaRPr dirty="0" sz="6000" lang="ru-RU"/>
          </a:p>
        </p:txBody>
      </p:sp>
      <p:sp>
        <p:nvSpPr>
          <p:cNvPr id="1048587" name="TextBox 2"/>
          <p:cNvSpPr txBox="1"/>
          <p:nvPr/>
        </p:nvSpPr>
        <p:spPr>
          <a:xfrm>
            <a:off x="0" y="1338146"/>
            <a:ext cx="6534615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ru-RU" smtClean="0"/>
              <a:t>Возможность зарегистрироваться и начать сражаться с орками, получая за убитых очки. Так же очки начисляются за  время жизни. При определённом уровне очков у тебя поднимется уровень и увеличиться одна из возможных характеристик( сила, которая немного увеличивает урон и здоровье, ловкость, которая тоже немного увеличивает урон и, кроме того, увеличивает скорость атаки, и собственно урон и здоровье), но с каждым разом нужно всё больше очков. И враги со временем становятся всё сильнее и сильнее, так что берегись. Кроме того на карте временами появляться предметы, наступив на него ты увидишь характеристики нового предмета и того что на тебе, и ты можешь выбрать, надеть новый предмет или оставить старый. Умерев ты начнёшь сначала.</a:t>
            </a:r>
          </a:p>
        </p:txBody>
      </p:sp>
      <p:pic>
        <p:nvPicPr>
          <p:cNvPr id="2097152" name="Рисунок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534615" y="1572921"/>
            <a:ext cx="5511225" cy="3077137"/>
          </a:xfrm>
          <a:prstGeom prst="rect"/>
        </p:spPr>
      </p:pic>
      <p:sp>
        <p:nvSpPr>
          <p:cNvPr id="1048588" name="TextBox 4"/>
          <p:cNvSpPr txBox="1"/>
          <p:nvPr/>
        </p:nvSpPr>
        <p:spPr>
          <a:xfrm>
            <a:off x="8261052" y="4929437"/>
            <a:ext cx="2189481" cy="35814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ru-RU" smtClean="0"/>
              <a:t>Главное поле игры</a:t>
            </a:r>
            <a:endParaRPr dirty="0" lang="ru-RU"/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extBox 1"/>
          <p:cNvSpPr txBox="1"/>
          <p:nvPr/>
        </p:nvSpPr>
        <p:spPr>
          <a:xfrm>
            <a:off x="457198" y="278780"/>
            <a:ext cx="11597269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ru-RU" smtClean="0"/>
              <a:t>Управление осуществляется с помощью следующих клавиш:</a:t>
            </a:r>
          </a:p>
          <a:p>
            <a:r>
              <a:rPr dirty="0" sz="2400" lang="en-US" smtClean="0"/>
              <a:t>W</a:t>
            </a:r>
            <a:r>
              <a:rPr dirty="0" sz="2400" lang="ru-RU" smtClean="0"/>
              <a:t> – подняться на одну клетку вверх </a:t>
            </a:r>
          </a:p>
          <a:p>
            <a:r>
              <a:rPr dirty="0" sz="2400" lang="en-US" smtClean="0"/>
              <a:t>A – </a:t>
            </a:r>
            <a:r>
              <a:rPr dirty="0" sz="2400" lang="ru-RU" smtClean="0"/>
              <a:t>переместиться на одну клетку влево</a:t>
            </a:r>
            <a:endParaRPr dirty="0" sz="2400" lang="ru-RU" smtClean="0"/>
          </a:p>
          <a:p>
            <a:r>
              <a:rPr dirty="0" sz="2400" lang="en-US" smtClean="0"/>
              <a:t>D – </a:t>
            </a:r>
            <a:r>
              <a:rPr dirty="0" sz="2400" lang="ru-RU" smtClean="0"/>
              <a:t>переместиться на одну клетку вправо</a:t>
            </a:r>
          </a:p>
          <a:p>
            <a:r>
              <a:rPr dirty="0" sz="2400" lang="en-US" smtClean="0"/>
              <a:t>S – </a:t>
            </a:r>
            <a:r>
              <a:rPr dirty="0" sz="2400" lang="ru-RU" smtClean="0"/>
              <a:t>опуститься на одну клетку вниз</a:t>
            </a:r>
          </a:p>
          <a:p>
            <a:r>
              <a:rPr dirty="0" sz="2400" lang="en-US" smtClean="0"/>
              <a:t>L</a:t>
            </a:r>
            <a:r>
              <a:rPr dirty="0" sz="2400" lang="ru-RU" smtClean="0"/>
              <a:t> – открывает боковую панель с логами игры</a:t>
            </a:r>
          </a:p>
          <a:p>
            <a:r>
              <a:rPr dirty="0" sz="2400" lang="ru-RU" smtClean="0"/>
              <a:t>Красным цветом выделено получение урона, белым – </a:t>
            </a:r>
          </a:p>
          <a:p>
            <a:r>
              <a:rPr dirty="0" sz="2400" lang="ru-RU" smtClean="0"/>
              <a:t>нанесение урона, синим – новый уровень, зелёным смерть </a:t>
            </a:r>
          </a:p>
          <a:p>
            <a:r>
              <a:rPr dirty="0" sz="2400" lang="ru-RU" smtClean="0"/>
              <a:t>игрока и накопленный уровень и очки.</a:t>
            </a:r>
          </a:p>
        </p:txBody>
      </p:sp>
      <p:pic>
        <p:nvPicPr>
          <p:cNvPr id="2097153" name="Рисунок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4465457"/>
            <a:ext cx="12192000" cy="923925"/>
          </a:xfrm>
          <a:prstGeom prst="rect"/>
        </p:spPr>
      </p:pic>
      <p:sp>
        <p:nvSpPr>
          <p:cNvPr id="1048590" name="Прямоугольник 4"/>
          <p:cNvSpPr/>
          <p:nvPr/>
        </p:nvSpPr>
        <p:spPr>
          <a:xfrm>
            <a:off x="457197" y="5670142"/>
            <a:ext cx="9378075" cy="802640"/>
          </a:xfrm>
          <a:prstGeom prst="rect"/>
        </p:spPr>
        <p:txBody>
          <a:bodyPr wrap="square">
            <a:spAutoFit/>
          </a:bodyPr>
          <a:p>
            <a:r>
              <a:rPr dirty="0" sz="2400" lang="ru-RU"/>
              <a:t>ЛКМ – удар, направление определяется по положению мышки относительно игрока</a:t>
            </a:r>
            <a:endParaRPr dirty="0" sz="2400" lang="ru-RU"/>
          </a:p>
        </p:txBody>
      </p:sp>
      <p:sp>
        <p:nvSpPr>
          <p:cNvPr id="1048591" name="Прямоугольник 5"/>
          <p:cNvSpPr/>
          <p:nvPr/>
        </p:nvSpPr>
        <p:spPr>
          <a:xfrm>
            <a:off x="457197" y="3723032"/>
            <a:ext cx="6240781" cy="447041"/>
          </a:xfrm>
          <a:prstGeom prst="rect"/>
        </p:spPr>
        <p:txBody>
          <a:bodyPr wrap="none">
            <a:spAutoFit/>
          </a:bodyPr>
          <a:p>
            <a:r>
              <a:rPr dirty="0" sz="2400" lang="en-US"/>
              <a:t>I </a:t>
            </a:r>
            <a:r>
              <a:rPr dirty="0" sz="2400" lang="ru-RU"/>
              <a:t>– открывает нижнюю панель инвентаря</a:t>
            </a:r>
          </a:p>
        </p:txBody>
      </p:sp>
      <p:pic>
        <p:nvPicPr>
          <p:cNvPr id="2097154" name="Рисунок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835273" y="624468"/>
            <a:ext cx="2219193" cy="5271506"/>
          </a:xfrm>
          <a:prstGeom prst="rect"/>
        </p:spPr>
      </p:pic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extBox 1"/>
          <p:cNvSpPr txBox="1"/>
          <p:nvPr/>
        </p:nvSpPr>
        <p:spPr>
          <a:xfrm>
            <a:off x="3456878" y="245326"/>
            <a:ext cx="4970781" cy="6248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3600" lang="ru-RU" smtClean="0"/>
              <a:t>Главное игровое поле</a:t>
            </a:r>
            <a:endParaRPr dirty="0" sz="3600" lang="ru-RU"/>
          </a:p>
        </p:txBody>
      </p:sp>
      <p:pic>
        <p:nvPicPr>
          <p:cNvPr id="2097155" name="Рисунок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98799" y="1448287"/>
            <a:ext cx="915089" cy="893301"/>
          </a:xfrm>
          <a:prstGeom prst="rect"/>
        </p:spPr>
      </p:pic>
      <p:sp>
        <p:nvSpPr>
          <p:cNvPr id="1048593" name="TextBox 3"/>
          <p:cNvSpPr txBox="1"/>
          <p:nvPr/>
        </p:nvSpPr>
        <p:spPr>
          <a:xfrm>
            <a:off x="7682158" y="1614860"/>
            <a:ext cx="1821181" cy="4470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ru-RU" smtClean="0"/>
              <a:t>- предметы</a:t>
            </a:r>
            <a:endParaRPr dirty="0" sz="2400" lang="ru-RU"/>
          </a:p>
        </p:txBody>
      </p:sp>
      <p:pic>
        <p:nvPicPr>
          <p:cNvPr id="2097156" name="Рисунок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98799" y="2639682"/>
            <a:ext cx="915089" cy="937409"/>
          </a:xfrm>
          <a:prstGeom prst="rect"/>
        </p:spPr>
      </p:pic>
      <p:sp>
        <p:nvSpPr>
          <p:cNvPr id="1048594" name="TextBox 5"/>
          <p:cNvSpPr txBox="1"/>
          <p:nvPr/>
        </p:nvSpPr>
        <p:spPr>
          <a:xfrm>
            <a:off x="1710196" y="2877553"/>
            <a:ext cx="1160780" cy="447041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ru-RU" smtClean="0"/>
              <a:t>- игрок</a:t>
            </a:r>
            <a:endParaRPr dirty="0" sz="2400" lang="ru-RU"/>
          </a:p>
        </p:txBody>
      </p:sp>
      <p:pic>
        <p:nvPicPr>
          <p:cNvPr id="2097157" name="Рисунок 6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598800" y="3868848"/>
            <a:ext cx="915089" cy="937409"/>
          </a:xfrm>
          <a:prstGeom prst="rect"/>
        </p:spPr>
      </p:pic>
      <p:sp>
        <p:nvSpPr>
          <p:cNvPr id="1048595" name="TextBox 7"/>
          <p:cNvSpPr txBox="1"/>
          <p:nvPr/>
        </p:nvSpPr>
        <p:spPr>
          <a:xfrm>
            <a:off x="1710196" y="3991302"/>
            <a:ext cx="2646680" cy="447041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ru-RU" smtClean="0"/>
              <a:t>- противник(Орк)</a:t>
            </a:r>
            <a:endParaRPr dirty="0" sz="2400" lang="ru-RU"/>
          </a:p>
        </p:txBody>
      </p:sp>
      <p:pic>
        <p:nvPicPr>
          <p:cNvPr id="2097158" name="Рисунок 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16200000">
            <a:off x="603208" y="5104351"/>
            <a:ext cx="913358" cy="913358"/>
          </a:xfrm>
          <a:prstGeom prst="rect"/>
        </p:spPr>
      </p:pic>
      <p:sp>
        <p:nvSpPr>
          <p:cNvPr id="1048596" name="TextBox 9"/>
          <p:cNvSpPr txBox="1"/>
          <p:nvPr/>
        </p:nvSpPr>
        <p:spPr>
          <a:xfrm>
            <a:off x="1710196" y="5105052"/>
            <a:ext cx="2037080" cy="4470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ru-RU" smtClean="0"/>
              <a:t>- удар игрока</a:t>
            </a:r>
            <a:endParaRPr dirty="0" sz="2400" lang="ru-RU"/>
          </a:p>
        </p:txBody>
      </p:sp>
      <p:pic>
        <p:nvPicPr>
          <p:cNvPr id="2097159" name="Рисунок 10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1784311" y="1448287"/>
            <a:ext cx="893301" cy="893301"/>
          </a:xfrm>
          <a:prstGeom prst="rect"/>
        </p:spPr>
      </p:pic>
      <p:pic>
        <p:nvPicPr>
          <p:cNvPr id="2097160" name="Рисунок 11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2948035" y="1448287"/>
            <a:ext cx="917444" cy="893301"/>
          </a:xfrm>
          <a:prstGeom prst="rect"/>
        </p:spPr>
      </p:pic>
      <p:pic>
        <p:nvPicPr>
          <p:cNvPr id="2097161" name="Рисунок 12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>
            <a:off x="4135902" y="1448287"/>
            <a:ext cx="893301" cy="893301"/>
          </a:xfrm>
          <a:prstGeom prst="rect"/>
        </p:spPr>
      </p:pic>
      <p:pic>
        <p:nvPicPr>
          <p:cNvPr id="2097162" name="Рисунок 13"/>
          <p:cNvPicPr>
            <a:picLocks noChangeAspect="1"/>
          </p:cNvPicPr>
          <p:nvPr/>
        </p:nvPicPr>
        <p:blipFill>
          <a:blip xmlns:r="http://schemas.openxmlformats.org/officeDocument/2006/relationships" r:embed="rId8"/>
          <a:stretch>
            <a:fillRect/>
          </a:stretch>
        </p:blipFill>
        <p:spPr>
          <a:xfrm>
            <a:off x="5299626" y="1448287"/>
            <a:ext cx="887341" cy="887341"/>
          </a:xfrm>
          <a:prstGeom prst="rect"/>
        </p:spPr>
      </p:pic>
      <p:pic>
        <p:nvPicPr>
          <p:cNvPr id="2097163" name="Рисунок 14"/>
          <p:cNvPicPr>
            <a:picLocks noChangeAspect="1"/>
          </p:cNvPicPr>
          <p:nvPr/>
        </p:nvPicPr>
        <p:blipFill>
          <a:blip xmlns:r="http://schemas.openxmlformats.org/officeDocument/2006/relationships" r:embed="rId9"/>
          <a:stretch>
            <a:fillRect/>
          </a:stretch>
        </p:blipFill>
        <p:spPr>
          <a:xfrm>
            <a:off x="6530045" y="1444581"/>
            <a:ext cx="913894" cy="891047"/>
          </a:xfrm>
          <a:prstGeom prst="rect"/>
        </p:spPr>
      </p:pic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extBox 1"/>
          <p:cNvSpPr txBox="1"/>
          <p:nvPr/>
        </p:nvSpPr>
        <p:spPr>
          <a:xfrm>
            <a:off x="2631688" y="0"/>
            <a:ext cx="6329681" cy="8915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5400" lang="ru-RU" smtClean="0"/>
              <a:t>Подбор предметов</a:t>
            </a:r>
            <a:endParaRPr dirty="0" sz="5400" lang="ru-RU"/>
          </a:p>
        </p:txBody>
      </p:sp>
      <p:pic>
        <p:nvPicPr>
          <p:cNvPr id="2097164" name="Рисунок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469103" y="923330"/>
            <a:ext cx="4262317" cy="5309418"/>
          </a:xfrm>
          <a:prstGeom prst="rect"/>
        </p:spPr>
      </p:pic>
      <p:sp>
        <p:nvSpPr>
          <p:cNvPr id="1048598" name="TextBox 3"/>
          <p:cNvSpPr txBox="1"/>
          <p:nvPr/>
        </p:nvSpPr>
        <p:spPr>
          <a:xfrm>
            <a:off x="680223" y="1572322"/>
            <a:ext cx="6788879" cy="4282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ru-RU" smtClean="0"/>
              <a:t>Слева соответственно то что ты нашёл, и если ты хочешь,</a:t>
            </a:r>
          </a:p>
          <a:p>
            <a:r>
              <a:rPr dirty="0" sz="2800" lang="ru-RU" smtClean="0"/>
              <a:t>то ты можешь взять этот предмет выбросив тот что у тебя.</a:t>
            </a:r>
          </a:p>
          <a:p>
            <a:r>
              <a:rPr dirty="0" sz="2800" lang="ru-RU" smtClean="0"/>
              <a:t>Справа – тот предмет что надет на тебе сейчас.</a:t>
            </a:r>
          </a:p>
          <a:p>
            <a:r>
              <a:rPr dirty="0" sz="2800" lang="ru-RU" smtClean="0"/>
              <a:t>В данном случае мы видим, что найденный нами предмет гораздо лучше того что у нас, следовательно мы нажимаем на кнопку </a:t>
            </a:r>
            <a:r>
              <a:rPr dirty="0" sz="2800" lang="en-US" smtClean="0"/>
              <a:t>“</a:t>
            </a:r>
            <a:r>
              <a:rPr dirty="0" sz="2800" lang="ru-RU" smtClean="0"/>
              <a:t>Взять этот.</a:t>
            </a:r>
            <a:r>
              <a:rPr dirty="0" sz="2800" lang="en-US" smtClean="0"/>
              <a:t>”</a:t>
            </a:r>
            <a:endParaRPr dirty="0" sz="2800" lang="ru-RU" smtClean="0"/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extBox 1"/>
          <p:cNvSpPr txBox="1"/>
          <p:nvPr/>
        </p:nvSpPr>
        <p:spPr>
          <a:xfrm>
            <a:off x="4137103" y="167269"/>
            <a:ext cx="3599180" cy="8153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4800" lang="ru-RU" smtClean="0"/>
              <a:t>Реализация</a:t>
            </a:r>
            <a:endParaRPr dirty="0" sz="4800" lang="ru-RU"/>
          </a:p>
        </p:txBody>
      </p:sp>
      <p:sp>
        <p:nvSpPr>
          <p:cNvPr id="1048600" name="TextBox 2"/>
          <p:cNvSpPr txBox="1"/>
          <p:nvPr/>
        </p:nvSpPr>
        <p:spPr>
          <a:xfrm>
            <a:off x="512956" y="1583473"/>
            <a:ext cx="11273883" cy="4434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200" lang="en-US" smtClean="0"/>
              <a:t>Python 3.7</a:t>
            </a:r>
            <a:r>
              <a:rPr dirty="0" sz="3200" lang="ru-RU" smtClean="0"/>
              <a:t> как язык программирования</a:t>
            </a:r>
          </a:p>
          <a:p>
            <a:pPr indent="-342900" marL="342900">
              <a:buAutoNum type="arabicPeriod"/>
            </a:pPr>
            <a:r>
              <a:rPr dirty="0" sz="3200" lang="ru-RU" smtClean="0"/>
              <a:t>Библиотека </a:t>
            </a:r>
            <a:r>
              <a:rPr dirty="0" sz="3200" lang="en-US" err="1" smtClean="0"/>
              <a:t>Pygame</a:t>
            </a:r>
            <a:r>
              <a:rPr dirty="0" sz="3200" lang="en-US" smtClean="0"/>
              <a:t> </a:t>
            </a:r>
            <a:r>
              <a:rPr dirty="0" sz="3200" lang="ru-RU" smtClean="0"/>
              <a:t>как основной графический интерфейс, и как основная логика игры.</a:t>
            </a:r>
          </a:p>
          <a:p>
            <a:pPr indent="-342900" marL="342900">
              <a:buAutoNum type="arabicPeriod"/>
            </a:pPr>
            <a:r>
              <a:rPr dirty="0" sz="3200" lang="ru-RU" smtClean="0"/>
              <a:t>Библиотека </a:t>
            </a:r>
            <a:r>
              <a:rPr dirty="0" sz="3200" lang="en-US" smtClean="0"/>
              <a:t>PyQT5 </a:t>
            </a:r>
            <a:r>
              <a:rPr dirty="0" sz="3200" lang="ru-RU" smtClean="0"/>
              <a:t> и </a:t>
            </a:r>
            <a:r>
              <a:rPr dirty="0" sz="3200" lang="en-US" smtClean="0"/>
              <a:t>QT Designer</a:t>
            </a:r>
            <a:r>
              <a:rPr dirty="0" sz="3200" lang="ru-RU"/>
              <a:t> </a:t>
            </a:r>
            <a:r>
              <a:rPr dirty="0" sz="3200" lang="ru-RU" smtClean="0"/>
              <a:t>для работы с окном предметов.</a:t>
            </a:r>
          </a:p>
          <a:p>
            <a:pPr indent="-342900" marL="342900">
              <a:buAutoNum type="arabicPeriod"/>
            </a:pPr>
            <a:r>
              <a:rPr dirty="0" sz="3200" lang="ru-RU" smtClean="0"/>
              <a:t>Библиотека </a:t>
            </a:r>
            <a:r>
              <a:rPr dirty="0" sz="3200" lang="en-US" smtClean="0"/>
              <a:t>random </a:t>
            </a:r>
            <a:r>
              <a:rPr dirty="0" sz="3200" lang="ru-RU" smtClean="0"/>
              <a:t>для получения случайных чисел.</a:t>
            </a:r>
          </a:p>
          <a:p>
            <a:pPr indent="-342900" marL="342900">
              <a:buAutoNum type="arabicPeriod"/>
            </a:pPr>
            <a:r>
              <a:rPr dirty="0" sz="3200" lang="ru-RU" smtClean="0"/>
              <a:t>Библиотека </a:t>
            </a:r>
            <a:r>
              <a:rPr dirty="0" sz="3200" lang="en-US" smtClean="0"/>
              <a:t>SQLite3 </a:t>
            </a:r>
            <a:r>
              <a:rPr dirty="0" sz="3200" lang="ru-RU" smtClean="0"/>
              <a:t>для связи с базой данных.</a:t>
            </a:r>
          </a:p>
          <a:p>
            <a:pPr indent="-342900" marL="342900">
              <a:buAutoNum type="arabicPeriod"/>
            </a:pPr>
            <a:r>
              <a:rPr dirty="0" sz="3200" lang="ru-RU" smtClean="0"/>
              <a:t>Библиотека </a:t>
            </a:r>
            <a:r>
              <a:rPr dirty="0" sz="3200" lang="en-US" err="1" smtClean="0"/>
              <a:t>cx_Freeze</a:t>
            </a:r>
            <a:r>
              <a:rPr dirty="0" sz="3200" lang="en-US" smtClean="0"/>
              <a:t> </a:t>
            </a:r>
            <a:r>
              <a:rPr dirty="0" sz="3200" lang="ru-RU" smtClean="0"/>
              <a:t>для сборки независимого приложения.</a:t>
            </a:r>
            <a:endParaRPr dirty="0" sz="3200" lang="ru-RU"/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extBox 1"/>
          <p:cNvSpPr txBox="1"/>
          <p:nvPr/>
        </p:nvSpPr>
        <p:spPr>
          <a:xfrm>
            <a:off x="2687444" y="0"/>
            <a:ext cx="6824980" cy="8153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4800" lang="ru-RU" smtClean="0"/>
              <a:t>Структура приложения</a:t>
            </a:r>
            <a:endParaRPr dirty="0" sz="4800" lang="ru-RU"/>
          </a:p>
        </p:txBody>
      </p:sp>
      <p:sp>
        <p:nvSpPr>
          <p:cNvPr id="1048602" name="TextBox 2"/>
          <p:cNvSpPr txBox="1"/>
          <p:nvPr/>
        </p:nvSpPr>
        <p:spPr>
          <a:xfrm>
            <a:off x="256478" y="1260088"/>
            <a:ext cx="11552663" cy="4917440"/>
          </a:xfrm>
          <a:prstGeom prst="rect"/>
          <a:noFill/>
        </p:spPr>
        <p:txBody>
          <a:bodyPr rtlCol="0" wrap="square">
            <a:spAutoFit/>
          </a:bodyPr>
          <a:p>
            <a:pPr indent="-514350" marL="514350">
              <a:buFont typeface="Arial" panose="020B0604020202020204" pitchFamily="34" charset="0"/>
              <a:buChar char="•"/>
            </a:pPr>
            <a:r>
              <a:rPr dirty="0" sz="3200" lang="en-US" smtClean="0"/>
              <a:t>main.py – </a:t>
            </a:r>
            <a:r>
              <a:rPr dirty="0" sz="3200" lang="ru-RU" smtClean="0"/>
              <a:t>основной файл</a:t>
            </a:r>
          </a:p>
          <a:p>
            <a:pPr indent="-514350" marL="514350">
              <a:buFont typeface="Arial" panose="020B0604020202020204" pitchFamily="34" charset="0"/>
              <a:buChar char="•"/>
            </a:pPr>
            <a:r>
              <a:rPr dirty="0" sz="3200" lang="ru-RU" smtClean="0"/>
              <a:t>папка </a:t>
            </a:r>
            <a:r>
              <a:rPr dirty="0" sz="3200" lang="en-US" smtClean="0"/>
              <a:t>data </a:t>
            </a:r>
            <a:r>
              <a:rPr dirty="0" sz="3200" lang="ru-RU" smtClean="0"/>
              <a:t>– папка с изображениями, используемыми в игру</a:t>
            </a:r>
          </a:p>
          <a:p>
            <a:pPr indent="-514350" marL="514350">
              <a:buFont typeface="Arial" panose="020B0604020202020204" pitchFamily="34" charset="0"/>
              <a:buChar char="•"/>
            </a:pPr>
            <a:r>
              <a:rPr dirty="0" sz="3200" lang="ru-RU" smtClean="0"/>
              <a:t>папка </a:t>
            </a:r>
            <a:r>
              <a:rPr dirty="0" sz="3200" lang="en-US" err="1" smtClean="0"/>
              <a:t>ui</a:t>
            </a:r>
            <a:r>
              <a:rPr dirty="0" sz="3200" lang="ru-RU" smtClean="0"/>
              <a:t> – папка с макетами для </a:t>
            </a:r>
            <a:r>
              <a:rPr dirty="0" sz="3200" lang="en-US" smtClean="0"/>
              <a:t>PyQT5</a:t>
            </a:r>
            <a:endParaRPr dirty="0" sz="3200" lang="ru-RU"/>
          </a:p>
          <a:p>
            <a:pPr indent="-514350" marL="514350">
              <a:buFont typeface="Arial" panose="020B0604020202020204" pitchFamily="34" charset="0"/>
              <a:buChar char="•"/>
            </a:pPr>
            <a:r>
              <a:rPr dirty="0" sz="3200" lang="ru-RU" smtClean="0"/>
              <a:t>папка </a:t>
            </a:r>
            <a:r>
              <a:rPr dirty="0" sz="3200" lang="en-US" smtClean="0"/>
              <a:t>build </a:t>
            </a:r>
            <a:r>
              <a:rPr dirty="0" sz="3200" lang="ru-RU" smtClean="0"/>
              <a:t>– папка с собранным приложением</a:t>
            </a:r>
          </a:p>
          <a:p>
            <a:pPr indent="-514350" marL="514350">
              <a:buFont typeface="Arial" panose="020B0604020202020204" pitchFamily="34" charset="0"/>
              <a:buChar char="•"/>
            </a:pPr>
            <a:r>
              <a:rPr dirty="0" sz="3200" lang="ru-RU" smtClean="0"/>
              <a:t>папка </a:t>
            </a:r>
            <a:r>
              <a:rPr dirty="0" sz="3200" lang="en-US" smtClean="0"/>
              <a:t>database – </a:t>
            </a:r>
            <a:r>
              <a:rPr dirty="0" sz="3200" lang="ru-RU" smtClean="0"/>
              <a:t>папка с базой данных</a:t>
            </a:r>
          </a:p>
          <a:p>
            <a:pPr indent="-514350" marL="514350">
              <a:buFont typeface="Arial" panose="020B0604020202020204" pitchFamily="34" charset="0"/>
              <a:buChar char="•"/>
            </a:pPr>
            <a:r>
              <a:rPr dirty="0" sz="3200" lang="en-US" smtClean="0"/>
              <a:t>mainGameBoard.py </a:t>
            </a:r>
            <a:r>
              <a:rPr dirty="0" sz="3200" lang="ru-RU" smtClean="0"/>
              <a:t>– основная логика приложения</a:t>
            </a:r>
          </a:p>
          <a:p>
            <a:pPr indent="-514350" marL="514350">
              <a:buFont typeface="Arial" panose="020B0604020202020204" pitchFamily="34" charset="0"/>
              <a:buChar char="•"/>
            </a:pPr>
            <a:r>
              <a:rPr dirty="0" sz="3200" lang="en-US" smtClean="0"/>
              <a:t>Board.py – </a:t>
            </a:r>
            <a:r>
              <a:rPr dirty="0" sz="3200" lang="ru-RU" smtClean="0"/>
              <a:t>основа логики игрового поля</a:t>
            </a:r>
          </a:p>
          <a:p>
            <a:pPr indent="-514350" marL="514350">
              <a:buFont typeface="Arial" panose="020B0604020202020204" pitchFamily="34" charset="0"/>
              <a:buChar char="•"/>
            </a:pPr>
            <a:r>
              <a:rPr dirty="0" sz="3200" lang="ru-RU" smtClean="0"/>
              <a:t>остальные .</a:t>
            </a:r>
            <a:r>
              <a:rPr dirty="0" sz="3200" lang="en-US" err="1" smtClean="0"/>
              <a:t>py</a:t>
            </a:r>
            <a:r>
              <a:rPr dirty="0" sz="3200" lang="en-US" smtClean="0"/>
              <a:t> </a:t>
            </a:r>
            <a:r>
              <a:rPr dirty="0" sz="3200" lang="ru-RU" smtClean="0"/>
              <a:t> файлы содержат классы используемые в </a:t>
            </a:r>
            <a:r>
              <a:rPr dirty="0" sz="3200" lang="en-US" smtClean="0"/>
              <a:t>mainGameBoard.py</a:t>
            </a:r>
            <a:endParaRPr dirty="0" sz="3200" lang="ru-RU" smtClean="0"/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extBox 1"/>
          <p:cNvSpPr txBox="1"/>
          <p:nvPr/>
        </p:nvSpPr>
        <p:spPr>
          <a:xfrm>
            <a:off x="4170556" y="133814"/>
            <a:ext cx="3281680" cy="8153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4800" lang="ru-RU" smtClean="0"/>
              <a:t>В будущем</a:t>
            </a:r>
            <a:endParaRPr dirty="0" sz="4800" lang="ru-RU"/>
          </a:p>
        </p:txBody>
      </p:sp>
      <p:sp>
        <p:nvSpPr>
          <p:cNvPr id="1048604" name="TextBox 2"/>
          <p:cNvSpPr txBox="1"/>
          <p:nvPr/>
        </p:nvSpPr>
        <p:spPr>
          <a:xfrm>
            <a:off x="379141" y="1516566"/>
            <a:ext cx="11463454" cy="41300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ru-RU" smtClean="0"/>
              <a:t>Добавить новые класс, к примеру с дальним типом атаки и так далее.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ru-RU" smtClean="0"/>
              <a:t>Добавить больше предметов.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ru-RU" smtClean="0"/>
              <a:t>Добавить систему магии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ru-RU" smtClean="0"/>
              <a:t>Добавить магазины и монеты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ru-RU" smtClean="0"/>
              <a:t>Добавить разнообразных врагов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ru-RU" smtClean="0"/>
              <a:t>Добавить возможность настройки сложности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ru-RU" smtClean="0"/>
              <a:t>Добавить возможность для игроков создавать свои предметы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ru-RU" smtClean="0"/>
              <a:t>Добавить систему </a:t>
            </a:r>
            <a:r>
              <a:rPr dirty="0" sz="2800" lang="ru-RU" err="1" smtClean="0"/>
              <a:t>крафта</a:t>
            </a:r>
            <a:r>
              <a:rPr dirty="0" sz="2800" lang="ru-RU" smtClean="0"/>
              <a:t>(создания предметов)</a:t>
            </a:r>
          </a:p>
          <a:p>
            <a:endParaRPr dirty="0" lang="ru-RU" smtClean="0"/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extBox 1"/>
          <p:cNvSpPr txBox="1"/>
          <p:nvPr/>
        </p:nvSpPr>
        <p:spPr>
          <a:xfrm>
            <a:off x="3836020" y="178419"/>
            <a:ext cx="3891280" cy="8153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4800" lang="ru-RU" smtClean="0"/>
              <a:t>Цель работы</a:t>
            </a:r>
            <a:endParaRPr dirty="0" sz="4800" lang="ru-RU"/>
          </a:p>
        </p:txBody>
      </p:sp>
      <p:sp>
        <p:nvSpPr>
          <p:cNvPr id="1048707" name=""/>
          <p:cNvSpPr txBox="1"/>
          <p:nvPr/>
        </p:nvSpPr>
        <p:spPr>
          <a:xfrm>
            <a:off x="606902" y="1391296"/>
            <a:ext cx="10978195" cy="2072639"/>
          </a:xfrm>
          <a:prstGeom prst="rect"/>
        </p:spPr>
        <p:txBody>
          <a:bodyPr rtlCol="0" wrap="square">
            <a:spAutoFit/>
          </a:bodyPr>
          <a:p>
            <a:r>
              <a:rPr sz="4400" lang="ru">
                <a:solidFill>
                  <a:srgbClr val="FFFFFF"/>
                </a:solidFill>
              </a:rPr>
              <a:t>Создание</a:t>
            </a:r>
            <a:r>
              <a:rPr altLang="ru" sz="4400" lang="en-US">
                <a:solidFill>
                  <a:srgbClr val="FFFFFF"/>
                </a:solidFill>
              </a:rPr>
              <a:t> </a:t>
            </a:r>
            <a:r>
              <a:rPr altLang="ru" sz="4400" lang="ru">
                <a:solidFill>
                  <a:srgbClr val="FFFFFF"/>
                </a:solidFill>
              </a:rPr>
              <a:t>игры</a:t>
            </a:r>
            <a:r>
              <a:rPr altLang="ru" sz="4400" lang="en-US">
                <a:solidFill>
                  <a:srgbClr val="FFFFFF"/>
                </a:solidFill>
              </a:rPr>
              <a:t> </a:t>
            </a:r>
            <a:r>
              <a:rPr altLang="ru" sz="4400" lang="ru">
                <a:solidFill>
                  <a:srgbClr val="FFFFFF"/>
                </a:solidFill>
              </a:rPr>
              <a:t>с</a:t>
            </a:r>
            <a:r>
              <a:rPr altLang="ru" sz="4400" lang="en-US">
                <a:solidFill>
                  <a:srgbClr val="FFFFFF"/>
                </a:solidFill>
              </a:rPr>
              <a:t> </a:t>
            </a:r>
            <a:r>
              <a:rPr altLang="ru" sz="4400" lang="ru">
                <a:solidFill>
                  <a:srgbClr val="FFFFFF"/>
                </a:solidFill>
              </a:rPr>
              <a:t>использованием</a:t>
            </a:r>
            <a:r>
              <a:rPr altLang="ru" sz="4400" lang="en-US">
                <a:solidFill>
                  <a:srgbClr val="FFFFFF"/>
                </a:solidFill>
              </a:rPr>
              <a:t> </a:t>
            </a:r>
            <a:r>
              <a:rPr altLang="ru" sz="4400" lang="ru">
                <a:solidFill>
                  <a:srgbClr val="FFFFFF"/>
                </a:solidFill>
              </a:rPr>
              <a:t>языка</a:t>
            </a:r>
            <a:r>
              <a:rPr altLang="ru" sz="4400" lang="en-US">
                <a:solidFill>
                  <a:srgbClr val="FFFFFF"/>
                </a:solidFill>
              </a:rPr>
              <a:t> </a:t>
            </a:r>
            <a:r>
              <a:rPr altLang="ru" sz="4400" lang="ru">
                <a:solidFill>
                  <a:srgbClr val="FFFFFF"/>
                </a:solidFill>
              </a:rPr>
              <a:t>программирования</a:t>
            </a:r>
            <a:r>
              <a:rPr altLang="ru" sz="4400" lang="en-US">
                <a:solidFill>
                  <a:srgbClr val="FFFFFF"/>
                </a:solidFill>
              </a:rPr>
              <a:t> </a:t>
            </a:r>
            <a:r>
              <a:rPr altLang="ru" sz="4400" lang="en-US">
                <a:solidFill>
                  <a:srgbClr val="FFFFFF"/>
                </a:solidFill>
              </a:rPr>
              <a:t>python</a:t>
            </a:r>
            <a:r>
              <a:rPr altLang="ru" sz="4400" lang="en-US">
                <a:solidFill>
                  <a:srgbClr val="FFFFFF"/>
                </a:solidFill>
              </a:rPr>
              <a:t> </a:t>
            </a:r>
            <a:r>
              <a:rPr altLang="ru" sz="4400" lang="ru">
                <a:solidFill>
                  <a:srgbClr val="FFFFFF"/>
                </a:solidFill>
              </a:rPr>
              <a:t>и</a:t>
            </a:r>
            <a:r>
              <a:rPr altLang="ru" sz="4400" lang="en-US">
                <a:solidFill>
                  <a:srgbClr val="FFFFFF"/>
                </a:solidFill>
              </a:rPr>
              <a:t> </a:t>
            </a:r>
            <a:r>
              <a:rPr altLang="ru" sz="4400" lang="ru">
                <a:solidFill>
                  <a:srgbClr val="FFFFFF"/>
                </a:solidFill>
              </a:rPr>
              <a:t>библиотеки</a:t>
            </a:r>
            <a:r>
              <a:rPr altLang="ru" sz="4400" lang="en-US">
                <a:solidFill>
                  <a:srgbClr val="FFFFFF"/>
                </a:solidFill>
              </a:rPr>
              <a:t> </a:t>
            </a:r>
            <a:r>
              <a:rPr altLang="ru" sz="4400" lang="en-US">
                <a:solidFill>
                  <a:srgbClr val="FFFFFF"/>
                </a:solidFill>
              </a:rPr>
              <a:t>P</a:t>
            </a:r>
            <a:r>
              <a:rPr altLang="ru" sz="4400" lang="en-US">
                <a:solidFill>
                  <a:srgbClr val="FFFFFF"/>
                </a:solidFill>
              </a:rPr>
              <a:t>y</a:t>
            </a:r>
            <a:r>
              <a:rPr altLang="ru" sz="4400" lang="en-US">
                <a:solidFill>
                  <a:srgbClr val="FFFFFF"/>
                </a:solidFill>
              </a:rPr>
              <a:t>g</a:t>
            </a:r>
            <a:r>
              <a:rPr altLang="ru" sz="4400" lang="en-US">
                <a:solidFill>
                  <a:srgbClr val="FFFFFF"/>
                </a:solidFill>
              </a:rPr>
              <a:t>a</a:t>
            </a:r>
            <a:r>
              <a:rPr altLang="ru" sz="4400" lang="en-US">
                <a:solidFill>
                  <a:srgbClr val="FFFFFF"/>
                </a:solidFill>
              </a:rPr>
              <a:t>m</a:t>
            </a:r>
            <a:r>
              <a:rPr altLang="ru" sz="4400" lang="en-US">
                <a:solidFill>
                  <a:srgbClr val="FFFFFF"/>
                </a:solidFill>
              </a:rPr>
              <a:t>e</a:t>
            </a:r>
            <a:r>
              <a:rPr altLang="ru" sz="4400" lang="en-US">
                <a:solidFill>
                  <a:srgbClr val="FFFFFF"/>
                </a:solidFill>
              </a:rPr>
              <a:t> </a:t>
            </a:r>
            <a:endParaRPr sz="4400" lang="ru-RU">
              <a:solidFill>
                <a:srgbClr val="000000"/>
              </a:solidFill>
            </a:endParaRPr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085812" y="3463935"/>
            <a:ext cx="3410921" cy="2877969"/>
          </a:xfrm>
          <a:prstGeom prst="rect"/>
        </p:spPr>
      </p:pic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496733" y="3674004"/>
            <a:ext cx="7450686" cy="2457831"/>
          </a:xfrm>
          <a:prstGeom prst="rect"/>
        </p:spPr>
      </p:pic>
    </p:spTree>
  </p:cSld>
  <p:clrMapOvr>
    <a:masterClrMapping/>
  </p:clrMapOvr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lastClr="000000" val="windowText"/>
      </a:dk1>
      <a:lt1>
        <a:sysClr lastClr="FFFFFF" val="window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r="13500000" dist="25400">
              <a:srgbClr val="000000">
                <a:alpha val="55000"/>
              </a:srgbClr>
            </a:innerShdw>
          </a:effectLst>
        </a:effectStyle>
        <a:effectStyle>
          <a:effectLst>
            <a:outerShdw blurRad="50800" dir="540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Презентация PowerPoint</dc:title>
  <dc:creator>Lairty</dc:creator>
  <cp:lastModifiedBy>Lairty</cp:lastModifiedBy>
  <dcterms:created xsi:type="dcterms:W3CDTF">2020-04-18T15:24:05Z</dcterms:created>
  <dcterms:modified xsi:type="dcterms:W3CDTF">2020-04-19T11:50:16Z</dcterms:modified>
</cp:coreProperties>
</file>