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0EF9-7A4D-4595-A6A4-4B41F640396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FA81-3702-489D-9E3C-DE48D514B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8d622f8-0054-4c19-9624-458618746f2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8d622f8-0054-4c19-9624-458618746f2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8d622f8-0054-4c19-9624-458618746f2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8d622f8-0054-4c19-9624-458618746f2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23/04/2024 18:15:28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23/04/2024 17:45:28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pieChart ,clusteredColumnChart ,clusteredColumn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2E0E0-ADBB-A9C0-EB4C-E57A7AFA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F484F-E61A-7594-1A36-FA55FE46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8D5A1C-2A50-DBFD-D879-79CB35F5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6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99</Words>
  <Application>Microsoft Office PowerPoint</Application>
  <PresentationFormat>Widescreen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financial</vt:lpstr>
      <vt:lpstr>Página 1</vt:lpstr>
      <vt:lpstr>Página 2</vt:lpstr>
      <vt:lpstr>Página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Guimaraes, Lais R.</cp:lastModifiedBy>
  <cp:revision>5</cp:revision>
  <dcterms:created xsi:type="dcterms:W3CDTF">2016-09-04T11:54:55Z</dcterms:created>
  <dcterms:modified xsi:type="dcterms:W3CDTF">2024-04-23T18:19:55Z</dcterms:modified>
</cp:coreProperties>
</file>