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2" r:id="rId4"/>
    <p:sldMasterId id="2147484070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59" r:id="rId8"/>
    <p:sldId id="260" r:id="rId9"/>
    <p:sldId id="262" r:id="rId10"/>
    <p:sldId id="263" r:id="rId11"/>
    <p:sldId id="261" r:id="rId12"/>
    <p:sldId id="264" r:id="rId13"/>
    <p:sldId id="271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3B23"/>
    <a:srgbClr val="154D80"/>
    <a:srgbClr val="37515F"/>
    <a:srgbClr val="40C0F1"/>
    <a:srgbClr val="F5D202"/>
    <a:srgbClr val="71AF38"/>
    <a:srgbClr val="96C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61B1F-7C6F-4F08-A60B-BB78DD5506A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9FC4F840-17B2-4E7D-9BDC-2708ACEB9144}">
      <dgm:prSet/>
      <dgm:spPr/>
      <dgm:t>
        <a:bodyPr/>
        <a:lstStyle/>
        <a:p>
          <a:pPr algn="ctr"/>
          <a:r>
            <a:rPr lang="pt-BR" dirty="0"/>
            <a:t>Lincoln Souza</a:t>
          </a:r>
          <a:endParaRPr lang="en-US" dirty="0"/>
        </a:p>
      </dgm:t>
    </dgm:pt>
    <dgm:pt modelId="{CC5D8711-F452-4B02-ACAF-ECF6B4713B0F}" type="parTrans" cxnId="{2DBD0EAA-C07A-4115-B0EE-A628E429F8BF}">
      <dgm:prSet/>
      <dgm:spPr/>
      <dgm:t>
        <a:bodyPr/>
        <a:lstStyle/>
        <a:p>
          <a:pPr algn="ctr"/>
          <a:endParaRPr lang="en-US"/>
        </a:p>
      </dgm:t>
    </dgm:pt>
    <dgm:pt modelId="{3EC60E9D-8820-4CE1-AA91-67EC3CF71BE9}" type="sibTrans" cxnId="{2DBD0EAA-C07A-4115-B0EE-A628E429F8BF}">
      <dgm:prSet phldrT="2"/>
      <dgm:spPr/>
      <dgm:t>
        <a:bodyPr/>
        <a:lstStyle/>
        <a:p>
          <a:pPr algn="ctr"/>
          <a:r>
            <a:rPr lang="en-US" dirty="0"/>
            <a:t>L</a:t>
          </a:r>
        </a:p>
      </dgm:t>
    </dgm:pt>
    <dgm:pt modelId="{AF0E80C9-BC53-4A30-80D8-48F414197501}">
      <dgm:prSet/>
      <dgm:spPr/>
      <dgm:t>
        <a:bodyPr/>
        <a:lstStyle/>
        <a:p>
          <a:pPr algn="ctr"/>
          <a:r>
            <a:rPr lang="pt-BR" dirty="0"/>
            <a:t>Lucas Eduardo</a:t>
          </a:r>
          <a:endParaRPr lang="en-US" dirty="0"/>
        </a:p>
      </dgm:t>
    </dgm:pt>
    <dgm:pt modelId="{6D13ABF0-2914-473F-89B6-D9495D4730A5}" type="parTrans" cxnId="{A5638DC8-454E-4733-8918-0CC67C0F1A07}">
      <dgm:prSet/>
      <dgm:spPr/>
      <dgm:t>
        <a:bodyPr/>
        <a:lstStyle/>
        <a:p>
          <a:pPr algn="ctr"/>
          <a:endParaRPr lang="en-US"/>
        </a:p>
      </dgm:t>
    </dgm:pt>
    <dgm:pt modelId="{977A9B5E-69F8-4717-8803-39EE38C02425}" type="sibTrans" cxnId="{A5638DC8-454E-4733-8918-0CC67C0F1A07}">
      <dgm:prSet phldrT="3"/>
      <dgm:spPr/>
      <dgm:t>
        <a:bodyPr/>
        <a:lstStyle/>
        <a:p>
          <a:pPr algn="ctr"/>
          <a:r>
            <a:rPr lang="en-US" dirty="0"/>
            <a:t>L</a:t>
          </a:r>
        </a:p>
      </dgm:t>
    </dgm:pt>
    <dgm:pt modelId="{0C38A9A4-8022-40A7-B4F9-51511102CC73}">
      <dgm:prSet/>
      <dgm:spPr/>
      <dgm:t>
        <a:bodyPr/>
        <a:lstStyle/>
        <a:p>
          <a:pPr algn="ctr">
            <a:spcAft>
              <a:spcPct val="35000"/>
            </a:spcAft>
          </a:pPr>
          <a:r>
            <a:rPr lang="pt-BR" dirty="0"/>
            <a:t>Thais   Dias</a:t>
          </a:r>
          <a:endParaRPr lang="en-US" dirty="0"/>
        </a:p>
      </dgm:t>
    </dgm:pt>
    <dgm:pt modelId="{A099A5F5-D49F-4DBB-9CF4-8157FFB800F8}" type="parTrans" cxnId="{35E7C469-01CB-4CD1-A415-809FF30FA02F}">
      <dgm:prSet/>
      <dgm:spPr/>
      <dgm:t>
        <a:bodyPr/>
        <a:lstStyle/>
        <a:p>
          <a:pPr algn="ctr"/>
          <a:endParaRPr lang="en-US"/>
        </a:p>
      </dgm:t>
    </dgm:pt>
    <dgm:pt modelId="{569B9BF4-82D1-49D9-BF94-B3C5B8F69CAA}" type="sibTrans" cxnId="{35E7C469-01CB-4CD1-A415-809FF30FA02F}">
      <dgm:prSet phldrT="4"/>
      <dgm:spPr/>
      <dgm:t>
        <a:bodyPr/>
        <a:lstStyle/>
        <a:p>
          <a:pPr algn="ctr"/>
          <a:r>
            <a:rPr lang="en-US" dirty="0"/>
            <a:t>T</a:t>
          </a:r>
        </a:p>
      </dgm:t>
    </dgm:pt>
    <dgm:pt modelId="{9F669A95-0C5F-4198-A225-1BDBBA3CC644}">
      <dgm:prSet/>
      <dgm:spPr/>
      <dgm:t>
        <a:bodyPr/>
        <a:lstStyle/>
        <a:p>
          <a:pPr algn="ctr"/>
          <a:r>
            <a:rPr lang="pt-BR" dirty="0" err="1"/>
            <a:t>Lais</a:t>
          </a:r>
          <a:r>
            <a:rPr lang="pt-BR" dirty="0"/>
            <a:t> </a:t>
          </a:r>
          <a:r>
            <a:rPr lang="pt-BR" dirty="0" err="1"/>
            <a:t>Stefani</a:t>
          </a:r>
          <a:endParaRPr lang="en-US" dirty="0"/>
        </a:p>
      </dgm:t>
    </dgm:pt>
    <dgm:pt modelId="{978B06EA-EBE8-4D04-952F-B3BBF477C059}" type="sibTrans" cxnId="{E3F40597-68B3-448C-8EB3-228C5E0F55EE}">
      <dgm:prSet phldrT="1"/>
      <dgm:spPr/>
      <dgm:t>
        <a:bodyPr/>
        <a:lstStyle/>
        <a:p>
          <a:pPr algn="ctr"/>
          <a:r>
            <a:rPr lang="en-US" dirty="0"/>
            <a:t>L</a:t>
          </a:r>
        </a:p>
      </dgm:t>
    </dgm:pt>
    <dgm:pt modelId="{4D58C3BC-CBD1-4C51-9E5A-3D273BD81759}" type="parTrans" cxnId="{E3F40597-68B3-448C-8EB3-228C5E0F55EE}">
      <dgm:prSet/>
      <dgm:spPr/>
      <dgm:t>
        <a:bodyPr/>
        <a:lstStyle/>
        <a:p>
          <a:pPr algn="ctr"/>
          <a:endParaRPr lang="en-US"/>
        </a:p>
      </dgm:t>
    </dgm:pt>
    <dgm:pt modelId="{214A12DF-758F-4CD1-AA67-89B63F5D23B0}" type="pres">
      <dgm:prSet presAssocID="{F8F61B1F-7C6F-4F08-A60B-BB78DD5506AC}" presName="Name0" presStyleCnt="0">
        <dgm:presLayoutVars>
          <dgm:animLvl val="lvl"/>
          <dgm:resizeHandles val="exact"/>
        </dgm:presLayoutVars>
      </dgm:prSet>
      <dgm:spPr/>
    </dgm:pt>
    <dgm:pt modelId="{7C5AF4AC-A03A-4B48-A09D-1432E4883E38}" type="pres">
      <dgm:prSet presAssocID="{9F669A95-0C5F-4198-A225-1BDBBA3CC644}" presName="compositeNode" presStyleCnt="0">
        <dgm:presLayoutVars>
          <dgm:bulletEnabled val="1"/>
        </dgm:presLayoutVars>
      </dgm:prSet>
      <dgm:spPr/>
    </dgm:pt>
    <dgm:pt modelId="{017F1CFA-1C70-4F78-8856-F2905F8E3547}" type="pres">
      <dgm:prSet presAssocID="{9F669A95-0C5F-4198-A225-1BDBBA3CC644}" presName="bgRect" presStyleLbl="bgAccFollowNode1" presStyleIdx="0" presStyleCnt="4"/>
      <dgm:spPr/>
    </dgm:pt>
    <dgm:pt modelId="{1CF33315-B59D-4DD1-A3EC-5B954243BC9A}" type="pres">
      <dgm:prSet presAssocID="{978B06EA-EBE8-4D04-952F-B3BBF477C05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6A84942-AF39-43DF-848D-E28FBC5F7140}" type="pres">
      <dgm:prSet presAssocID="{9F669A95-0C5F-4198-A225-1BDBBA3CC644}" presName="bottomLine" presStyleLbl="alignNode1" presStyleIdx="1" presStyleCnt="8">
        <dgm:presLayoutVars/>
      </dgm:prSet>
      <dgm:spPr/>
    </dgm:pt>
    <dgm:pt modelId="{78405C4A-D9E4-4999-A4A2-673A1D99F49E}" type="pres">
      <dgm:prSet presAssocID="{9F669A95-0C5F-4198-A225-1BDBBA3CC644}" presName="nodeText" presStyleLbl="bgAccFollowNode1" presStyleIdx="0" presStyleCnt="4">
        <dgm:presLayoutVars>
          <dgm:bulletEnabled val="1"/>
        </dgm:presLayoutVars>
      </dgm:prSet>
      <dgm:spPr/>
    </dgm:pt>
    <dgm:pt modelId="{E367C337-8D5C-4847-AF5D-F3377BA96950}" type="pres">
      <dgm:prSet presAssocID="{978B06EA-EBE8-4D04-952F-B3BBF477C059}" presName="sibTrans" presStyleCnt="0"/>
      <dgm:spPr/>
    </dgm:pt>
    <dgm:pt modelId="{D3C9E7B8-A057-4391-AD7D-EB9140C0F0BD}" type="pres">
      <dgm:prSet presAssocID="{9FC4F840-17B2-4E7D-9BDC-2708ACEB9144}" presName="compositeNode" presStyleCnt="0">
        <dgm:presLayoutVars>
          <dgm:bulletEnabled val="1"/>
        </dgm:presLayoutVars>
      </dgm:prSet>
      <dgm:spPr/>
    </dgm:pt>
    <dgm:pt modelId="{09821EC4-EE58-417A-9A5F-764F98320BE8}" type="pres">
      <dgm:prSet presAssocID="{9FC4F840-17B2-4E7D-9BDC-2708ACEB9144}" presName="bgRect" presStyleLbl="bgAccFollowNode1" presStyleIdx="1" presStyleCnt="4"/>
      <dgm:spPr/>
    </dgm:pt>
    <dgm:pt modelId="{CE200A97-F379-4347-B76A-C760A916742B}" type="pres">
      <dgm:prSet presAssocID="{3EC60E9D-8820-4CE1-AA91-67EC3CF71BE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6115511-B8ED-47AE-9D4B-EEFBCE184708}" type="pres">
      <dgm:prSet presAssocID="{9FC4F840-17B2-4E7D-9BDC-2708ACEB9144}" presName="bottomLine" presStyleLbl="alignNode1" presStyleIdx="3" presStyleCnt="8">
        <dgm:presLayoutVars/>
      </dgm:prSet>
      <dgm:spPr/>
    </dgm:pt>
    <dgm:pt modelId="{5DEA72B1-BBFB-484B-A3BB-77B4C7A4F94B}" type="pres">
      <dgm:prSet presAssocID="{9FC4F840-17B2-4E7D-9BDC-2708ACEB9144}" presName="nodeText" presStyleLbl="bgAccFollowNode1" presStyleIdx="1" presStyleCnt="4">
        <dgm:presLayoutVars>
          <dgm:bulletEnabled val="1"/>
        </dgm:presLayoutVars>
      </dgm:prSet>
      <dgm:spPr/>
    </dgm:pt>
    <dgm:pt modelId="{7477B635-FD1D-4CBD-9682-7BDDECA4B2B7}" type="pres">
      <dgm:prSet presAssocID="{3EC60E9D-8820-4CE1-AA91-67EC3CF71BE9}" presName="sibTrans" presStyleCnt="0"/>
      <dgm:spPr/>
    </dgm:pt>
    <dgm:pt modelId="{FAB0EA85-4995-4A24-A738-7803AF5B6C1D}" type="pres">
      <dgm:prSet presAssocID="{AF0E80C9-BC53-4A30-80D8-48F414197501}" presName="compositeNode" presStyleCnt="0">
        <dgm:presLayoutVars>
          <dgm:bulletEnabled val="1"/>
        </dgm:presLayoutVars>
      </dgm:prSet>
      <dgm:spPr/>
    </dgm:pt>
    <dgm:pt modelId="{1DC43137-B34E-4194-A9E6-4E30CD82FA79}" type="pres">
      <dgm:prSet presAssocID="{AF0E80C9-BC53-4A30-80D8-48F414197501}" presName="bgRect" presStyleLbl="bgAccFollowNode1" presStyleIdx="2" presStyleCnt="4"/>
      <dgm:spPr/>
    </dgm:pt>
    <dgm:pt modelId="{E5484B61-1992-4083-A85E-F780C43879EB}" type="pres">
      <dgm:prSet presAssocID="{977A9B5E-69F8-4717-8803-39EE38C0242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78DF254-8700-44B4-970A-3A566861BD87}" type="pres">
      <dgm:prSet presAssocID="{AF0E80C9-BC53-4A30-80D8-48F414197501}" presName="bottomLine" presStyleLbl="alignNode1" presStyleIdx="5" presStyleCnt="8">
        <dgm:presLayoutVars/>
      </dgm:prSet>
      <dgm:spPr/>
    </dgm:pt>
    <dgm:pt modelId="{C0E4567D-AF93-48DC-BF4E-29F38B6CD724}" type="pres">
      <dgm:prSet presAssocID="{AF0E80C9-BC53-4A30-80D8-48F414197501}" presName="nodeText" presStyleLbl="bgAccFollowNode1" presStyleIdx="2" presStyleCnt="4">
        <dgm:presLayoutVars>
          <dgm:bulletEnabled val="1"/>
        </dgm:presLayoutVars>
      </dgm:prSet>
      <dgm:spPr/>
    </dgm:pt>
    <dgm:pt modelId="{F89C83B3-D00C-4E2E-A4B9-0ECB26023D26}" type="pres">
      <dgm:prSet presAssocID="{977A9B5E-69F8-4717-8803-39EE38C02425}" presName="sibTrans" presStyleCnt="0"/>
      <dgm:spPr/>
    </dgm:pt>
    <dgm:pt modelId="{829B5B73-84EA-4523-B6F8-3FD21F967FBA}" type="pres">
      <dgm:prSet presAssocID="{0C38A9A4-8022-40A7-B4F9-51511102CC73}" presName="compositeNode" presStyleCnt="0">
        <dgm:presLayoutVars>
          <dgm:bulletEnabled val="1"/>
        </dgm:presLayoutVars>
      </dgm:prSet>
      <dgm:spPr/>
    </dgm:pt>
    <dgm:pt modelId="{C66E9DA2-C759-4610-91E6-11708AB70CF1}" type="pres">
      <dgm:prSet presAssocID="{0C38A9A4-8022-40A7-B4F9-51511102CC73}" presName="bgRect" presStyleLbl="bgAccFollowNode1" presStyleIdx="3" presStyleCnt="4"/>
      <dgm:spPr/>
    </dgm:pt>
    <dgm:pt modelId="{C5582791-3080-4560-8ED7-5F85A4573E24}" type="pres">
      <dgm:prSet presAssocID="{569B9BF4-82D1-49D9-BF94-B3C5B8F69CA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8CD3DE8-F64E-41B8-A4F6-0B2E565E720B}" type="pres">
      <dgm:prSet presAssocID="{0C38A9A4-8022-40A7-B4F9-51511102CC73}" presName="bottomLine" presStyleLbl="alignNode1" presStyleIdx="7" presStyleCnt="8">
        <dgm:presLayoutVars/>
      </dgm:prSet>
      <dgm:spPr/>
    </dgm:pt>
    <dgm:pt modelId="{34EDC1C8-2A48-42D7-9614-9933F4EE7EF4}" type="pres">
      <dgm:prSet presAssocID="{0C38A9A4-8022-40A7-B4F9-51511102CC7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011C004-4770-4860-8FC2-427A7D8E95C2}" type="presOf" srcId="{AF0E80C9-BC53-4A30-80D8-48F414197501}" destId="{C0E4567D-AF93-48DC-BF4E-29F38B6CD724}" srcOrd="1" destOrd="0" presId="urn:microsoft.com/office/officeart/2016/7/layout/BasicLinearProcessNumbered"/>
    <dgm:cxn modelId="{0C9DE85C-B66F-4DAB-8F39-F3882D8EDED5}" type="presOf" srcId="{978B06EA-EBE8-4D04-952F-B3BBF477C059}" destId="{1CF33315-B59D-4DD1-A3EC-5B954243BC9A}" srcOrd="0" destOrd="0" presId="urn:microsoft.com/office/officeart/2016/7/layout/BasicLinearProcessNumbered"/>
    <dgm:cxn modelId="{34A9FC5F-A7E7-4F7B-9F72-B4F6352FD4FA}" type="presOf" srcId="{F8F61B1F-7C6F-4F08-A60B-BB78DD5506AC}" destId="{214A12DF-758F-4CD1-AA67-89B63F5D23B0}" srcOrd="0" destOrd="0" presId="urn:microsoft.com/office/officeart/2016/7/layout/BasicLinearProcessNumbered"/>
    <dgm:cxn modelId="{AE6FD666-0DA6-4ED5-8902-F2F3C2121088}" type="presOf" srcId="{9F669A95-0C5F-4198-A225-1BDBBA3CC644}" destId="{017F1CFA-1C70-4F78-8856-F2905F8E3547}" srcOrd="0" destOrd="0" presId="urn:microsoft.com/office/officeart/2016/7/layout/BasicLinearProcessNumbered"/>
    <dgm:cxn modelId="{35E7C469-01CB-4CD1-A415-809FF30FA02F}" srcId="{F8F61B1F-7C6F-4F08-A60B-BB78DD5506AC}" destId="{0C38A9A4-8022-40A7-B4F9-51511102CC73}" srcOrd="3" destOrd="0" parTransId="{A099A5F5-D49F-4DBB-9CF4-8157FFB800F8}" sibTransId="{569B9BF4-82D1-49D9-BF94-B3C5B8F69CAA}"/>
    <dgm:cxn modelId="{D00EFB6C-0301-4FBE-BFEA-34B24D7E5DBC}" type="presOf" srcId="{3EC60E9D-8820-4CE1-AA91-67EC3CF71BE9}" destId="{CE200A97-F379-4347-B76A-C760A916742B}" srcOrd="0" destOrd="0" presId="urn:microsoft.com/office/officeart/2016/7/layout/BasicLinearProcessNumbered"/>
    <dgm:cxn modelId="{E0BBB77B-20A1-4F61-B4AD-A011A6541A8E}" type="presOf" srcId="{0C38A9A4-8022-40A7-B4F9-51511102CC73}" destId="{34EDC1C8-2A48-42D7-9614-9933F4EE7EF4}" srcOrd="1" destOrd="0" presId="urn:microsoft.com/office/officeart/2016/7/layout/BasicLinearProcessNumbered"/>
    <dgm:cxn modelId="{E3F40597-68B3-448C-8EB3-228C5E0F55EE}" srcId="{F8F61B1F-7C6F-4F08-A60B-BB78DD5506AC}" destId="{9F669A95-0C5F-4198-A225-1BDBBA3CC644}" srcOrd="0" destOrd="0" parTransId="{4D58C3BC-CBD1-4C51-9E5A-3D273BD81759}" sibTransId="{978B06EA-EBE8-4D04-952F-B3BBF477C059}"/>
    <dgm:cxn modelId="{94BD40A2-D871-4EA4-8DC7-363B9EE2468F}" type="presOf" srcId="{AF0E80C9-BC53-4A30-80D8-48F414197501}" destId="{1DC43137-B34E-4194-A9E6-4E30CD82FA79}" srcOrd="0" destOrd="0" presId="urn:microsoft.com/office/officeart/2016/7/layout/BasicLinearProcessNumbered"/>
    <dgm:cxn modelId="{1026C6A6-8C55-4038-9784-F54F9192C558}" type="presOf" srcId="{977A9B5E-69F8-4717-8803-39EE38C02425}" destId="{E5484B61-1992-4083-A85E-F780C43879EB}" srcOrd="0" destOrd="0" presId="urn:microsoft.com/office/officeart/2016/7/layout/BasicLinearProcessNumbered"/>
    <dgm:cxn modelId="{2DBD0EAA-C07A-4115-B0EE-A628E429F8BF}" srcId="{F8F61B1F-7C6F-4F08-A60B-BB78DD5506AC}" destId="{9FC4F840-17B2-4E7D-9BDC-2708ACEB9144}" srcOrd="1" destOrd="0" parTransId="{CC5D8711-F452-4B02-ACAF-ECF6B4713B0F}" sibTransId="{3EC60E9D-8820-4CE1-AA91-67EC3CF71BE9}"/>
    <dgm:cxn modelId="{9D1BCAAF-A3CF-4AC1-B12C-E1A86188C281}" type="presOf" srcId="{9FC4F840-17B2-4E7D-9BDC-2708ACEB9144}" destId="{09821EC4-EE58-417A-9A5F-764F98320BE8}" srcOrd="0" destOrd="0" presId="urn:microsoft.com/office/officeart/2016/7/layout/BasicLinearProcessNumbered"/>
    <dgm:cxn modelId="{EDFC31B1-3CB9-49AC-B279-E537A31038A7}" type="presOf" srcId="{9FC4F840-17B2-4E7D-9BDC-2708ACEB9144}" destId="{5DEA72B1-BBFB-484B-A3BB-77B4C7A4F94B}" srcOrd="1" destOrd="0" presId="urn:microsoft.com/office/officeart/2016/7/layout/BasicLinearProcessNumbered"/>
    <dgm:cxn modelId="{F50F3DB4-44E6-49CA-84A4-751B3C9535E9}" type="presOf" srcId="{0C38A9A4-8022-40A7-B4F9-51511102CC73}" destId="{C66E9DA2-C759-4610-91E6-11708AB70CF1}" srcOrd="0" destOrd="0" presId="urn:microsoft.com/office/officeart/2016/7/layout/BasicLinearProcessNumbered"/>
    <dgm:cxn modelId="{819C0FB6-3520-44B4-B861-CE37051C3552}" type="presOf" srcId="{569B9BF4-82D1-49D9-BF94-B3C5B8F69CAA}" destId="{C5582791-3080-4560-8ED7-5F85A4573E24}" srcOrd="0" destOrd="0" presId="urn:microsoft.com/office/officeart/2016/7/layout/BasicLinearProcessNumbered"/>
    <dgm:cxn modelId="{A5638DC8-454E-4733-8918-0CC67C0F1A07}" srcId="{F8F61B1F-7C6F-4F08-A60B-BB78DD5506AC}" destId="{AF0E80C9-BC53-4A30-80D8-48F414197501}" srcOrd="2" destOrd="0" parTransId="{6D13ABF0-2914-473F-89B6-D9495D4730A5}" sibTransId="{977A9B5E-69F8-4717-8803-39EE38C02425}"/>
    <dgm:cxn modelId="{63931AD8-DABB-4494-B0E6-8975579A45BE}" type="presOf" srcId="{9F669A95-0C5F-4198-A225-1BDBBA3CC644}" destId="{78405C4A-D9E4-4999-A4A2-673A1D99F49E}" srcOrd="1" destOrd="0" presId="urn:microsoft.com/office/officeart/2016/7/layout/BasicLinearProcessNumbered"/>
    <dgm:cxn modelId="{29DA670B-F5CD-4CF8-9203-81588D3184F6}" type="presParOf" srcId="{214A12DF-758F-4CD1-AA67-89B63F5D23B0}" destId="{7C5AF4AC-A03A-4B48-A09D-1432E4883E38}" srcOrd="0" destOrd="0" presId="urn:microsoft.com/office/officeart/2016/7/layout/BasicLinearProcessNumbered"/>
    <dgm:cxn modelId="{028FAF06-29D7-4857-9F2C-15DD2640FF9B}" type="presParOf" srcId="{7C5AF4AC-A03A-4B48-A09D-1432E4883E38}" destId="{017F1CFA-1C70-4F78-8856-F2905F8E3547}" srcOrd="0" destOrd="0" presId="urn:microsoft.com/office/officeart/2016/7/layout/BasicLinearProcessNumbered"/>
    <dgm:cxn modelId="{9DDA63D5-C695-4CD5-8A2B-7B360137A4D5}" type="presParOf" srcId="{7C5AF4AC-A03A-4B48-A09D-1432E4883E38}" destId="{1CF33315-B59D-4DD1-A3EC-5B954243BC9A}" srcOrd="1" destOrd="0" presId="urn:microsoft.com/office/officeart/2016/7/layout/BasicLinearProcessNumbered"/>
    <dgm:cxn modelId="{730625AA-E426-4873-AD31-10412118FFE8}" type="presParOf" srcId="{7C5AF4AC-A03A-4B48-A09D-1432E4883E38}" destId="{C6A84942-AF39-43DF-848D-E28FBC5F7140}" srcOrd="2" destOrd="0" presId="urn:microsoft.com/office/officeart/2016/7/layout/BasicLinearProcessNumbered"/>
    <dgm:cxn modelId="{1814A673-B488-409F-B72E-47A21C15AD6B}" type="presParOf" srcId="{7C5AF4AC-A03A-4B48-A09D-1432E4883E38}" destId="{78405C4A-D9E4-4999-A4A2-673A1D99F49E}" srcOrd="3" destOrd="0" presId="urn:microsoft.com/office/officeart/2016/7/layout/BasicLinearProcessNumbered"/>
    <dgm:cxn modelId="{93320514-D8F6-4D64-9ACE-C15B50AA628C}" type="presParOf" srcId="{214A12DF-758F-4CD1-AA67-89B63F5D23B0}" destId="{E367C337-8D5C-4847-AF5D-F3377BA96950}" srcOrd="1" destOrd="0" presId="urn:microsoft.com/office/officeart/2016/7/layout/BasicLinearProcessNumbered"/>
    <dgm:cxn modelId="{97FC4944-4632-4EE1-89C8-3052DE6E8434}" type="presParOf" srcId="{214A12DF-758F-4CD1-AA67-89B63F5D23B0}" destId="{D3C9E7B8-A057-4391-AD7D-EB9140C0F0BD}" srcOrd="2" destOrd="0" presId="urn:microsoft.com/office/officeart/2016/7/layout/BasicLinearProcessNumbered"/>
    <dgm:cxn modelId="{56E94C70-C70C-4CDA-A548-C0B74DDFBB60}" type="presParOf" srcId="{D3C9E7B8-A057-4391-AD7D-EB9140C0F0BD}" destId="{09821EC4-EE58-417A-9A5F-764F98320BE8}" srcOrd="0" destOrd="0" presId="urn:microsoft.com/office/officeart/2016/7/layout/BasicLinearProcessNumbered"/>
    <dgm:cxn modelId="{BDB21D1A-B344-4705-8EF3-0EAD9A5DF685}" type="presParOf" srcId="{D3C9E7B8-A057-4391-AD7D-EB9140C0F0BD}" destId="{CE200A97-F379-4347-B76A-C760A916742B}" srcOrd="1" destOrd="0" presId="urn:microsoft.com/office/officeart/2016/7/layout/BasicLinearProcessNumbered"/>
    <dgm:cxn modelId="{1161CEFC-1808-4B62-A007-AAF4A50E43F3}" type="presParOf" srcId="{D3C9E7B8-A057-4391-AD7D-EB9140C0F0BD}" destId="{A6115511-B8ED-47AE-9D4B-EEFBCE184708}" srcOrd="2" destOrd="0" presId="urn:microsoft.com/office/officeart/2016/7/layout/BasicLinearProcessNumbered"/>
    <dgm:cxn modelId="{46E2B64D-8E38-4BF1-BD6B-AAF2832D08DE}" type="presParOf" srcId="{D3C9E7B8-A057-4391-AD7D-EB9140C0F0BD}" destId="{5DEA72B1-BBFB-484B-A3BB-77B4C7A4F94B}" srcOrd="3" destOrd="0" presId="urn:microsoft.com/office/officeart/2016/7/layout/BasicLinearProcessNumbered"/>
    <dgm:cxn modelId="{DD098621-527F-4BA0-A8F5-8DBFBAB75019}" type="presParOf" srcId="{214A12DF-758F-4CD1-AA67-89B63F5D23B0}" destId="{7477B635-FD1D-4CBD-9682-7BDDECA4B2B7}" srcOrd="3" destOrd="0" presId="urn:microsoft.com/office/officeart/2016/7/layout/BasicLinearProcessNumbered"/>
    <dgm:cxn modelId="{07380A3C-58D1-4EB6-9228-052D161F3253}" type="presParOf" srcId="{214A12DF-758F-4CD1-AA67-89B63F5D23B0}" destId="{FAB0EA85-4995-4A24-A738-7803AF5B6C1D}" srcOrd="4" destOrd="0" presId="urn:microsoft.com/office/officeart/2016/7/layout/BasicLinearProcessNumbered"/>
    <dgm:cxn modelId="{52BABE8C-DE2F-4E15-9BDE-A5F334E4ABB3}" type="presParOf" srcId="{FAB0EA85-4995-4A24-A738-7803AF5B6C1D}" destId="{1DC43137-B34E-4194-A9E6-4E30CD82FA79}" srcOrd="0" destOrd="0" presId="urn:microsoft.com/office/officeart/2016/7/layout/BasicLinearProcessNumbered"/>
    <dgm:cxn modelId="{138ABAB4-CCAF-49E9-B53A-5F8F85FF3044}" type="presParOf" srcId="{FAB0EA85-4995-4A24-A738-7803AF5B6C1D}" destId="{E5484B61-1992-4083-A85E-F780C43879EB}" srcOrd="1" destOrd="0" presId="urn:microsoft.com/office/officeart/2016/7/layout/BasicLinearProcessNumbered"/>
    <dgm:cxn modelId="{CC81AEDD-47C4-4885-819D-F6C2FE2CAEDD}" type="presParOf" srcId="{FAB0EA85-4995-4A24-A738-7803AF5B6C1D}" destId="{A78DF254-8700-44B4-970A-3A566861BD87}" srcOrd="2" destOrd="0" presId="urn:microsoft.com/office/officeart/2016/7/layout/BasicLinearProcessNumbered"/>
    <dgm:cxn modelId="{4F9E5255-FBE9-4C8A-B935-5FD670932DA7}" type="presParOf" srcId="{FAB0EA85-4995-4A24-A738-7803AF5B6C1D}" destId="{C0E4567D-AF93-48DC-BF4E-29F38B6CD724}" srcOrd="3" destOrd="0" presId="urn:microsoft.com/office/officeart/2016/7/layout/BasicLinearProcessNumbered"/>
    <dgm:cxn modelId="{31CF1CA8-571C-47DC-B462-C9D8EEDFFEAC}" type="presParOf" srcId="{214A12DF-758F-4CD1-AA67-89B63F5D23B0}" destId="{F89C83B3-D00C-4E2E-A4B9-0ECB26023D26}" srcOrd="5" destOrd="0" presId="urn:microsoft.com/office/officeart/2016/7/layout/BasicLinearProcessNumbered"/>
    <dgm:cxn modelId="{EDBF88EC-FC3A-4AB0-A7B7-564970CAC2A6}" type="presParOf" srcId="{214A12DF-758F-4CD1-AA67-89B63F5D23B0}" destId="{829B5B73-84EA-4523-B6F8-3FD21F967FBA}" srcOrd="6" destOrd="0" presId="urn:microsoft.com/office/officeart/2016/7/layout/BasicLinearProcessNumbered"/>
    <dgm:cxn modelId="{3C015DE3-9122-4946-97E5-6C28520D589D}" type="presParOf" srcId="{829B5B73-84EA-4523-B6F8-3FD21F967FBA}" destId="{C66E9DA2-C759-4610-91E6-11708AB70CF1}" srcOrd="0" destOrd="0" presId="urn:microsoft.com/office/officeart/2016/7/layout/BasicLinearProcessNumbered"/>
    <dgm:cxn modelId="{F61AF7FA-BD26-414D-928F-C46A6D0D2DAE}" type="presParOf" srcId="{829B5B73-84EA-4523-B6F8-3FD21F967FBA}" destId="{C5582791-3080-4560-8ED7-5F85A4573E24}" srcOrd="1" destOrd="0" presId="urn:microsoft.com/office/officeart/2016/7/layout/BasicLinearProcessNumbered"/>
    <dgm:cxn modelId="{57C35326-B26A-4A44-9C7B-79B79BBAF711}" type="presParOf" srcId="{829B5B73-84EA-4523-B6F8-3FD21F967FBA}" destId="{18CD3DE8-F64E-41B8-A4F6-0B2E565E720B}" srcOrd="2" destOrd="0" presId="urn:microsoft.com/office/officeart/2016/7/layout/BasicLinearProcessNumbered"/>
    <dgm:cxn modelId="{7039B00C-CE65-4797-A635-E6C090A0BDEE}" type="presParOf" srcId="{829B5B73-84EA-4523-B6F8-3FD21F967FBA}" destId="{34EDC1C8-2A48-42D7-9614-9933F4EE7EF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F1CFA-1C70-4F78-8856-F2905F8E3547}">
      <dsp:nvSpPr>
        <dsp:cNvPr id="0" name=""/>
        <dsp:cNvSpPr/>
      </dsp:nvSpPr>
      <dsp:spPr>
        <a:xfrm>
          <a:off x="2493" y="59992"/>
          <a:ext cx="1978046" cy="2769265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16" tIns="330200" rIns="154216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 err="1"/>
            <a:t>Lais</a:t>
          </a:r>
          <a:r>
            <a:rPr lang="pt-BR" sz="2600" kern="1200" dirty="0"/>
            <a:t> </a:t>
          </a:r>
          <a:r>
            <a:rPr lang="pt-BR" sz="2600" kern="1200" dirty="0" err="1"/>
            <a:t>Stefani</a:t>
          </a:r>
          <a:endParaRPr lang="en-US" sz="2600" kern="1200" dirty="0"/>
        </a:p>
      </dsp:txBody>
      <dsp:txXfrm>
        <a:off x="2493" y="1112313"/>
        <a:ext cx="1978046" cy="1661559"/>
      </dsp:txXfrm>
    </dsp:sp>
    <dsp:sp modelId="{1CF33315-B59D-4DD1-A3EC-5B954243BC9A}">
      <dsp:nvSpPr>
        <dsp:cNvPr id="0" name=""/>
        <dsp:cNvSpPr/>
      </dsp:nvSpPr>
      <dsp:spPr>
        <a:xfrm>
          <a:off x="576126" y="336918"/>
          <a:ext cx="830779" cy="830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1" tIns="12700" rIns="6477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</a:t>
          </a:r>
        </a:p>
      </dsp:txBody>
      <dsp:txXfrm>
        <a:off x="697791" y="458583"/>
        <a:ext cx="587449" cy="587449"/>
      </dsp:txXfrm>
    </dsp:sp>
    <dsp:sp modelId="{C6A84942-AF39-43DF-848D-E28FBC5F7140}">
      <dsp:nvSpPr>
        <dsp:cNvPr id="0" name=""/>
        <dsp:cNvSpPr/>
      </dsp:nvSpPr>
      <dsp:spPr>
        <a:xfrm>
          <a:off x="2493" y="2829185"/>
          <a:ext cx="19780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21EC4-EE58-417A-9A5F-764F98320BE8}">
      <dsp:nvSpPr>
        <dsp:cNvPr id="0" name=""/>
        <dsp:cNvSpPr/>
      </dsp:nvSpPr>
      <dsp:spPr>
        <a:xfrm>
          <a:off x="2178344" y="59992"/>
          <a:ext cx="1978046" cy="2769265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16" tIns="330200" rIns="154216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Lincoln Souza</a:t>
          </a:r>
          <a:endParaRPr lang="en-US" sz="2600" kern="1200" dirty="0"/>
        </a:p>
      </dsp:txBody>
      <dsp:txXfrm>
        <a:off x="2178344" y="1112313"/>
        <a:ext cx="1978046" cy="1661559"/>
      </dsp:txXfrm>
    </dsp:sp>
    <dsp:sp modelId="{CE200A97-F379-4347-B76A-C760A916742B}">
      <dsp:nvSpPr>
        <dsp:cNvPr id="0" name=""/>
        <dsp:cNvSpPr/>
      </dsp:nvSpPr>
      <dsp:spPr>
        <a:xfrm>
          <a:off x="2751978" y="336918"/>
          <a:ext cx="830779" cy="830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1" tIns="12700" rIns="6477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</a:t>
          </a:r>
        </a:p>
      </dsp:txBody>
      <dsp:txXfrm>
        <a:off x="2873643" y="458583"/>
        <a:ext cx="587449" cy="587449"/>
      </dsp:txXfrm>
    </dsp:sp>
    <dsp:sp modelId="{A6115511-B8ED-47AE-9D4B-EEFBCE184708}">
      <dsp:nvSpPr>
        <dsp:cNvPr id="0" name=""/>
        <dsp:cNvSpPr/>
      </dsp:nvSpPr>
      <dsp:spPr>
        <a:xfrm>
          <a:off x="2178344" y="2829185"/>
          <a:ext cx="19780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43137-B34E-4194-A9E6-4E30CD82FA79}">
      <dsp:nvSpPr>
        <dsp:cNvPr id="0" name=""/>
        <dsp:cNvSpPr/>
      </dsp:nvSpPr>
      <dsp:spPr>
        <a:xfrm>
          <a:off x="4354195" y="59992"/>
          <a:ext cx="1978046" cy="2769265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16" tIns="330200" rIns="154216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Lucas Eduardo</a:t>
          </a:r>
          <a:endParaRPr lang="en-US" sz="2600" kern="1200" dirty="0"/>
        </a:p>
      </dsp:txBody>
      <dsp:txXfrm>
        <a:off x="4354195" y="1112313"/>
        <a:ext cx="1978046" cy="1661559"/>
      </dsp:txXfrm>
    </dsp:sp>
    <dsp:sp modelId="{E5484B61-1992-4083-A85E-F780C43879EB}">
      <dsp:nvSpPr>
        <dsp:cNvPr id="0" name=""/>
        <dsp:cNvSpPr/>
      </dsp:nvSpPr>
      <dsp:spPr>
        <a:xfrm>
          <a:off x="4927829" y="336918"/>
          <a:ext cx="830779" cy="830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1" tIns="12700" rIns="6477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</a:t>
          </a:r>
        </a:p>
      </dsp:txBody>
      <dsp:txXfrm>
        <a:off x="5049494" y="458583"/>
        <a:ext cx="587449" cy="587449"/>
      </dsp:txXfrm>
    </dsp:sp>
    <dsp:sp modelId="{A78DF254-8700-44B4-970A-3A566861BD87}">
      <dsp:nvSpPr>
        <dsp:cNvPr id="0" name=""/>
        <dsp:cNvSpPr/>
      </dsp:nvSpPr>
      <dsp:spPr>
        <a:xfrm>
          <a:off x="4354195" y="2829185"/>
          <a:ext cx="19780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E9DA2-C759-4610-91E6-11708AB70CF1}">
      <dsp:nvSpPr>
        <dsp:cNvPr id="0" name=""/>
        <dsp:cNvSpPr/>
      </dsp:nvSpPr>
      <dsp:spPr>
        <a:xfrm>
          <a:off x="6530047" y="59992"/>
          <a:ext cx="1978046" cy="2769265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16" tIns="330200" rIns="154216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Thais   Dias</a:t>
          </a:r>
          <a:endParaRPr lang="en-US" sz="2600" kern="1200" dirty="0"/>
        </a:p>
      </dsp:txBody>
      <dsp:txXfrm>
        <a:off x="6530047" y="1112313"/>
        <a:ext cx="1978046" cy="1661559"/>
      </dsp:txXfrm>
    </dsp:sp>
    <dsp:sp modelId="{C5582791-3080-4560-8ED7-5F85A4573E24}">
      <dsp:nvSpPr>
        <dsp:cNvPr id="0" name=""/>
        <dsp:cNvSpPr/>
      </dsp:nvSpPr>
      <dsp:spPr>
        <a:xfrm>
          <a:off x="7103680" y="336918"/>
          <a:ext cx="830779" cy="830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1" tIns="12700" rIns="6477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</a:t>
          </a:r>
        </a:p>
      </dsp:txBody>
      <dsp:txXfrm>
        <a:off x="7225345" y="458583"/>
        <a:ext cx="587449" cy="587449"/>
      </dsp:txXfrm>
    </dsp:sp>
    <dsp:sp modelId="{18CD3DE8-F64E-41B8-A4F6-0B2E565E720B}">
      <dsp:nvSpPr>
        <dsp:cNvPr id="0" name=""/>
        <dsp:cNvSpPr/>
      </dsp:nvSpPr>
      <dsp:spPr>
        <a:xfrm>
          <a:off x="6530047" y="2829185"/>
          <a:ext cx="19780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C05A0B4-4248-4116-86D2-B99BBE720E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C7CA0B-96EC-4CB8-B711-A16C055655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F5A6A-5816-465A-B3AC-9C99E9865A26}" type="datetime1">
              <a:rPr lang="pt-BR" smtClean="0"/>
              <a:t>10/06/2018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69E661-1986-4741-9932-295AD256DB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sjjs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4A7211-CEDC-442D-AF4F-A9A553AE65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D003-56C1-4995-9AFA-3B3963F93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80715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8A3AA-D62C-4DA0-A298-A1B1245E82D8}" type="datetime1">
              <a:rPr lang="pt-BR" smtClean="0"/>
              <a:t>10/06/2018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sjjs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79D32-12BB-4934-AC01-0E23D2EBE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9973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87D3A3C-DFD5-4B7D-A5A4-0D824B7A093C}"/>
              </a:ext>
            </a:extLst>
          </p:cNvPr>
          <p:cNvSpPr/>
          <p:nvPr userDrawn="1"/>
        </p:nvSpPr>
        <p:spPr>
          <a:xfrm>
            <a:off x="10737669" y="-1"/>
            <a:ext cx="1423851" cy="1685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03627671-CBE9-45E4-9D77-43F2CDC09630}"/>
              </a:ext>
            </a:extLst>
          </p:cNvPr>
          <p:cNvSpPr/>
          <p:nvPr userDrawn="1"/>
        </p:nvSpPr>
        <p:spPr>
          <a:xfrm>
            <a:off x="0" y="0"/>
            <a:ext cx="1045028" cy="1149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9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jgdhjfvn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fhdk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DCBB6D3-DDBB-41EE-8661-73590FF508F7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94878564-59DA-4A5E-B19C-FE55369FCA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1" y="0"/>
            <a:ext cx="1685429" cy="1867989"/>
          </a:xfrm>
          <a:prstGeom prst="rect">
            <a:avLst/>
          </a:prstGeom>
        </p:spPr>
      </p:pic>
      <p:pic>
        <p:nvPicPr>
          <p:cNvPr id="11" name="Imagem 10" descr="logo_etec_embu">
            <a:extLst>
              <a:ext uri="{FF2B5EF4-FFF2-40B4-BE49-F238E27FC236}">
                <a16:creationId xmlns:a16="http://schemas.microsoft.com/office/drawing/2014/main" id="{3E9E2DC9-2F67-4C1C-BFEC-4A73C5CDFD63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727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jgdhjfvn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fhdk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CBB6D3-DDBB-41EE-8661-73590FF508F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97021EBF-B253-4F80-A4BB-701930BC65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340" y="0"/>
            <a:ext cx="1470660" cy="16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48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jgdhjfvn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fhdk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DCBB6D3-DDBB-41EE-8661-73590FF508F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8FA4C28-2C66-4DC9-AE66-7A9250DA6B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340" y="0"/>
            <a:ext cx="1470660" cy="16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9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jgdhjfvn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fhdk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DCBB6D3-DDBB-41EE-8661-73590FF50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2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4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87D3A3C-DFD5-4B7D-A5A4-0D824B7A093C}"/>
              </a:ext>
            </a:extLst>
          </p:cNvPr>
          <p:cNvSpPr/>
          <p:nvPr userDrawn="1"/>
        </p:nvSpPr>
        <p:spPr>
          <a:xfrm>
            <a:off x="10737669" y="-1"/>
            <a:ext cx="1423851" cy="1685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03627671-CBE9-45E4-9D77-43F2CDC09630}"/>
              </a:ext>
            </a:extLst>
          </p:cNvPr>
          <p:cNvSpPr/>
          <p:nvPr userDrawn="1"/>
        </p:nvSpPr>
        <p:spPr>
          <a:xfrm>
            <a:off x="0" y="0"/>
            <a:ext cx="1045028" cy="1149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604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AutoShape 2" descr="Resultado de imagem para governo do estado de sao paulo centro paula souza">
            <a:extLst>
              <a:ext uri="{FF2B5EF4-FFF2-40B4-BE49-F238E27FC236}">
                <a16:creationId xmlns:a16="http://schemas.microsoft.com/office/drawing/2014/main" id="{3DC4157C-4B05-4B15-9FB5-4FE3FA14754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561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AD6448F5-5BB4-4508-BC25-470585D595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340" y="0"/>
            <a:ext cx="1470660" cy="16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8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9" name="Imagem 8" descr="logo_etec_embu">
            <a:extLst>
              <a:ext uri="{FF2B5EF4-FFF2-40B4-BE49-F238E27FC236}">
                <a16:creationId xmlns:a16="http://schemas.microsoft.com/office/drawing/2014/main" id="{2AA30E48-3D55-4862-BD9D-64A22D9161F5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498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11" name="Imagem 10" descr="logo_etec_embu">
            <a:extLst>
              <a:ext uri="{FF2B5EF4-FFF2-40B4-BE49-F238E27FC236}">
                <a16:creationId xmlns:a16="http://schemas.microsoft.com/office/drawing/2014/main" id="{5966E4F4-98F8-4C0B-9F30-F4FC7187042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60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AutoShape 2" descr="Resultado de imagem para governo do estado de sao paulo centro paula souza">
            <a:extLst>
              <a:ext uri="{FF2B5EF4-FFF2-40B4-BE49-F238E27FC236}">
                <a16:creationId xmlns:a16="http://schemas.microsoft.com/office/drawing/2014/main" id="{3DC4157C-4B05-4B15-9FB5-4FE3FA14754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509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BA1F2BC4-C196-4B2B-B0AB-F07FEE7816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1" y="0"/>
            <a:ext cx="1685429" cy="1867989"/>
          </a:xfrm>
          <a:prstGeom prst="rect">
            <a:avLst/>
          </a:prstGeom>
        </p:spPr>
      </p:pic>
      <p:pic>
        <p:nvPicPr>
          <p:cNvPr id="11" name="Imagem 10" descr="logo_etec_embu">
            <a:extLst>
              <a:ext uri="{FF2B5EF4-FFF2-40B4-BE49-F238E27FC236}">
                <a16:creationId xmlns:a16="http://schemas.microsoft.com/office/drawing/2014/main" id="{38EBD924-0CB4-4F18-BC0C-69448B90BC82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896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9" name="Imagem 8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1B8C1C1E-90C6-4D06-966E-78AC3F151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1" y="0"/>
            <a:ext cx="1685429" cy="1867989"/>
          </a:xfrm>
          <a:prstGeom prst="rect">
            <a:avLst/>
          </a:prstGeom>
        </p:spPr>
      </p:pic>
      <p:pic>
        <p:nvPicPr>
          <p:cNvPr id="10" name="Imagem 9" descr="logo_etec_embu">
            <a:extLst>
              <a:ext uri="{FF2B5EF4-FFF2-40B4-BE49-F238E27FC236}">
                <a16:creationId xmlns:a16="http://schemas.microsoft.com/office/drawing/2014/main" id="{8E5985E2-A6C1-4341-B5AA-E53F5D38EDAA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188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11" name="Imagem 10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0475272B-EC13-4449-BA42-929CB2C920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1" y="0"/>
            <a:ext cx="1685429" cy="1867989"/>
          </a:xfrm>
          <a:prstGeom prst="rect">
            <a:avLst/>
          </a:prstGeom>
        </p:spPr>
      </p:pic>
      <p:pic>
        <p:nvPicPr>
          <p:cNvPr id="12" name="Imagem 11" descr="logo_etec_embu">
            <a:extLst>
              <a:ext uri="{FF2B5EF4-FFF2-40B4-BE49-F238E27FC236}">
                <a16:creationId xmlns:a16="http://schemas.microsoft.com/office/drawing/2014/main" id="{BE56BDBC-FCC3-407D-91F3-735D5D86EB60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289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6" name="Imagem 5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4C6EFFD8-0158-42D9-B065-FD8906BD91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1" y="0"/>
            <a:ext cx="1685429" cy="1867989"/>
          </a:xfrm>
          <a:prstGeom prst="rect">
            <a:avLst/>
          </a:prstGeom>
        </p:spPr>
      </p:pic>
      <p:pic>
        <p:nvPicPr>
          <p:cNvPr id="7" name="Imagem 6" descr="logo_etec_embu">
            <a:extLst>
              <a:ext uri="{FF2B5EF4-FFF2-40B4-BE49-F238E27FC236}">
                <a16:creationId xmlns:a16="http://schemas.microsoft.com/office/drawing/2014/main" id="{C47EC40A-590D-4016-B0DC-7CF2704CEE3A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53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jgdhjfvn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fhdk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DCBB6D3-DDBB-41EE-8661-73590FF508F7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94878564-59DA-4A5E-B19C-FE55369FCA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1" y="0"/>
            <a:ext cx="1685429" cy="1867989"/>
          </a:xfrm>
          <a:prstGeom prst="rect">
            <a:avLst/>
          </a:prstGeom>
        </p:spPr>
      </p:pic>
      <p:pic>
        <p:nvPicPr>
          <p:cNvPr id="11" name="Imagem 10" descr="logo_etec_embu">
            <a:extLst>
              <a:ext uri="{FF2B5EF4-FFF2-40B4-BE49-F238E27FC236}">
                <a16:creationId xmlns:a16="http://schemas.microsoft.com/office/drawing/2014/main" id="{3E9E2DC9-2F67-4C1C-BFEC-4A73C5CDFD63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426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jgdhjfvn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fhdk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CBB6D3-DDBB-41EE-8661-73590FF508F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97021EBF-B253-4F80-A4BB-701930BC65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340" y="0"/>
            <a:ext cx="1470660" cy="16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76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jgdhjfvn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fhdk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DCBB6D3-DDBB-41EE-8661-73590FF508F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8FA4C28-2C66-4DC9-AE66-7A9250DA6B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340" y="0"/>
            <a:ext cx="1470660" cy="16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206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jgdhjfvn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fhdk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DCBB6D3-DDBB-41EE-8661-73590FF50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2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AD6448F5-5BB4-4508-BC25-470585D595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340" y="0"/>
            <a:ext cx="1470660" cy="16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5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9" name="Imagem 8" descr="logo_etec_embu">
            <a:extLst>
              <a:ext uri="{FF2B5EF4-FFF2-40B4-BE49-F238E27FC236}">
                <a16:creationId xmlns:a16="http://schemas.microsoft.com/office/drawing/2014/main" id="{2AA30E48-3D55-4862-BD9D-64A22D9161F5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8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11" name="Imagem 10" descr="logo_etec_embu">
            <a:extLst>
              <a:ext uri="{FF2B5EF4-FFF2-40B4-BE49-F238E27FC236}">
                <a16:creationId xmlns:a16="http://schemas.microsoft.com/office/drawing/2014/main" id="{5966E4F4-98F8-4C0B-9F30-F4FC7187042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6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BA1F2BC4-C196-4B2B-B0AB-F07FEE7816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1" y="0"/>
            <a:ext cx="1685429" cy="1867989"/>
          </a:xfrm>
          <a:prstGeom prst="rect">
            <a:avLst/>
          </a:prstGeom>
        </p:spPr>
      </p:pic>
      <p:pic>
        <p:nvPicPr>
          <p:cNvPr id="11" name="Imagem 10" descr="logo_etec_embu">
            <a:extLst>
              <a:ext uri="{FF2B5EF4-FFF2-40B4-BE49-F238E27FC236}">
                <a16:creationId xmlns:a16="http://schemas.microsoft.com/office/drawing/2014/main" id="{38EBD924-0CB4-4F18-BC0C-69448B90BC82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9" name="Imagem 8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1B8C1C1E-90C6-4D06-966E-78AC3F151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1" y="0"/>
            <a:ext cx="1685429" cy="1867989"/>
          </a:xfrm>
          <a:prstGeom prst="rect">
            <a:avLst/>
          </a:prstGeom>
        </p:spPr>
      </p:pic>
      <p:pic>
        <p:nvPicPr>
          <p:cNvPr id="10" name="Imagem 9" descr="logo_etec_embu">
            <a:extLst>
              <a:ext uri="{FF2B5EF4-FFF2-40B4-BE49-F238E27FC236}">
                <a16:creationId xmlns:a16="http://schemas.microsoft.com/office/drawing/2014/main" id="{8E5985E2-A6C1-4341-B5AA-E53F5D38EDAA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303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11" name="Imagem 10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0475272B-EC13-4449-BA42-929CB2C920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1" y="0"/>
            <a:ext cx="1685429" cy="1867989"/>
          </a:xfrm>
          <a:prstGeom prst="rect">
            <a:avLst/>
          </a:prstGeom>
        </p:spPr>
      </p:pic>
      <p:pic>
        <p:nvPicPr>
          <p:cNvPr id="12" name="Imagem 11" descr="logo_etec_embu">
            <a:extLst>
              <a:ext uri="{FF2B5EF4-FFF2-40B4-BE49-F238E27FC236}">
                <a16:creationId xmlns:a16="http://schemas.microsoft.com/office/drawing/2014/main" id="{BE56BDBC-FCC3-407D-91F3-735D5D86EB60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98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6" name="Imagem 5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4C6EFFD8-0158-42D9-B065-FD8906BD91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1" y="0"/>
            <a:ext cx="1685429" cy="1867989"/>
          </a:xfrm>
          <a:prstGeom prst="rect">
            <a:avLst/>
          </a:prstGeom>
        </p:spPr>
      </p:pic>
      <p:pic>
        <p:nvPicPr>
          <p:cNvPr id="7" name="Imagem 6" descr="logo_etec_embu">
            <a:extLst>
              <a:ext uri="{FF2B5EF4-FFF2-40B4-BE49-F238E27FC236}">
                <a16:creationId xmlns:a16="http://schemas.microsoft.com/office/drawing/2014/main" id="{C47EC40A-590D-4016-B0DC-7CF2704CEE3A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46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87977" y="105156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6FE7F628-5A38-45E2-BD21-8EEF753CC0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340" y="0"/>
            <a:ext cx="1470660" cy="1629957"/>
          </a:xfrm>
          <a:prstGeom prst="rect">
            <a:avLst/>
          </a:prstGeom>
        </p:spPr>
      </p:pic>
      <p:pic>
        <p:nvPicPr>
          <p:cNvPr id="14" name="Imagem 13" descr="logo_etec_embu">
            <a:extLst>
              <a:ext uri="{FF2B5EF4-FFF2-40B4-BE49-F238E27FC236}">
                <a16:creationId xmlns:a16="http://schemas.microsoft.com/office/drawing/2014/main" id="{D46FE33A-3470-4EAC-B469-E16C4C62DA7A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D7152F2A-BD51-41DD-8DB0-02537497916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3" b="-5137"/>
          <a:stretch/>
        </p:blipFill>
        <p:spPr bwMode="auto">
          <a:xfrm>
            <a:off x="9713276" y="6422100"/>
            <a:ext cx="781390" cy="435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3A20287-136E-41E7-B3C3-D5D4AB9881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09"/>
          <a:stretch/>
        </p:blipFill>
        <p:spPr>
          <a:xfrm>
            <a:off x="0" y="6244046"/>
            <a:ext cx="781390" cy="613954"/>
          </a:xfrm>
          <a:prstGeom prst="rect">
            <a:avLst/>
          </a:prstGeom>
        </p:spPr>
      </p:pic>
      <p:sp>
        <p:nvSpPr>
          <p:cNvPr id="13" name="Espaço Reservado para Data 3">
            <a:extLst>
              <a:ext uri="{FF2B5EF4-FFF2-40B4-BE49-F238E27FC236}">
                <a16:creationId xmlns:a16="http://schemas.microsoft.com/office/drawing/2014/main" id="{8164BD15-A812-4270-AE58-E653858C9570}"/>
              </a:ext>
            </a:extLst>
          </p:cNvPr>
          <p:cNvSpPr txBox="1">
            <a:spLocks/>
          </p:cNvSpPr>
          <p:nvPr userDrawn="1"/>
        </p:nvSpPr>
        <p:spPr>
          <a:xfrm>
            <a:off x="2321577" y="645225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60D82F-4EDC-49F1-9B28-C237C8B75C57}" type="datetimeFigureOut">
              <a:rPr lang="pt-BR" sz="1400" smtClean="0">
                <a:solidFill>
                  <a:schemeClr val="bg1"/>
                </a:solidFill>
              </a:rPr>
              <a:pPr/>
              <a:t>10/06/2018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672A9024-FA74-4DF2-A383-C518B5B297BE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225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A9C17-C46A-4EA9-988B-65082669AAE1}" type="slidenum">
              <a:rPr lang="pt-BR" sz="1400" smtClean="0">
                <a:solidFill>
                  <a:schemeClr val="bg1"/>
                </a:solidFill>
              </a:rPr>
              <a:pPr/>
              <a:t>‹nº›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6" name="Espaço Reservado para Rodapé 4">
            <a:extLst>
              <a:ext uri="{FF2B5EF4-FFF2-40B4-BE49-F238E27FC236}">
                <a16:creationId xmlns:a16="http://schemas.microsoft.com/office/drawing/2014/main" id="{58D79B40-A241-44EF-B1DB-24228068897E}"/>
              </a:ext>
            </a:extLst>
          </p:cNvPr>
          <p:cNvSpPr txBox="1">
            <a:spLocks/>
          </p:cNvSpPr>
          <p:nvPr userDrawn="1"/>
        </p:nvSpPr>
        <p:spPr>
          <a:xfrm>
            <a:off x="4276145" y="6452257"/>
            <a:ext cx="370067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</a:rPr>
              <a:t>3LT Soluções Sustentáveis </a:t>
            </a:r>
          </a:p>
        </p:txBody>
      </p:sp>
      <p:pic>
        <p:nvPicPr>
          <p:cNvPr id="5" name="Imagem 4" descr="Uma imagem contendo clip-art&#10;&#10;Descrição gerada com alta confiança">
            <a:extLst>
              <a:ext uri="{FF2B5EF4-FFF2-40B4-BE49-F238E27FC236}">
                <a16:creationId xmlns:a16="http://schemas.microsoft.com/office/drawing/2014/main" id="{8EE9F496-93BC-48CC-898A-D339A5B9B8AA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hq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962" b="89272" l="6979" r="95000">
                        <a14:foregroundMark x1="7083" y1="30651" x2="7083" y2="30651"/>
                        <a14:foregroundMark x1="9375" y1="32567" x2="9375" y2="32567"/>
                        <a14:foregroundMark x1="7083" y1="41379" x2="7083" y2="41379"/>
                        <a14:foregroundMark x1="31042" y1="32567" x2="72292" y2="30651"/>
                        <a14:foregroundMark x1="72292" y1="30651" x2="95000" y2="41379"/>
                        <a14:foregroundMark x1="40521" y1="58621" x2="40521" y2="58621"/>
                        <a14:foregroundMark x1="52812" y1="54406" x2="52812" y2="54406"/>
                        <a14:foregroundMark x1="58646" y1="54406" x2="58646" y2="54406"/>
                        <a14:foregroundMark x1="71563" y1="60920" x2="71563" y2="60920"/>
                        <a14:foregroundMark x1="79167" y1="69349" x2="79167" y2="69349"/>
                        <a14:foregroundMark x1="85625" y1="65134" x2="85625" y2="651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757" y="6408516"/>
            <a:ext cx="1624891" cy="4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67" r:id="rId6"/>
    <p:sldLayoutId id="2147484068" r:id="rId7"/>
    <p:sldLayoutId id="2147484069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84" r:id="rId1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56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B99DF-AE95-4421-95EB-AD79CE6CC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047" y="1721676"/>
            <a:ext cx="8756404" cy="265242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154D80"/>
                </a:solidFill>
              </a:rPr>
              <a:t>3LT Soluções Sustentáveis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A362B4-DE1C-4EAF-BD8D-50A613552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Orientador: Cristiano Moraes</a:t>
            </a:r>
          </a:p>
          <a:p>
            <a:endParaRPr lang="pt-BR" dirty="0"/>
          </a:p>
        </p:txBody>
      </p:sp>
      <p:pic>
        <p:nvPicPr>
          <p:cNvPr id="8" name="Imagem 7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77F4AA1C-026B-4EC3-BDBA-B4228F0DE28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5" y="1803197"/>
            <a:ext cx="3317927" cy="36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9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F6206-0458-4C80-B6A8-C09AB3C3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/>
          <a:lstStyle/>
          <a:p>
            <a:r>
              <a:rPr lang="pt-BR">
                <a:solidFill>
                  <a:srgbClr val="154D80"/>
                </a:solidFill>
              </a:rPr>
              <a:t>Conclusão</a:t>
            </a:r>
            <a:endParaRPr lang="pt-BR" dirty="0"/>
          </a:p>
        </p:txBody>
      </p:sp>
      <p:pic>
        <p:nvPicPr>
          <p:cNvPr id="6" name="Espaço Reservado para Conteúdo 7" descr="Cabeça com Engrenagens">
            <a:extLst>
              <a:ext uri="{FF2B5EF4-FFF2-40B4-BE49-F238E27FC236}">
                <a16:creationId xmlns:a16="http://schemas.microsoft.com/office/drawing/2014/main" id="{21F768CF-313F-4CAE-9FF6-5B858FEA2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1605" y="2284275"/>
            <a:ext cx="3249750" cy="32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4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154D80"/>
                </a:solidFill>
              </a:rPr>
              <a:t>Obrigado!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97280" y="2322095"/>
            <a:ext cx="703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/>
              <a:t>Alguma dúvida?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322868" y="5185611"/>
            <a:ext cx="27873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2000" dirty="0"/>
              <a:t>Nos encontre em:</a:t>
            </a:r>
          </a:p>
          <a:p>
            <a:pPr marL="425450" lvl="0" indent="-285750">
              <a:spcBef>
                <a:spcPts val="600"/>
              </a:spcBef>
              <a:buClr>
                <a:schemeClr val="accent1"/>
              </a:buClr>
              <a:buSzPts val="1400"/>
              <a:buFont typeface="Wingdings" panose="05000000000000000000" pitchFamily="2" charset="2"/>
              <a:buChar char="Ø"/>
            </a:pPr>
            <a:r>
              <a:rPr lang="pt-BR" sz="2000" dirty="0"/>
              <a:t>3lt@etec.sp.gov.br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000" y1="12125" x2="53000" y2="12125"/>
                        <a14:foregroundMark x1="31000" y1="29000" x2="31000" y2="29000"/>
                        <a14:foregroundMark x1="28500" y1="36750" x2="28500" y2="36750"/>
                        <a14:foregroundMark x1="38500" y1="24625" x2="38500" y2="24625"/>
                        <a14:foregroundMark x1="38167" y1="20250" x2="38167" y2="20250"/>
                        <a14:backgroundMark x1="57000" y1="83375" x2="57000" y2="83375"/>
                        <a14:backgroundMark x1="36667" y1="83750" x2="36667" y2="83750"/>
                        <a14:backgroundMark x1="60333" y1="82250" x2="60333" y2="82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6474" y="2103759"/>
            <a:ext cx="2900012" cy="38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9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3105-3165-4A0F-B259-EFA9E158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154D80"/>
                </a:solidFill>
              </a:rPr>
              <a:t>Apresentado pelos alunos:</a:t>
            </a:r>
          </a:p>
        </p:txBody>
      </p:sp>
      <p:graphicFrame>
        <p:nvGraphicFramePr>
          <p:cNvPr id="5" name="Espaço Reservado para Conteúdo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6333107"/>
              </p:ext>
            </p:extLst>
          </p:nvPr>
        </p:nvGraphicFramePr>
        <p:xfrm>
          <a:off x="1840706" y="2338388"/>
          <a:ext cx="8510587" cy="288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9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graphicEl>
                                              <a:dgm id="{C6A84942-AF39-43DF-848D-E28FBC5F7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>
                                            <p:graphicEl>
                                              <a:dgm id="{C6A84942-AF39-43DF-848D-E28FBC5F7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graphicEl>
                                              <a:dgm id="{017F1CFA-1C70-4F78-8856-F2905F8E3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graphicEl>
                                              <a:dgm id="{017F1CFA-1C70-4F78-8856-F2905F8E3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>
                                            <p:graphicEl>
                                              <a:dgm id="{1CF33315-B59D-4DD1-A3EC-5B954243B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graphicEl>
                                              <a:dgm id="{1CF33315-B59D-4DD1-A3EC-5B954243B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graphicEl>
                                              <a:dgm id="{A6115511-B8ED-47AE-9D4B-EEFBCE184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graphicEl>
                                              <a:dgm id="{A6115511-B8ED-47AE-9D4B-EEFBCE184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graphicEl>
                                              <a:dgm id="{09821EC4-EE58-417A-9A5F-764F98320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graphicEl>
                                              <a:dgm id="{09821EC4-EE58-417A-9A5F-764F98320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graphicEl>
                                              <a:dgm id="{CE200A97-F379-4347-B76A-C760A9167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graphicEl>
                                              <a:dgm id="{CE200A97-F379-4347-B76A-C760A9167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graphicEl>
                                              <a:dgm id="{A78DF254-8700-44B4-970A-3A566861B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graphicEl>
                                              <a:dgm id="{A78DF254-8700-44B4-970A-3A566861B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graphicEl>
                                              <a:dgm id="{1DC43137-B34E-4194-A9E6-4E30CD82F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graphicEl>
                                              <a:dgm id="{1DC43137-B34E-4194-A9E6-4E30CD82F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graphicEl>
                                              <a:dgm id="{E5484B61-1992-4083-A85E-F780C4387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graphicEl>
                                              <a:dgm id="{E5484B61-1992-4083-A85E-F780C4387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5">
                                            <p:graphicEl>
                                              <a:dgm id="{18CD3DE8-F64E-41B8-A4F6-0B2E565E72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">
                                            <p:graphicEl>
                                              <a:dgm id="{18CD3DE8-F64E-41B8-A4F6-0B2E565E72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graphicEl>
                                              <a:dgm id="{C66E9DA2-C759-4610-91E6-11708AB70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graphicEl>
                                              <a:dgm id="{C66E9DA2-C759-4610-91E6-11708AB70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">
                                            <p:graphicEl>
                                              <a:dgm id="{C5582791-3080-4560-8ED7-5F85A4573E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">
                                            <p:graphicEl>
                                              <a:dgm id="{C5582791-3080-4560-8ED7-5F85A4573E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87B6572C-775E-4186-8517-A890680C9687}"/>
              </a:ext>
            </a:extLst>
          </p:cNvPr>
          <p:cNvSpPr txBox="1">
            <a:spLocks/>
          </p:cNvSpPr>
          <p:nvPr/>
        </p:nvSpPr>
        <p:spPr>
          <a:xfrm>
            <a:off x="1097279" y="2010925"/>
            <a:ext cx="5648078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Alto consumo de água e energia elétrica, levando a racionamentos que, por sua vez, levam a sucessivos aumentos no valor das contas.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>
                <a:solidFill>
                  <a:srgbClr val="154D80"/>
                </a:solidFill>
              </a:rPr>
              <a:t>Problemática</a:t>
            </a:r>
          </a:p>
        </p:txBody>
      </p:sp>
      <p:pic>
        <p:nvPicPr>
          <p:cNvPr id="17" name="Imagem 1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B3B976D6-A9C4-4E57-B3B8-E457B3FADE7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199" y="-1"/>
            <a:ext cx="1446801" cy="1603513"/>
          </a:xfrm>
          <a:prstGeom prst="rect">
            <a:avLst/>
          </a:prstGeom>
        </p:spPr>
      </p:pic>
      <p:pic>
        <p:nvPicPr>
          <p:cNvPr id="16" name="Imagem 15" descr="logo_etec_embu">
            <a:extLst>
              <a:ext uri="{FF2B5EF4-FFF2-40B4-BE49-F238E27FC236}">
                <a16:creationId xmlns:a16="http://schemas.microsoft.com/office/drawing/2014/main" id="{C7F45364-26E4-417D-A0F2-78B3E0132E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6C95D397-F2EE-4204-9EA0-DEC73DB5F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26" y="1911922"/>
            <a:ext cx="5022574" cy="400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88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154D80"/>
                </a:solidFill>
              </a:rPr>
              <a:t> </a:t>
            </a:r>
            <a:r>
              <a:rPr lang="pt-BR" dirty="0">
                <a:solidFill>
                  <a:srgbClr val="154D80"/>
                </a:solidFill>
              </a:rPr>
              <a:t>Justificativa</a:t>
            </a:r>
          </a:p>
        </p:txBody>
      </p:sp>
      <p:pic>
        <p:nvPicPr>
          <p:cNvPr id="56" name="Imagem 55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5D121DCD-1830-48D9-9767-3F821B1CF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199" y="-1"/>
            <a:ext cx="1446801" cy="1603513"/>
          </a:xfrm>
          <a:prstGeom prst="rect">
            <a:avLst/>
          </a:prstGeom>
        </p:spPr>
      </p:pic>
      <p:pic>
        <p:nvPicPr>
          <p:cNvPr id="16" name="Imagem 15" descr="logo_etec_embu">
            <a:extLst>
              <a:ext uri="{FF2B5EF4-FFF2-40B4-BE49-F238E27FC236}">
                <a16:creationId xmlns:a16="http://schemas.microsoft.com/office/drawing/2014/main" id="{179813D0-4276-4256-999F-6B4B23DB12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esultado de imagem para bandeiras de energia">
            <a:extLst>
              <a:ext uri="{FF2B5EF4-FFF2-40B4-BE49-F238E27FC236}">
                <a16:creationId xmlns:a16="http://schemas.microsoft.com/office/drawing/2014/main" id="{4470C3EE-D069-47D1-BFF2-ABE104133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50" b="91167" l="9500" r="90750">
                        <a14:foregroundMark x1="25750" y1="25083" x2="25750" y2="25083"/>
                        <a14:foregroundMark x1="16083" y1="29250" x2="63750" y2="25500"/>
                        <a14:foregroundMark x1="63750" y1="25500" x2="64333" y2="25667"/>
                        <a14:foregroundMark x1="29917" y1="74417" x2="29750" y2="84917"/>
                        <a14:foregroundMark x1="29750" y1="84917" x2="33750" y2="89833"/>
                        <a14:foregroundMark x1="39500" y1="18750" x2="32667" y2="18750"/>
                        <a14:foregroundMark x1="33500" y1="77417" x2="31833" y2="85167"/>
                        <a14:foregroundMark x1="24917" y1="74917" x2="37333" y2="73667"/>
                        <a14:foregroundMark x1="37333" y1="73667" x2="38667" y2="84167"/>
                        <a14:foregroundMark x1="38667" y1="84167" x2="29333" y2="87917"/>
                        <a14:foregroundMark x1="35083" y1="90417" x2="30417" y2="90417"/>
                        <a14:foregroundMark x1="9750" y1="36667" x2="9750" y2="36667"/>
                        <a14:foregroundMark x1="9750" y1="33917" x2="9500" y2="36083"/>
                        <a14:foregroundMark x1="15583" y1="23167" x2="15583" y2="23167"/>
                        <a14:foregroundMark x1="16417" y1="22583" x2="20500" y2="21000"/>
                        <a14:foregroundMark x1="90750" y1="63417" x2="90750" y2="63417"/>
                        <a14:foregroundMark x1="41750" y1="24250" x2="22417" y2="24250"/>
                        <a14:foregroundMark x1="35417" y1="16250" x2="35417" y2="16250"/>
                        <a14:foregroundMark x1="32333" y1="16583" x2="16667" y2="24833"/>
                        <a14:foregroundMark x1="19167" y1="20667" x2="19417" y2="20667"/>
                        <a14:foregroundMark x1="29083" y1="17083" x2="19250" y2="21333"/>
                        <a14:foregroundMark x1="19250" y1="21333" x2="18833" y2="21833"/>
                        <a14:foregroundMark x1="25750" y1="17667" x2="20833" y2="19583"/>
                        <a14:foregroundMark x1="25167" y1="46833" x2="43083" y2="44417"/>
                        <a14:foregroundMark x1="32333" y1="91167" x2="27667" y2="88750"/>
                        <a14:foregroundMark x1="24333" y1="82917" x2="24083" y2="73583"/>
                        <a14:foregroundMark x1="21917" y1="70000" x2="21083" y2="63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564" b="7077"/>
          <a:stretch/>
        </p:blipFill>
        <p:spPr bwMode="auto">
          <a:xfrm>
            <a:off x="6457179" y="1835268"/>
            <a:ext cx="5572955" cy="436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F4A97F-1772-4C4D-A7A5-483C05679E8D}"/>
              </a:ext>
            </a:extLst>
          </p:cNvPr>
          <p:cNvSpPr txBox="1"/>
          <p:nvPr/>
        </p:nvSpPr>
        <p:spPr>
          <a:xfrm>
            <a:off x="6313191" y="6111130"/>
            <a:ext cx="5680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dirty="0"/>
              <a:t>Fonte Adaptada: ANNEL (Agência Nacional De Energia </a:t>
            </a:r>
            <a:r>
              <a:rPr lang="pt-BR" sz="1050" dirty="0" err="1"/>
              <a:t>Elética</a:t>
            </a:r>
            <a:r>
              <a:rPr lang="pt-BR" sz="1050" dirty="0"/>
              <a:t>), 2018.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CC847774-0F1E-44AE-9938-7839251DB071}"/>
              </a:ext>
            </a:extLst>
          </p:cNvPr>
          <p:cNvSpPr txBox="1">
            <a:spLocks/>
          </p:cNvSpPr>
          <p:nvPr/>
        </p:nvSpPr>
        <p:spPr>
          <a:xfrm>
            <a:off x="1097279" y="2010925"/>
            <a:ext cx="5215911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Presenciamos regularmente racionamentos de água e as famosas bandeiras amarelas e vermelhas em contas de luz.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9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154D80"/>
                </a:solidFill>
              </a:rPr>
              <a:t>Objetivo Geral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E21F48D-434C-4F8A-9B28-0B191A6C50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97280" y="1958373"/>
            <a:ext cx="10312400" cy="4084637"/>
          </a:xfrm>
        </p:spPr>
        <p:txBody>
          <a:bodyPr>
            <a:normAutofit/>
          </a:bodyPr>
          <a:lstStyle/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pt-BR" sz="2800" dirty="0"/>
              <a:t>Medir e controlar os gastos de energia elétrica e água, utilizando sensores de corrente e de fluxo conectados a uma placa controladora, que se conecta a uma interface para o usuário, apresentando informações relevantes e úteis para a economia desses recursos.</a:t>
            </a:r>
          </a:p>
        </p:txBody>
      </p:sp>
    </p:spTree>
    <p:extLst>
      <p:ext uri="{BB962C8B-B14F-4D97-AF65-F5344CB8AC3E}">
        <p14:creationId xmlns:p14="http://schemas.microsoft.com/office/powerpoint/2010/main" val="407527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154D80"/>
                </a:solidFill>
              </a:rPr>
              <a:t>Objetivos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097280" y="2010925"/>
            <a:ext cx="10058400" cy="4022725"/>
          </a:xfrm>
        </p:spPr>
        <p:txBody>
          <a:bodyPr>
            <a:normAutofit/>
          </a:bodyPr>
          <a:lstStyle/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pt-BR" sz="2800" dirty="0"/>
              <a:t>Monitorar o fluxo de água e o consumo de energia elétrica;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pt-BR" sz="2800" dirty="0"/>
              <a:t>Desenvolver um aplicativo de controle; 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pt-BR" sz="2800" dirty="0"/>
              <a:t>Observar através de um aplicativo os consumos de água e energia elétrica;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pt-BR" sz="2800" dirty="0"/>
              <a:t>Criar um banco de dados e um servidor local;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pt-BR" sz="2800" dirty="0"/>
              <a:t>Incentivar o consumo consciente de energia elétrica e água; 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pt-BR" sz="2800" dirty="0"/>
              <a:t>Minimizar gastos residenciais.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871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>
                <a:solidFill>
                  <a:srgbClr val="154D80"/>
                </a:solidFill>
              </a:rPr>
              <a:t>Hipóteses</a:t>
            </a:r>
            <a:endParaRPr lang="pt-BR" dirty="0">
              <a:solidFill>
                <a:srgbClr val="154D80"/>
              </a:solidFill>
            </a:endParaRPr>
          </a:p>
        </p:txBody>
      </p:sp>
      <p:pic>
        <p:nvPicPr>
          <p:cNvPr id="17" name="Imagem 16" descr="logo_etec_embu">
            <a:extLst>
              <a:ext uri="{FF2B5EF4-FFF2-40B4-BE49-F238E27FC236}">
                <a16:creationId xmlns:a16="http://schemas.microsoft.com/office/drawing/2014/main" id="{F67ABFF7-6C9A-44B5-892F-05E5A2F9EA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37258"/>
            <a:ext cx="1097265" cy="57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ráfico 17" descr="Marca de seleção">
            <a:extLst>
              <a:ext uri="{FF2B5EF4-FFF2-40B4-BE49-F238E27FC236}">
                <a16:creationId xmlns:a16="http://schemas.microsoft.com/office/drawing/2014/main" id="{AD78C558-B974-45BC-844F-A1B8FF3C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342" y="1777305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154D80"/>
                </a:solidFill>
              </a:rPr>
              <a:t>Sobre o Projeto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97280" y="1933903"/>
            <a:ext cx="922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2800" dirty="0"/>
              <a:t>Redes de Computadores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93368" y="3132082"/>
            <a:ext cx="9066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/>
              <a:t>“[...] um conjunto de computadores autônomos interconectados por uma única tecnologia” (TANENBAUM, 2011, p.01).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00283" y="1933903"/>
            <a:ext cx="9228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400" indent="-2844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2800" dirty="0"/>
              <a:t>Consumo sustentável;</a:t>
            </a:r>
          </a:p>
          <a:p>
            <a:pPr>
              <a:buClr>
                <a:srgbClr val="C00000"/>
              </a:buClr>
            </a:pPr>
            <a:endParaRPr lang="pt-BR" sz="2800" dirty="0"/>
          </a:p>
          <a:p>
            <a:pPr marL="284400" indent="-2844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2800" dirty="0"/>
              <a:t>Interdisciplinaridade.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75" y="3360318"/>
            <a:ext cx="5166005" cy="2432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ixaDeTexto 11"/>
          <p:cNvSpPr txBox="1"/>
          <p:nvPr/>
        </p:nvSpPr>
        <p:spPr>
          <a:xfrm>
            <a:off x="8033657" y="5792645"/>
            <a:ext cx="3122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/>
              <a:t>Fonte: Accept.com.br, 2018.</a:t>
            </a:r>
          </a:p>
        </p:txBody>
      </p:sp>
    </p:spTree>
    <p:extLst>
      <p:ext uri="{BB962C8B-B14F-4D97-AF65-F5344CB8AC3E}">
        <p14:creationId xmlns:p14="http://schemas.microsoft.com/office/powerpoint/2010/main" val="42310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154D80"/>
                </a:solidFill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40639853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Personalizada 1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C00000"/>
      </a:accent1>
      <a:accent2>
        <a:srgbClr val="C00000"/>
      </a:accent2>
      <a:accent3>
        <a:srgbClr val="FF0000"/>
      </a:accent3>
      <a:accent4>
        <a:srgbClr val="C00000"/>
      </a:accent4>
      <a:accent5>
        <a:srgbClr val="E64823"/>
      </a:accent5>
      <a:accent6>
        <a:srgbClr val="9C6A6A"/>
      </a:accent6>
      <a:hlink>
        <a:srgbClr val="C00000"/>
      </a:hlink>
      <a:folHlink>
        <a:srgbClr val="7F723D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1_Retrospectiva">
  <a:themeElements>
    <a:clrScheme name="Personalizada 1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C00000"/>
      </a:accent1>
      <a:accent2>
        <a:srgbClr val="C00000"/>
      </a:accent2>
      <a:accent3>
        <a:srgbClr val="FF0000"/>
      </a:accent3>
      <a:accent4>
        <a:srgbClr val="C00000"/>
      </a:accent4>
      <a:accent5>
        <a:srgbClr val="E64823"/>
      </a:accent5>
      <a:accent6>
        <a:srgbClr val="9C6A6A"/>
      </a:accent6>
      <a:hlink>
        <a:srgbClr val="C00000"/>
      </a:hlink>
      <a:folHlink>
        <a:srgbClr val="7F723D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ACBB48ED51AD438ABEEA1813A1B6D7" ma:contentTypeVersion="7" ma:contentTypeDescription="Crie um novo documento." ma:contentTypeScope="" ma:versionID="5e3a3c63df0628d30568fefa1674ff75">
  <xsd:schema xmlns:xsd="http://www.w3.org/2001/XMLSchema" xmlns:xs="http://www.w3.org/2001/XMLSchema" xmlns:p="http://schemas.microsoft.com/office/2006/metadata/properties" xmlns:ns2="959eeedd-8ba4-4469-accd-258ca8874d98" xmlns:ns3="e6eeac0f-c6a7-467b-84b3-bec8f02abfec" targetNamespace="http://schemas.microsoft.com/office/2006/metadata/properties" ma:root="true" ma:fieldsID="f40b475bcace453891609473f627aa2d" ns2:_="" ns3:_="">
    <xsd:import namespace="959eeedd-8ba4-4469-accd-258ca8874d98"/>
    <xsd:import namespace="e6eeac0f-c6a7-467b-84b3-bec8f02abf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9eeedd-8ba4-4469-accd-258ca8874d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eeac0f-c6a7-467b-84b3-bec8f02abf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8BD55C-F920-4118-8043-5F2A771E498D}"/>
</file>

<file path=customXml/itemProps2.xml><?xml version="1.0" encoding="utf-8"?>
<ds:datastoreItem xmlns:ds="http://schemas.openxmlformats.org/officeDocument/2006/customXml" ds:itemID="{527F36BE-BCB1-45EC-B9ED-480DB6A513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4B31E2-5232-4561-BFC3-D40A31AB79C6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e6eeac0f-c6a7-467b-84b3-bec8f02abfec"/>
    <ds:schemaRef ds:uri="http://purl.org/dc/elements/1.1/"/>
    <ds:schemaRef ds:uri="http://schemas.microsoft.com/office/infopath/2007/PartnerControls"/>
    <ds:schemaRef ds:uri="959eeedd-8ba4-4469-accd-258ca8874d9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249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Wingdings</vt:lpstr>
      <vt:lpstr>Retrospectiva</vt:lpstr>
      <vt:lpstr>1_Retrospectiva</vt:lpstr>
      <vt:lpstr>3LT Soluções Sustentáveis</vt:lpstr>
      <vt:lpstr>Apresentado pelos alunos:</vt:lpstr>
      <vt:lpstr>Problemática</vt:lpstr>
      <vt:lpstr> Justificativa</vt:lpstr>
      <vt:lpstr>Objetivo Geral</vt:lpstr>
      <vt:lpstr>Objetivos Específicos</vt:lpstr>
      <vt:lpstr>Hipóteses</vt:lpstr>
      <vt:lpstr>Sobre o Projeto</vt:lpstr>
      <vt:lpstr>Demonstração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3LT Soluções Sustentáveis</dc:title>
  <dc:creator>lais stefani</dc:creator>
  <cp:lastModifiedBy>LAIS STEFANI COSTA DE MELO</cp:lastModifiedBy>
  <cp:revision>86</cp:revision>
  <dcterms:created xsi:type="dcterms:W3CDTF">2017-08-24T23:35:23Z</dcterms:created>
  <dcterms:modified xsi:type="dcterms:W3CDTF">2018-06-10T21:16:56Z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0x01010087ACBB48ED51AD438ABEEA1813A1B6D7</vt:lpwstr>
  </property>
</Properties>
</file>