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Placa azul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E9B56E9B-F06A-4AF3-B1CF-F8E0C02B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54" b="2341"/>
          <a:stretch/>
        </p:blipFill>
        <p:spPr>
          <a:xfrm>
            <a:off x="-1" y="38622"/>
            <a:ext cx="12192001" cy="4543472"/>
          </a:xfrm>
          <a:prstGeom prst="rect">
            <a:avLst/>
          </a:prstGeom>
        </p:spPr>
      </p:pic>
      <p:sp>
        <p:nvSpPr>
          <p:cNvPr id="36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6A6F3-1DF5-49BD-80D0-CBB86385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88" y="4895558"/>
            <a:ext cx="10572000" cy="779529"/>
          </a:xfrm>
        </p:spPr>
        <p:txBody>
          <a:bodyPr>
            <a:normAutofit/>
          </a:bodyPr>
          <a:lstStyle/>
          <a:p>
            <a:r>
              <a:rPr lang="pt-BR" sz="4000" dirty="0"/>
              <a:t>Grupo DevTech4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0B4F0-3FFC-4384-9B56-1751BD23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Data 04/10/2021 – Apresentação do Projeto Final 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66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96A500A-48F4-49F0-B7AB-40A178DC7054}"/>
              </a:ext>
            </a:extLst>
          </p:cNvPr>
          <p:cNvSpPr txBox="1"/>
          <p:nvPr/>
        </p:nvSpPr>
        <p:spPr>
          <a:xfrm>
            <a:off x="512431" y="384313"/>
            <a:ext cx="11383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Interpretação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6C0F92-85C8-4D4B-A105-DE10E0D3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1" y="2451652"/>
            <a:ext cx="3772426" cy="4176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2BC6F3-EE6D-40D5-B929-F7061267BEE8}"/>
              </a:ext>
            </a:extLst>
          </p:cNvPr>
          <p:cNvSpPr txBox="1"/>
          <p:nvPr/>
        </p:nvSpPr>
        <p:spPr>
          <a:xfrm>
            <a:off x="4585252" y="2769704"/>
            <a:ext cx="6427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Com isso, foi possível compreender o projeto para implementar a prática</a:t>
            </a:r>
          </a:p>
        </p:txBody>
      </p:sp>
    </p:spTree>
    <p:extLst>
      <p:ext uri="{BB962C8B-B14F-4D97-AF65-F5344CB8AC3E}">
        <p14:creationId xmlns:p14="http://schemas.microsoft.com/office/powerpoint/2010/main" val="12392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00349-FF0D-4CF9-9FC1-EAEEAA53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Tecnologias no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A33AA-C5C8-4465-BDBC-95557C77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12" y="2279374"/>
            <a:ext cx="10554574" cy="4002155"/>
          </a:xfrm>
        </p:spPr>
        <p:txBody>
          <a:bodyPr>
            <a:normAutofit/>
          </a:bodyPr>
          <a:lstStyle/>
          <a:p>
            <a:r>
              <a:rPr lang="pt-BR" sz="2400" b="1" dirty="0"/>
              <a:t>Linguagens de programação: Java e C#</a:t>
            </a:r>
          </a:p>
          <a:p>
            <a:r>
              <a:rPr lang="pt-BR" sz="2400" b="1" dirty="0"/>
              <a:t>Banco de dados: MySQL</a:t>
            </a:r>
          </a:p>
          <a:p>
            <a:r>
              <a:rPr lang="pt-BR" sz="2400" b="1" dirty="0"/>
              <a:t>Spring Boot – Java</a:t>
            </a:r>
          </a:p>
          <a:p>
            <a:r>
              <a:rPr lang="pt-BR" sz="2400" b="1" dirty="0" err="1"/>
              <a:t>Postman</a:t>
            </a:r>
            <a:endParaRPr lang="pt-BR" sz="2400" b="1" dirty="0"/>
          </a:p>
          <a:p>
            <a:r>
              <a:rPr lang="pt-BR" sz="2400" b="1" dirty="0"/>
              <a:t>MVC – C# </a:t>
            </a:r>
          </a:p>
          <a:p>
            <a:r>
              <a:rPr lang="pt-BR" sz="2400" b="1" dirty="0"/>
              <a:t>HTML e CSS no MVC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78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75EC-3331-4E63-A2E0-15AF639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Destaques no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A80CB-66C8-443B-BE80-CBD7C8C5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09035"/>
            <a:ext cx="10554574" cy="3636511"/>
          </a:xfrm>
        </p:spPr>
        <p:txBody>
          <a:bodyPr>
            <a:normAutofit/>
          </a:bodyPr>
          <a:lstStyle/>
          <a:p>
            <a:r>
              <a:rPr lang="pt-BR" sz="2400" b="1" dirty="0"/>
              <a:t>Relacionamento: </a:t>
            </a:r>
          </a:p>
          <a:p>
            <a:pPr marL="0" indent="0">
              <a:buNone/>
            </a:pPr>
            <a:r>
              <a:rPr lang="pt-BR" sz="2400" b="1" dirty="0"/>
              <a:t>		1 : 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4A6004-DE7B-4F15-9C27-A7F2C237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70" y="2342321"/>
            <a:ext cx="6959366" cy="2173357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37D5C34-389E-4634-9930-F76C71A0E324}"/>
              </a:ext>
            </a:extLst>
          </p:cNvPr>
          <p:cNvCxnSpPr/>
          <p:nvPr/>
        </p:nvCxnSpPr>
        <p:spPr>
          <a:xfrm>
            <a:off x="7460974" y="4399722"/>
            <a:ext cx="0" cy="93766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4A9C1A-4FBF-4157-A375-9C438F0154B0}"/>
              </a:ext>
            </a:extLst>
          </p:cNvPr>
          <p:cNvSpPr txBox="1"/>
          <p:nvPr/>
        </p:nvSpPr>
        <p:spPr>
          <a:xfrm>
            <a:off x="4278587" y="5406800"/>
            <a:ext cx="636477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Associação de classes entre Cliente e </a:t>
            </a:r>
            <a:r>
              <a:rPr lang="pt-BR" b="1" dirty="0" err="1"/>
              <a:t>ContaBancaria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345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A6B2-E2D7-40C2-BA3E-822DCE4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Destaques no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2B589-B12F-412D-B4F5-96DD6C6F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Dois </a:t>
            </a:r>
            <a:r>
              <a:rPr lang="pt-BR" sz="2400" b="1" dirty="0" err="1"/>
              <a:t>endpoints</a:t>
            </a:r>
            <a:r>
              <a:rPr lang="pt-BR" sz="2400" b="1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3225C2-A195-4324-9F36-6A8030FD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92" y="2875047"/>
            <a:ext cx="7450363" cy="35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B9FC-5993-4995-8758-D24D28E4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Passo a passo para prática: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F769A-BD9A-4D95-B542-E847C4F0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400" b="1" dirty="0"/>
              <a:t>Ligar o Spring Boot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Colocar valores para tabela de cliente e conta no MySQL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Verificar a tabela de cliente e conta no MySQL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Testar POSTMAN e receber dados das tabelas em formato JSON</a:t>
            </a:r>
          </a:p>
          <a:p>
            <a:pPr>
              <a:buFont typeface="+mj-lt"/>
              <a:buAutoNum type="arabicPeriod"/>
            </a:pPr>
            <a:r>
              <a:rPr lang="pt-BR" sz="2400" b="1" dirty="0"/>
              <a:t>Conhecer o </a:t>
            </a:r>
            <a:r>
              <a:rPr lang="pt-BR" sz="2400" b="1" dirty="0" err="1"/>
              <a:t>frontend</a:t>
            </a:r>
            <a:r>
              <a:rPr lang="pt-BR" sz="2400" b="1" dirty="0"/>
              <a:t> feito no MVC</a:t>
            </a:r>
          </a:p>
        </p:txBody>
      </p:sp>
    </p:spTree>
    <p:extLst>
      <p:ext uri="{BB962C8B-B14F-4D97-AF65-F5344CB8AC3E}">
        <p14:creationId xmlns:p14="http://schemas.microsoft.com/office/powerpoint/2010/main" val="355011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6922-8DDE-45F7-898E-50747420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73" y="2125362"/>
            <a:ext cx="11777414" cy="2885630"/>
          </a:xfrm>
        </p:spPr>
        <p:txBody>
          <a:bodyPr/>
          <a:lstStyle/>
          <a:p>
            <a:r>
              <a:rPr lang="pt-BR" sz="7200" dirty="0"/>
              <a:t>Obrigado!!!!</a:t>
            </a:r>
          </a:p>
        </p:txBody>
      </p:sp>
    </p:spTree>
    <p:extLst>
      <p:ext uri="{BB962C8B-B14F-4D97-AF65-F5344CB8AC3E}">
        <p14:creationId xmlns:p14="http://schemas.microsoft.com/office/powerpoint/2010/main" val="3977378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532</TotalTime>
  <Words>127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Citável</vt:lpstr>
      <vt:lpstr>Grupo DevTech4</vt:lpstr>
      <vt:lpstr>Apresentação do PowerPoint</vt:lpstr>
      <vt:lpstr>Tecnologias no projeto:</vt:lpstr>
      <vt:lpstr>Destaques no projeto:</vt:lpstr>
      <vt:lpstr>Destaques no projeto:</vt:lpstr>
      <vt:lpstr>Passo a passo para prática:</vt:lpstr>
      <vt:lpstr>Obrigado!!!!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DevTech4</dc:title>
  <dc:creator>Denise Mocellin</dc:creator>
  <cp:lastModifiedBy>Lucas Eduardo Carlos Cravo</cp:lastModifiedBy>
  <cp:revision>3</cp:revision>
  <dcterms:created xsi:type="dcterms:W3CDTF">2021-09-29T13:19:24Z</dcterms:created>
  <dcterms:modified xsi:type="dcterms:W3CDTF">2021-10-04T03:18:09Z</dcterms:modified>
</cp:coreProperties>
</file>