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DBF2"/>
    <a:srgbClr val="FFFFFF"/>
    <a:srgbClr val="DF1A51"/>
    <a:srgbClr val="6C2777"/>
    <a:srgbClr val="00237C"/>
    <a:srgbClr val="6D2077"/>
    <a:srgbClr val="00CEEC"/>
    <a:srgbClr val="BD0037"/>
    <a:srgbClr val="FF5D3F"/>
    <a:srgbClr val="FF95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F5B1D-7987-451C-9277-674460523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1D4FE0-A280-40E1-830A-4C5C5BF8E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B1760-310E-4EDC-805E-CD8191A0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AC3F-C9CF-4F70-A351-6C259AE43081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1798B1-9FB3-4179-BE08-29F039065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2AFBA6-570D-4B0D-B513-43C3AC02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C3E1-D894-4E1C-A619-490585B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68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CF1B0-416F-47BE-9841-B3FF3E38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89660A-D011-4BCE-A412-0990A6E2D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5A1B9D-D8A2-4611-9D03-BB952FFC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AC3F-C9CF-4F70-A351-6C259AE43081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90B56C-EEB1-4672-B397-67211EE1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23824B-286B-4112-AC08-09595B3A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C3E1-D894-4E1C-A619-490585B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8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33208A-4FAD-412C-8C4C-BFC394375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EA7562-3F5C-40D1-AC1B-2EE7C1AB5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FBD3A9-2149-45D8-9276-C529FDDF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AC3F-C9CF-4F70-A351-6C259AE43081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921189-F55B-4FDD-A2DB-6EEB1F21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D14BCF-82A9-488B-90C4-B564EE4F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C3E1-D894-4E1C-A619-490585B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22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60279-29C9-4139-A989-4BDEF0B7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CFA83A-4341-4C6F-9A21-C3C94A663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87B8E9-6A69-402B-B541-99F6C52C2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AC3F-C9CF-4F70-A351-6C259AE43081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C941B1-AED6-47BC-9ED5-B444FFED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4ADC4B-79D6-4323-834D-29BD0D9F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C3E1-D894-4E1C-A619-490585B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11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8EFE0-AD4B-4415-9B32-06ED580D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6A3F21-BF7A-4049-B935-8238AC36C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D1B490-1D6B-416C-990F-5A5B926A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AC3F-C9CF-4F70-A351-6C259AE43081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049971-A389-4283-8202-5136CC45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3AB080-9C62-41A2-AED2-A42540CA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C3E1-D894-4E1C-A619-490585B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64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BE065-FAE4-42AB-9E21-9B955ACB4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D18501-52DF-43DE-8DC8-A46A4EA9F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D15E9E-7087-45ED-B5B1-17E08B5A2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4AFCDA-4955-438B-BCD4-FDFC12B4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AC3F-C9CF-4F70-A351-6C259AE43081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8D52FD-336C-42FB-8EF0-D02E3BEE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01FC5E-80E9-4806-984A-023B17A6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C3E1-D894-4E1C-A619-490585B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22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20B34-52D6-4223-9A76-ED6ADB3D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C60E5-5815-4BC7-AE7C-02379726E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D75908-A4ED-46C2-8DA8-8E1341A92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090E7AB-4CC7-4195-96D2-67A9B6998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BC339B7-B4B9-4DB7-9BDB-481980927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AE16D82-B3CD-418C-A279-44D3D274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AC3F-C9CF-4F70-A351-6C259AE43081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611CF4C-BAB0-4C5B-A5EC-E668AD1D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32E0EE5-957A-4D43-BB03-2E327E82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C3E1-D894-4E1C-A619-490585B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20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265AD-3097-4442-9269-A7604730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78723A-8E89-4B67-AB0E-BDA812FA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AC3F-C9CF-4F70-A351-6C259AE43081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7270C1A-6A32-40A8-BF19-B97FD919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F52530-3FB0-4860-9DCE-6B161488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C3E1-D894-4E1C-A619-490585B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87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7991570-5975-47C3-880D-570B2962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AC3F-C9CF-4F70-A351-6C259AE43081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E805D5-6F87-424D-AA01-C489D82D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0A19F96-E24B-45E6-B750-672539F7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C3E1-D894-4E1C-A619-490585B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06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BA8A1-5D13-442B-A91C-A4B8025B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DB8EB9-35F2-4BBF-A45C-31AD66571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25DC7B-9567-4CB3-844E-74972D4E5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13391D-268D-4914-8E8A-A5519B7A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AC3F-C9CF-4F70-A351-6C259AE43081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F6F050-AF8E-4EEE-A1C6-AB9B49B4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A0AB07-0068-4C62-8B2C-A50251E8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C3E1-D894-4E1C-A619-490585B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28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253B1-2DAD-44C2-9738-BB9185B3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785F435-359C-4829-987A-E346B48F9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A00E39-0E1C-4BDE-ACF1-C538A4F4F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F8BDA9-6050-4BE7-9059-92FF79FB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AC3F-C9CF-4F70-A351-6C259AE43081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C9282C-96B9-42D1-9E11-C8DD1903E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CB4AF4-CCA4-4818-A397-F85C59C3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0C3E1-D894-4E1C-A619-490585B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61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EFC87A5-2CC4-4027-9614-0057D72D7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69B5A5-1D03-4536-8C40-F769A59B6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9F0E10-27A1-4C1D-800A-0C2634323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FAC3F-C9CF-4F70-A351-6C259AE43081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25B196-200D-4781-888C-F25F397B9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A57543-11F4-4E20-94E0-3CBFA034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C3E1-D894-4E1C-A619-490585B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98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50381B37-8786-4AD6-95BD-19FDC4351979}"/>
              </a:ext>
            </a:extLst>
          </p:cNvPr>
          <p:cNvSpPr/>
          <p:nvPr/>
        </p:nvSpPr>
        <p:spPr>
          <a:xfrm>
            <a:off x="444137" y="418011"/>
            <a:ext cx="1058092" cy="1005840"/>
          </a:xfrm>
          <a:prstGeom prst="ellipse">
            <a:avLst/>
          </a:prstGeom>
          <a:solidFill>
            <a:srgbClr val="DD00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221 0 78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1A36157-E74D-4D7F-B15D-39B8B6BE0707}"/>
              </a:ext>
            </a:extLst>
          </p:cNvPr>
          <p:cNvSpPr/>
          <p:nvPr/>
        </p:nvSpPr>
        <p:spPr>
          <a:xfrm>
            <a:off x="444137" y="1606731"/>
            <a:ext cx="1058092" cy="1005840"/>
          </a:xfrm>
          <a:prstGeom prst="ellipse">
            <a:avLst/>
          </a:prstGeom>
          <a:solidFill>
            <a:srgbClr val="E000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224 0 77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7B36C9B-CB67-43CC-A2E9-92EE18839908}"/>
              </a:ext>
            </a:extLst>
          </p:cNvPr>
          <p:cNvSpPr/>
          <p:nvPr/>
        </p:nvSpPr>
        <p:spPr>
          <a:xfrm>
            <a:off x="444137" y="2926080"/>
            <a:ext cx="1058092" cy="1005840"/>
          </a:xfrm>
          <a:prstGeom prst="ellipse">
            <a:avLst/>
          </a:prstGeom>
          <a:solidFill>
            <a:srgbClr val="FF5D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255 93 63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05536D0-1CF4-449A-B86B-2973F2AADB08}"/>
              </a:ext>
            </a:extLst>
          </p:cNvPr>
          <p:cNvSpPr/>
          <p:nvPr/>
        </p:nvSpPr>
        <p:spPr>
          <a:xfrm>
            <a:off x="444137" y="4245429"/>
            <a:ext cx="1058092" cy="1005840"/>
          </a:xfrm>
          <a:prstGeom prst="ellipse">
            <a:avLst/>
          </a:prstGeom>
          <a:solidFill>
            <a:srgbClr val="6D20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109 32 119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951F118-003A-4E04-8EE4-458EDABC663D}"/>
              </a:ext>
            </a:extLst>
          </p:cNvPr>
          <p:cNvSpPr/>
          <p:nvPr/>
        </p:nvSpPr>
        <p:spPr>
          <a:xfrm>
            <a:off x="444137" y="5564778"/>
            <a:ext cx="1058092" cy="1005840"/>
          </a:xfrm>
          <a:prstGeom prst="ellipse">
            <a:avLst/>
          </a:prstGeom>
          <a:solidFill>
            <a:srgbClr val="DF1A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223 26 81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854BB15-467C-44C9-B33E-CC921C48F267}"/>
              </a:ext>
            </a:extLst>
          </p:cNvPr>
          <p:cNvSpPr/>
          <p:nvPr/>
        </p:nvSpPr>
        <p:spPr>
          <a:xfrm>
            <a:off x="1985554" y="418011"/>
            <a:ext cx="1058092" cy="1005840"/>
          </a:xfrm>
          <a:prstGeom prst="ellipse">
            <a:avLst/>
          </a:prstGeom>
          <a:solidFill>
            <a:srgbClr val="3822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56 34 84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219946E-1819-4D1C-B8B0-C700534A9A60}"/>
              </a:ext>
            </a:extLst>
          </p:cNvPr>
          <p:cNvSpPr/>
          <p:nvPr/>
        </p:nvSpPr>
        <p:spPr>
          <a:xfrm>
            <a:off x="1985554" y="1606731"/>
            <a:ext cx="1058092" cy="1005840"/>
          </a:xfrm>
          <a:prstGeom prst="ellipse">
            <a:avLst/>
          </a:prstGeom>
          <a:solidFill>
            <a:srgbClr val="E0C6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224 198 227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F815156-7B9E-4829-91B5-1F34BCD268E3}"/>
              </a:ext>
            </a:extLst>
          </p:cNvPr>
          <p:cNvSpPr/>
          <p:nvPr/>
        </p:nvSpPr>
        <p:spPr>
          <a:xfrm>
            <a:off x="1985554" y="2926080"/>
            <a:ext cx="1058092" cy="1005840"/>
          </a:xfrm>
          <a:prstGeom prst="ellipse">
            <a:avLst/>
          </a:prstGeom>
          <a:solidFill>
            <a:srgbClr val="BD00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189 0 55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39770D4C-C915-4DF9-9077-13C46099EE21}"/>
              </a:ext>
            </a:extLst>
          </p:cNvPr>
          <p:cNvSpPr/>
          <p:nvPr/>
        </p:nvSpPr>
        <p:spPr>
          <a:xfrm>
            <a:off x="1985554" y="4245429"/>
            <a:ext cx="1058092" cy="1005840"/>
          </a:xfrm>
          <a:prstGeom prst="ellipse">
            <a:avLst/>
          </a:prstGeom>
          <a:solidFill>
            <a:srgbClr val="0023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0 35 124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268DE98-0B4D-4603-BA1A-5F6222383AF5}"/>
              </a:ext>
            </a:extLst>
          </p:cNvPr>
          <p:cNvSpPr/>
          <p:nvPr/>
        </p:nvSpPr>
        <p:spPr>
          <a:xfrm>
            <a:off x="1985554" y="5564778"/>
            <a:ext cx="1058092" cy="100584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255 255 255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5EFA934-D2A1-4FB4-AABA-A5502CB66463}"/>
              </a:ext>
            </a:extLst>
          </p:cNvPr>
          <p:cNvSpPr/>
          <p:nvPr/>
        </p:nvSpPr>
        <p:spPr>
          <a:xfrm>
            <a:off x="3526971" y="418011"/>
            <a:ext cx="1058092" cy="1005840"/>
          </a:xfrm>
          <a:prstGeom prst="ellipse">
            <a:avLst/>
          </a:prstGeom>
          <a:solidFill>
            <a:srgbClr val="FFCC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255 204 206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F51A0B3-AB74-47E4-8BF9-7E1710435F12}"/>
              </a:ext>
            </a:extLst>
          </p:cNvPr>
          <p:cNvSpPr/>
          <p:nvPr/>
        </p:nvSpPr>
        <p:spPr>
          <a:xfrm>
            <a:off x="3507377" y="5564778"/>
            <a:ext cx="1058092" cy="1005840"/>
          </a:xfrm>
          <a:prstGeom prst="ellipse">
            <a:avLst/>
          </a:prstGeom>
          <a:solidFill>
            <a:srgbClr val="4DDB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77 219 242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5168394-C4BE-47D2-A3C0-073B66830F4E}"/>
              </a:ext>
            </a:extLst>
          </p:cNvPr>
          <p:cNvSpPr/>
          <p:nvPr/>
        </p:nvSpPr>
        <p:spPr>
          <a:xfrm>
            <a:off x="3526971" y="2926080"/>
            <a:ext cx="1058092" cy="1005840"/>
          </a:xfrm>
          <a:prstGeom prst="ellipse">
            <a:avLst/>
          </a:prstGeom>
          <a:solidFill>
            <a:srgbClr val="00CE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0 206 236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70D24259-9941-4C5B-B91E-CE6C1DF2F692}"/>
              </a:ext>
            </a:extLst>
          </p:cNvPr>
          <p:cNvSpPr/>
          <p:nvPr/>
        </p:nvSpPr>
        <p:spPr>
          <a:xfrm>
            <a:off x="3507377" y="4173584"/>
            <a:ext cx="1058092" cy="1005840"/>
          </a:xfrm>
          <a:prstGeom prst="ellipse">
            <a:avLst/>
          </a:prstGeom>
          <a:solidFill>
            <a:srgbClr val="6C2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108 39 119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77230A48-B81E-4EE4-9BD7-35AC880FC772}"/>
              </a:ext>
            </a:extLst>
          </p:cNvPr>
          <p:cNvSpPr/>
          <p:nvPr/>
        </p:nvSpPr>
        <p:spPr>
          <a:xfrm>
            <a:off x="3507377" y="1606731"/>
            <a:ext cx="1058092" cy="1005840"/>
          </a:xfrm>
          <a:prstGeom prst="ellipse">
            <a:avLst/>
          </a:prstGeom>
          <a:solidFill>
            <a:srgbClr val="FF95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255 149 66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6F1D33D3-D7CE-454C-B574-52AB395D3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547" y="146664"/>
            <a:ext cx="3389441" cy="1460067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A522F678-C2DA-4BAF-859C-EDE78DA52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546" y="2054171"/>
            <a:ext cx="3389441" cy="2041368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3019C239-36D4-4492-AE37-58BAFA067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359" y="4569105"/>
            <a:ext cx="6049629" cy="204723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BDF88DB-516B-498A-9B86-A8BCAA6399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7102" y="146664"/>
            <a:ext cx="2372056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505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Laise Daiane Costa Lopes - FBM</dc:creator>
  <cp:lastModifiedBy>Laise Daiane Costa Lopes - FBM</cp:lastModifiedBy>
  <cp:revision>2</cp:revision>
  <dcterms:created xsi:type="dcterms:W3CDTF">2020-09-14T18:01:48Z</dcterms:created>
  <dcterms:modified xsi:type="dcterms:W3CDTF">2020-09-14T18:17:32Z</dcterms:modified>
</cp:coreProperties>
</file>