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69DF-13AE-4DE0-94E9-4E30A2E3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854D7-1717-4208-8E90-5FB94E55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82026-574B-4FE8-B1B1-B5C20FB3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6AC68-9B2D-4279-9BDD-94F982B7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D6687-2B8A-4100-814B-1F7D3C9B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3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4DF58-F67C-4A00-8219-798E2291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526F9-6B92-4C9B-919E-979D2682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93430-2E8A-46F2-99B3-3F1AE783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C88AA-A3C8-4013-B8A8-2FE6D7E0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A4804-369B-48AE-8AE4-346DFD5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CA9E7-4D70-4842-818D-E74B20B19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659CA-057A-4CEC-B882-F32F5B0A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C7D36-9A61-43AA-AABD-EAF667CE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48058-4FB4-416C-A2FD-6677F0E9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DBFD9-1656-4BB2-BB7B-82339611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6865-EF55-471A-B762-DB9FA8EE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52EDD-4CFD-4B5E-BB4E-2F5E2BBB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FA606-8F45-41FB-88B5-5BA5030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6F436-51B7-4378-AB0D-CE50D10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46567-357C-4E7C-9591-155D025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68B7-A3F2-4E3D-9E31-41EB529D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7BFFB-3014-4133-B106-35D31F7F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94F5B-CCBE-449F-B579-275843A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F988E-24EF-41FC-97F4-17F0DBAA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8560-25AB-47DF-B0B3-960CD043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C341-2232-41CB-82C6-C9EBABF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7CC3D-B794-4CD6-AAC3-605984229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04B21-3D58-4763-BF80-B1DCD736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1965C-51D5-4827-A818-99721500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EE831-0D55-4840-B6CC-3D5E7554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D8C3E-6533-43BB-A270-EA16B7B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371B-621F-47F1-97FC-3C9EBF2C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8F5FC-DBAB-4D5F-957E-99F7EC59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3D450-E309-4469-AA3F-0CB73C14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88B6B-639E-45A1-A39D-016B94E2D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547B0-2D05-4744-BE65-6271456C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C2365-2583-422D-938D-D28030CA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755CC3-235E-4804-BA16-F61EB609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DCEDA-A703-4F57-881A-A62E4A2D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9E9B-FB56-4481-8C97-BCA0B397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BD14DA-14A9-4688-A552-61B7FE84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0AA92-BD38-4A91-B9F3-1CB908F9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6510D-44C8-4679-ABD9-8E24E5D9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C52D6-63DD-48BB-A51E-FCBE5C29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97A6F-EA73-498A-860E-8B162C28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C47AF-799B-4DCC-9E3C-E2019B1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6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2F2C-5201-4F5C-9607-B8D31550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7F7AC-39FD-4683-8535-DFCFEBEC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B5427A-4D7F-4B52-AFA9-57198D2F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6CA5D-245E-4C4C-BFBA-4EAFF517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E5ECA-FF09-47CC-B113-11255B71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E5059-4483-4C0A-BCBB-EDA122C4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6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70119-7E3D-4928-9DDF-DE14DE40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177FD-DADF-4112-BAF7-B7F07FD6A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7B84D-BA15-421F-A436-A680EB01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96728-7F27-432E-B186-6863695F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3BDFD-89CD-47CC-B707-D3240C4E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AD7AA-E3B9-4612-9457-1A88CE5D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E989D-2BC5-4551-BA0E-A386ED7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AB66F-0928-451B-9332-9AC8C80D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16477-C290-4291-865D-BB27A6552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DEE0-B72B-4911-B86E-FFF5F2C8A80B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1A22B-6E27-4D3A-B819-52527A84F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40B84-524C-48C2-B048-132839E7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EFC6-AF1A-4808-91BD-5E5B9DE62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1C2041E-D5BE-42F7-9A98-8CBF706134BA}"/>
              </a:ext>
            </a:extLst>
          </p:cNvPr>
          <p:cNvSpPr txBox="1"/>
          <p:nvPr/>
        </p:nvSpPr>
        <p:spPr>
          <a:xfrm>
            <a:off x="678729" y="15931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程序初始化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5F218C-6A34-4A49-9216-B090E26A8DE3}"/>
              </a:ext>
            </a:extLst>
          </p:cNvPr>
          <p:cNvGrpSpPr/>
          <p:nvPr/>
        </p:nvGrpSpPr>
        <p:grpSpPr>
          <a:xfrm>
            <a:off x="2396199" y="1234910"/>
            <a:ext cx="3044859" cy="4388180"/>
            <a:chOff x="2396199" y="1234910"/>
            <a:chExt cx="3044859" cy="43881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4AD058-865C-4845-A90A-F15FD6A8A481}"/>
                </a:ext>
              </a:extLst>
            </p:cNvPr>
            <p:cNvGrpSpPr/>
            <p:nvPr/>
          </p:nvGrpSpPr>
          <p:grpSpPr>
            <a:xfrm>
              <a:off x="2396199" y="1234910"/>
              <a:ext cx="1762813" cy="4388180"/>
              <a:chOff x="2396199" y="1234910"/>
              <a:chExt cx="1762813" cy="43881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2F5578-DAA1-4EE6-B5D7-0B4282FA9198}"/>
                  </a:ext>
                </a:extLst>
              </p:cNvPr>
              <p:cNvSpPr/>
              <p:nvPr/>
            </p:nvSpPr>
            <p:spPr>
              <a:xfrm>
                <a:off x="2396199" y="1234910"/>
                <a:ext cx="1762813" cy="396868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AF192B-1001-4A67-A507-1E29B3211848}"/>
                  </a:ext>
                </a:extLst>
              </p:cNvPr>
              <p:cNvSpPr txBox="1"/>
              <p:nvPr/>
            </p:nvSpPr>
            <p:spPr>
              <a:xfrm>
                <a:off x="2686639" y="5253758"/>
                <a:ext cx="963725" cy="3693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ECStack</a:t>
                </a:r>
                <a:endParaRPr lang="zh-CN" altLang="en-US" dirty="0"/>
              </a:p>
            </p:txBody>
          </p:sp>
        </p:grpSp>
        <p:sp>
          <p:nvSpPr>
            <p:cNvPr id="16" name="箭头: 左 15">
              <a:extLst>
                <a:ext uri="{FF2B5EF4-FFF2-40B4-BE49-F238E27FC236}">
                  <a16:creationId xmlns:a16="http://schemas.microsoft.com/office/drawing/2014/main" id="{CF274EA9-550C-49FC-8F85-CE95C9A95903}"/>
                </a:ext>
              </a:extLst>
            </p:cNvPr>
            <p:cNvSpPr/>
            <p:nvPr/>
          </p:nvSpPr>
          <p:spPr>
            <a:xfrm>
              <a:off x="4309841" y="5095187"/>
              <a:ext cx="1131217" cy="216816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D9911A-8180-43B8-880C-9709E656D236}"/>
                </a:ext>
              </a:extLst>
            </p:cNvPr>
            <p:cNvSpPr txBox="1"/>
            <p:nvPr/>
          </p:nvSpPr>
          <p:spPr>
            <a:xfrm>
              <a:off x="4522162" y="4834263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Point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8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B31203-993B-4AAE-B646-31FAB471BE32}"/>
              </a:ext>
            </a:extLst>
          </p:cNvPr>
          <p:cNvGrpSpPr/>
          <p:nvPr/>
        </p:nvGrpSpPr>
        <p:grpSpPr>
          <a:xfrm>
            <a:off x="656734" y="1348032"/>
            <a:ext cx="1777548" cy="369332"/>
            <a:chOff x="6096000" y="1516872"/>
            <a:chExt cx="1777548" cy="369332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9B396749-CFBD-404A-93AC-B00E2DB046AF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4B974D-804E-45BC-AC4B-C3B73423C32F}"/>
                </a:ext>
              </a:extLst>
            </p:cNvPr>
            <p:cNvSpPr txBox="1"/>
            <p:nvPr/>
          </p:nvSpPr>
          <p:spPr>
            <a:xfrm>
              <a:off x="7227217" y="1516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bar()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2105F-666A-4359-A0C0-8AAE4C97F831}"/>
              </a:ext>
            </a:extLst>
          </p:cNvPr>
          <p:cNvSpPr txBox="1"/>
          <p:nvPr/>
        </p:nvSpPr>
        <p:spPr>
          <a:xfrm>
            <a:off x="555643" y="2007909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bar)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79E67E-2013-4704-96FF-62C729727260}"/>
              </a:ext>
            </a:extLst>
          </p:cNvPr>
          <p:cNvGrpSpPr/>
          <p:nvPr/>
        </p:nvGrpSpPr>
        <p:grpSpPr>
          <a:xfrm>
            <a:off x="4182358" y="1348032"/>
            <a:ext cx="3044859" cy="4388180"/>
            <a:chOff x="4182358" y="1348032"/>
            <a:chExt cx="3044859" cy="43881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0DE480-57F2-40E5-B371-22A1D320B687}"/>
                </a:ext>
              </a:extLst>
            </p:cNvPr>
            <p:cNvGrpSpPr/>
            <p:nvPr/>
          </p:nvGrpSpPr>
          <p:grpSpPr>
            <a:xfrm>
              <a:off x="4182358" y="1348032"/>
              <a:ext cx="3044859" cy="4388180"/>
              <a:chOff x="2396199" y="1234910"/>
              <a:chExt cx="3044859" cy="43881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E314BD3-90A6-47F5-84F1-81BA9D40FB4F}"/>
                  </a:ext>
                </a:extLst>
              </p:cNvPr>
              <p:cNvGrpSpPr/>
              <p:nvPr/>
            </p:nvGrpSpPr>
            <p:grpSpPr>
              <a:xfrm>
                <a:off x="2396199" y="1234910"/>
                <a:ext cx="1762813" cy="4388180"/>
                <a:chOff x="2396199" y="1234910"/>
                <a:chExt cx="1762813" cy="438818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2532413-2FBC-4883-BEE2-F50DC656E107}"/>
                    </a:ext>
                  </a:extLst>
                </p:cNvPr>
                <p:cNvSpPr/>
                <p:nvPr/>
              </p:nvSpPr>
              <p:spPr>
                <a:xfrm>
                  <a:off x="2396199" y="1234910"/>
                  <a:ext cx="1762813" cy="3968685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CC9493-A95E-4988-AE7C-4BC3B01788A3}"/>
                    </a:ext>
                  </a:extLst>
                </p:cNvPr>
                <p:cNvSpPr txBox="1"/>
                <p:nvPr/>
              </p:nvSpPr>
              <p:spPr>
                <a:xfrm>
                  <a:off x="2686639" y="5253758"/>
                  <a:ext cx="963725" cy="369332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ECStack</a:t>
                  </a:r>
                  <a:endParaRPr lang="zh-CN" altLang="en-US" dirty="0"/>
                </a:p>
              </p:txBody>
            </p:sp>
          </p:grpSp>
          <p:sp>
            <p:nvSpPr>
              <p:cNvPr id="8" name="箭头: 左 7">
                <a:extLst>
                  <a:ext uri="{FF2B5EF4-FFF2-40B4-BE49-F238E27FC236}">
                    <a16:creationId xmlns:a16="http://schemas.microsoft.com/office/drawing/2014/main" id="{7299EB37-84D8-4467-8061-92D1C5040747}"/>
                  </a:ext>
                </a:extLst>
              </p:cNvPr>
              <p:cNvSpPr/>
              <p:nvPr/>
            </p:nvSpPr>
            <p:spPr>
              <a:xfrm>
                <a:off x="4309841" y="4642700"/>
                <a:ext cx="1131217" cy="216816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BC2BCD-F1ED-45BE-898E-29407DCEA462}"/>
                  </a:ext>
                </a:extLst>
              </p:cNvPr>
              <p:cNvSpPr txBox="1"/>
              <p:nvPr/>
            </p:nvSpPr>
            <p:spPr>
              <a:xfrm>
                <a:off x="4522162" y="4381776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Point</a:t>
                </a:r>
                <a:endParaRPr lang="zh-CN" altLang="en-US" dirty="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01E0BB-5388-4D77-A623-B58EAE896327}"/>
                </a:ext>
              </a:extLst>
            </p:cNvPr>
            <p:cNvSpPr/>
            <p:nvPr/>
          </p:nvSpPr>
          <p:spPr>
            <a:xfrm>
              <a:off x="4472798" y="4769962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bar e.c.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9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B31203-993B-4AAE-B646-31FAB471BE32}"/>
              </a:ext>
            </a:extLst>
          </p:cNvPr>
          <p:cNvGrpSpPr/>
          <p:nvPr/>
        </p:nvGrpSpPr>
        <p:grpSpPr>
          <a:xfrm>
            <a:off x="656734" y="1348032"/>
            <a:ext cx="1777548" cy="369332"/>
            <a:chOff x="6096000" y="1516872"/>
            <a:chExt cx="1777548" cy="369332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9B396749-CFBD-404A-93AC-B00E2DB046AF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4B974D-804E-45BC-AC4B-C3B73423C32F}"/>
                </a:ext>
              </a:extLst>
            </p:cNvPr>
            <p:cNvSpPr txBox="1"/>
            <p:nvPr/>
          </p:nvSpPr>
          <p:spPr>
            <a:xfrm>
              <a:off x="7227217" y="1516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bar()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2105F-666A-4359-A0C0-8AAE4C97F831}"/>
              </a:ext>
            </a:extLst>
          </p:cNvPr>
          <p:cNvSpPr txBox="1"/>
          <p:nvPr/>
        </p:nvSpPr>
        <p:spPr>
          <a:xfrm>
            <a:off x="555643" y="2007909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bar)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79E67E-2013-4704-96FF-62C729727260}"/>
              </a:ext>
            </a:extLst>
          </p:cNvPr>
          <p:cNvGrpSpPr/>
          <p:nvPr/>
        </p:nvGrpSpPr>
        <p:grpSpPr>
          <a:xfrm>
            <a:off x="4182358" y="1348032"/>
            <a:ext cx="3044859" cy="4388180"/>
            <a:chOff x="4182358" y="1348032"/>
            <a:chExt cx="3044859" cy="43881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0DE480-57F2-40E5-B371-22A1D320B687}"/>
                </a:ext>
              </a:extLst>
            </p:cNvPr>
            <p:cNvGrpSpPr/>
            <p:nvPr/>
          </p:nvGrpSpPr>
          <p:grpSpPr>
            <a:xfrm>
              <a:off x="4182358" y="1348032"/>
              <a:ext cx="3044859" cy="4388180"/>
              <a:chOff x="2396199" y="1234910"/>
              <a:chExt cx="3044859" cy="43881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E314BD3-90A6-47F5-84F1-81BA9D40FB4F}"/>
                  </a:ext>
                </a:extLst>
              </p:cNvPr>
              <p:cNvGrpSpPr/>
              <p:nvPr/>
            </p:nvGrpSpPr>
            <p:grpSpPr>
              <a:xfrm>
                <a:off x="2396199" y="1234910"/>
                <a:ext cx="1762813" cy="4388180"/>
                <a:chOff x="2396199" y="1234910"/>
                <a:chExt cx="1762813" cy="438818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2532413-2FBC-4883-BEE2-F50DC656E107}"/>
                    </a:ext>
                  </a:extLst>
                </p:cNvPr>
                <p:cNvSpPr/>
                <p:nvPr/>
              </p:nvSpPr>
              <p:spPr>
                <a:xfrm>
                  <a:off x="2396199" y="1234910"/>
                  <a:ext cx="1762813" cy="3968685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CC9493-A95E-4988-AE7C-4BC3B01788A3}"/>
                    </a:ext>
                  </a:extLst>
                </p:cNvPr>
                <p:cNvSpPr txBox="1"/>
                <p:nvPr/>
              </p:nvSpPr>
              <p:spPr>
                <a:xfrm>
                  <a:off x="2686639" y="5253758"/>
                  <a:ext cx="963725" cy="369332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ECStack</a:t>
                  </a:r>
                  <a:endParaRPr lang="zh-CN" altLang="en-US" dirty="0"/>
                </a:p>
              </p:txBody>
            </p:sp>
          </p:grpSp>
          <p:sp>
            <p:nvSpPr>
              <p:cNvPr id="8" name="箭头: 左 7">
                <a:extLst>
                  <a:ext uri="{FF2B5EF4-FFF2-40B4-BE49-F238E27FC236}">
                    <a16:creationId xmlns:a16="http://schemas.microsoft.com/office/drawing/2014/main" id="{7299EB37-84D8-4467-8061-92D1C5040747}"/>
                  </a:ext>
                </a:extLst>
              </p:cNvPr>
              <p:cNvSpPr/>
              <p:nvPr/>
            </p:nvSpPr>
            <p:spPr>
              <a:xfrm>
                <a:off x="4309841" y="3916836"/>
                <a:ext cx="1131217" cy="216816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BC2BCD-F1ED-45BE-898E-29407DCEA462}"/>
                  </a:ext>
                </a:extLst>
              </p:cNvPr>
              <p:cNvSpPr txBox="1"/>
              <p:nvPr/>
            </p:nvSpPr>
            <p:spPr>
              <a:xfrm>
                <a:off x="4522162" y="365591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Point</a:t>
                </a:r>
                <a:endParaRPr lang="zh-CN" altLang="en-US" dirty="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01E0BB-5388-4D77-A623-B58EAE896327}"/>
                </a:ext>
              </a:extLst>
            </p:cNvPr>
            <p:cNvSpPr/>
            <p:nvPr/>
          </p:nvSpPr>
          <p:spPr>
            <a:xfrm>
              <a:off x="4472798" y="4769962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bar e.c.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786BB7-8A44-4A91-8E00-D4E349560D27}"/>
                </a:ext>
              </a:extLst>
            </p:cNvPr>
            <p:cNvSpPr/>
            <p:nvPr/>
          </p:nvSpPr>
          <p:spPr>
            <a:xfrm>
              <a:off x="4472798" y="4056551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foo e.c.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0C190-5E2C-414F-A635-DD3B194792A0}"/>
              </a:ext>
            </a:extLst>
          </p:cNvPr>
          <p:cNvGrpSpPr/>
          <p:nvPr/>
        </p:nvGrpSpPr>
        <p:grpSpPr>
          <a:xfrm>
            <a:off x="656734" y="2630078"/>
            <a:ext cx="1783960" cy="369332"/>
            <a:chOff x="6096000" y="1516872"/>
            <a:chExt cx="1783960" cy="369332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7ACC5D8-D6DC-4EF4-AF8A-04F9D85ED979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C2C195-744F-4E79-9311-C01DCF4A4746}"/>
                </a:ext>
              </a:extLst>
            </p:cNvPr>
            <p:cNvSpPr txBox="1"/>
            <p:nvPr/>
          </p:nvSpPr>
          <p:spPr>
            <a:xfrm>
              <a:off x="7227217" y="151687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foo()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D8E2C31-FB3F-49EE-9448-98677B8AB2E9}"/>
              </a:ext>
            </a:extLst>
          </p:cNvPr>
          <p:cNvSpPr txBox="1"/>
          <p:nvPr/>
        </p:nvSpPr>
        <p:spPr>
          <a:xfrm>
            <a:off x="555643" y="32899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foo)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6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B31203-993B-4AAE-B646-31FAB471BE32}"/>
              </a:ext>
            </a:extLst>
          </p:cNvPr>
          <p:cNvGrpSpPr/>
          <p:nvPr/>
        </p:nvGrpSpPr>
        <p:grpSpPr>
          <a:xfrm>
            <a:off x="656734" y="1348032"/>
            <a:ext cx="1777548" cy="369332"/>
            <a:chOff x="6096000" y="1516872"/>
            <a:chExt cx="1777548" cy="369332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9B396749-CFBD-404A-93AC-B00E2DB046AF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4B974D-804E-45BC-AC4B-C3B73423C32F}"/>
                </a:ext>
              </a:extLst>
            </p:cNvPr>
            <p:cNvSpPr txBox="1"/>
            <p:nvPr/>
          </p:nvSpPr>
          <p:spPr>
            <a:xfrm>
              <a:off x="7227217" y="1516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bar()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2105F-666A-4359-A0C0-8AAE4C97F831}"/>
              </a:ext>
            </a:extLst>
          </p:cNvPr>
          <p:cNvSpPr txBox="1"/>
          <p:nvPr/>
        </p:nvSpPr>
        <p:spPr>
          <a:xfrm>
            <a:off x="555643" y="2007909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bar)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79E67E-2013-4704-96FF-62C729727260}"/>
              </a:ext>
            </a:extLst>
          </p:cNvPr>
          <p:cNvGrpSpPr/>
          <p:nvPr/>
        </p:nvGrpSpPr>
        <p:grpSpPr>
          <a:xfrm>
            <a:off x="4182358" y="1348032"/>
            <a:ext cx="3044859" cy="4388180"/>
            <a:chOff x="4182358" y="1348032"/>
            <a:chExt cx="3044859" cy="43881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0DE480-57F2-40E5-B371-22A1D320B687}"/>
                </a:ext>
              </a:extLst>
            </p:cNvPr>
            <p:cNvGrpSpPr/>
            <p:nvPr/>
          </p:nvGrpSpPr>
          <p:grpSpPr>
            <a:xfrm>
              <a:off x="4182358" y="1348032"/>
              <a:ext cx="3044859" cy="4388180"/>
              <a:chOff x="2396199" y="1234910"/>
              <a:chExt cx="3044859" cy="43881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E314BD3-90A6-47F5-84F1-81BA9D40FB4F}"/>
                  </a:ext>
                </a:extLst>
              </p:cNvPr>
              <p:cNvGrpSpPr/>
              <p:nvPr/>
            </p:nvGrpSpPr>
            <p:grpSpPr>
              <a:xfrm>
                <a:off x="2396199" y="1234910"/>
                <a:ext cx="1762813" cy="4388180"/>
                <a:chOff x="2396199" y="1234910"/>
                <a:chExt cx="1762813" cy="438818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2532413-2FBC-4883-BEE2-F50DC656E107}"/>
                    </a:ext>
                  </a:extLst>
                </p:cNvPr>
                <p:cNvSpPr/>
                <p:nvPr/>
              </p:nvSpPr>
              <p:spPr>
                <a:xfrm>
                  <a:off x="2396199" y="1234910"/>
                  <a:ext cx="1762813" cy="3968685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CC9493-A95E-4988-AE7C-4BC3B01788A3}"/>
                    </a:ext>
                  </a:extLst>
                </p:cNvPr>
                <p:cNvSpPr txBox="1"/>
                <p:nvPr/>
              </p:nvSpPr>
              <p:spPr>
                <a:xfrm>
                  <a:off x="2686639" y="5253758"/>
                  <a:ext cx="963725" cy="369332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ECStack</a:t>
                  </a:r>
                  <a:endParaRPr lang="zh-CN" altLang="en-US" dirty="0"/>
                </a:p>
              </p:txBody>
            </p:sp>
          </p:grpSp>
          <p:sp>
            <p:nvSpPr>
              <p:cNvPr id="8" name="箭头: 左 7">
                <a:extLst>
                  <a:ext uri="{FF2B5EF4-FFF2-40B4-BE49-F238E27FC236}">
                    <a16:creationId xmlns:a16="http://schemas.microsoft.com/office/drawing/2014/main" id="{7299EB37-84D8-4467-8061-92D1C5040747}"/>
                  </a:ext>
                </a:extLst>
              </p:cNvPr>
              <p:cNvSpPr/>
              <p:nvPr/>
            </p:nvSpPr>
            <p:spPr>
              <a:xfrm>
                <a:off x="4309841" y="3916836"/>
                <a:ext cx="1131217" cy="216816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BC2BCD-F1ED-45BE-898E-29407DCEA462}"/>
                  </a:ext>
                </a:extLst>
              </p:cNvPr>
              <p:cNvSpPr txBox="1"/>
              <p:nvPr/>
            </p:nvSpPr>
            <p:spPr>
              <a:xfrm>
                <a:off x="4522162" y="365591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Point</a:t>
                </a:r>
                <a:endParaRPr lang="zh-CN" altLang="en-US" dirty="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01E0BB-5388-4D77-A623-B58EAE896327}"/>
                </a:ext>
              </a:extLst>
            </p:cNvPr>
            <p:cNvSpPr/>
            <p:nvPr/>
          </p:nvSpPr>
          <p:spPr>
            <a:xfrm>
              <a:off x="4472798" y="4769962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bar e.c.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786BB7-8A44-4A91-8E00-D4E349560D27}"/>
                </a:ext>
              </a:extLst>
            </p:cNvPr>
            <p:cNvSpPr/>
            <p:nvPr/>
          </p:nvSpPr>
          <p:spPr>
            <a:xfrm>
              <a:off x="4472798" y="4056551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foo e.c.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0C190-5E2C-414F-A635-DD3B194792A0}"/>
              </a:ext>
            </a:extLst>
          </p:cNvPr>
          <p:cNvGrpSpPr/>
          <p:nvPr/>
        </p:nvGrpSpPr>
        <p:grpSpPr>
          <a:xfrm>
            <a:off x="656734" y="2630078"/>
            <a:ext cx="1783960" cy="369332"/>
            <a:chOff x="6096000" y="1516872"/>
            <a:chExt cx="1783960" cy="369332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7ACC5D8-D6DC-4EF4-AF8A-04F9D85ED979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C2C195-744F-4E79-9311-C01DCF4A4746}"/>
                </a:ext>
              </a:extLst>
            </p:cNvPr>
            <p:cNvSpPr txBox="1"/>
            <p:nvPr/>
          </p:nvSpPr>
          <p:spPr>
            <a:xfrm>
              <a:off x="7227217" y="151687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foo()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D8E2C31-FB3F-49EE-9448-98677B8AB2E9}"/>
              </a:ext>
            </a:extLst>
          </p:cNvPr>
          <p:cNvSpPr txBox="1"/>
          <p:nvPr/>
        </p:nvSpPr>
        <p:spPr>
          <a:xfrm>
            <a:off x="555643" y="32899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foo)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98A096E-4272-4513-9FFA-755AD787E072}"/>
              </a:ext>
            </a:extLst>
          </p:cNvPr>
          <p:cNvGrpSpPr/>
          <p:nvPr/>
        </p:nvGrpSpPr>
        <p:grpSpPr>
          <a:xfrm>
            <a:off x="656734" y="3877442"/>
            <a:ext cx="3202618" cy="369332"/>
            <a:chOff x="6096000" y="1516872"/>
            <a:chExt cx="3202618" cy="369332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21BFF0D1-BCAF-4C6D-9551-EA407F22B914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ABC12D-EA65-4915-BE34-B8EB89E7CDB6}"/>
                </a:ext>
              </a:extLst>
            </p:cNvPr>
            <p:cNvSpPr txBox="1"/>
            <p:nvPr/>
          </p:nvSpPr>
          <p:spPr>
            <a:xfrm>
              <a:off x="7227217" y="151687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Console.log(‘hello’)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30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B31203-993B-4AAE-B646-31FAB471BE32}"/>
              </a:ext>
            </a:extLst>
          </p:cNvPr>
          <p:cNvGrpSpPr/>
          <p:nvPr/>
        </p:nvGrpSpPr>
        <p:grpSpPr>
          <a:xfrm>
            <a:off x="722721" y="433632"/>
            <a:ext cx="1777548" cy="369332"/>
            <a:chOff x="6096000" y="1516872"/>
            <a:chExt cx="1777548" cy="369332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9B396749-CFBD-404A-93AC-B00E2DB046AF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4B974D-804E-45BC-AC4B-C3B73423C32F}"/>
                </a:ext>
              </a:extLst>
            </p:cNvPr>
            <p:cNvSpPr txBox="1"/>
            <p:nvPr/>
          </p:nvSpPr>
          <p:spPr>
            <a:xfrm>
              <a:off x="7227217" y="1516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bar()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2105F-666A-4359-A0C0-8AAE4C97F831}"/>
              </a:ext>
            </a:extLst>
          </p:cNvPr>
          <p:cNvSpPr txBox="1"/>
          <p:nvPr/>
        </p:nvSpPr>
        <p:spPr>
          <a:xfrm>
            <a:off x="621630" y="1093509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bar)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79E67E-2013-4704-96FF-62C729727260}"/>
              </a:ext>
            </a:extLst>
          </p:cNvPr>
          <p:cNvGrpSpPr/>
          <p:nvPr/>
        </p:nvGrpSpPr>
        <p:grpSpPr>
          <a:xfrm>
            <a:off x="4248345" y="433632"/>
            <a:ext cx="3063716" cy="4388180"/>
            <a:chOff x="4182358" y="1348032"/>
            <a:chExt cx="3063716" cy="43881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B0DE480-57F2-40E5-B371-22A1D320B687}"/>
                </a:ext>
              </a:extLst>
            </p:cNvPr>
            <p:cNvGrpSpPr/>
            <p:nvPr/>
          </p:nvGrpSpPr>
          <p:grpSpPr>
            <a:xfrm>
              <a:off x="4182358" y="1348032"/>
              <a:ext cx="3063716" cy="4388180"/>
              <a:chOff x="2396199" y="1234910"/>
              <a:chExt cx="3063716" cy="43881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CE314BD3-90A6-47F5-84F1-81BA9D40FB4F}"/>
                  </a:ext>
                </a:extLst>
              </p:cNvPr>
              <p:cNvGrpSpPr/>
              <p:nvPr/>
            </p:nvGrpSpPr>
            <p:grpSpPr>
              <a:xfrm>
                <a:off x="2396199" y="1234910"/>
                <a:ext cx="1762813" cy="4388180"/>
                <a:chOff x="2396199" y="1234910"/>
                <a:chExt cx="1762813" cy="438818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2532413-2FBC-4883-BEE2-F50DC656E107}"/>
                    </a:ext>
                  </a:extLst>
                </p:cNvPr>
                <p:cNvSpPr/>
                <p:nvPr/>
              </p:nvSpPr>
              <p:spPr>
                <a:xfrm>
                  <a:off x="2396199" y="1234910"/>
                  <a:ext cx="1762813" cy="3968685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CC9493-A95E-4988-AE7C-4BC3B01788A3}"/>
                    </a:ext>
                  </a:extLst>
                </p:cNvPr>
                <p:cNvSpPr txBox="1"/>
                <p:nvPr/>
              </p:nvSpPr>
              <p:spPr>
                <a:xfrm>
                  <a:off x="2686639" y="5253758"/>
                  <a:ext cx="963725" cy="369332"/>
                </a:xfrm>
                <a:prstGeom prst="rect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ECStack</a:t>
                  </a:r>
                  <a:endParaRPr lang="zh-CN" altLang="en-US" dirty="0"/>
                </a:p>
              </p:txBody>
            </p:sp>
          </p:grpSp>
          <p:sp>
            <p:nvSpPr>
              <p:cNvPr id="8" name="箭头: 左 7">
                <a:extLst>
                  <a:ext uri="{FF2B5EF4-FFF2-40B4-BE49-F238E27FC236}">
                    <a16:creationId xmlns:a16="http://schemas.microsoft.com/office/drawing/2014/main" id="{7299EB37-84D8-4467-8061-92D1C5040747}"/>
                  </a:ext>
                </a:extLst>
              </p:cNvPr>
              <p:cNvSpPr/>
              <p:nvPr/>
            </p:nvSpPr>
            <p:spPr>
              <a:xfrm>
                <a:off x="4328698" y="4491202"/>
                <a:ext cx="1131217" cy="216816"/>
              </a:xfrm>
              <a:prstGeom prst="lef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BC2BCD-F1ED-45BE-898E-29407DCEA462}"/>
                  </a:ext>
                </a:extLst>
              </p:cNvPr>
              <p:cNvSpPr txBox="1"/>
              <p:nvPr/>
            </p:nvSpPr>
            <p:spPr>
              <a:xfrm>
                <a:off x="4541019" y="4230278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Point</a:t>
                </a:r>
                <a:endParaRPr lang="zh-CN" altLang="en-US" dirty="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01E0BB-5388-4D77-A623-B58EAE896327}"/>
                </a:ext>
              </a:extLst>
            </p:cNvPr>
            <p:cNvSpPr/>
            <p:nvPr/>
          </p:nvSpPr>
          <p:spPr>
            <a:xfrm>
              <a:off x="4472798" y="4769962"/>
              <a:ext cx="1202138" cy="4383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bar e.c.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0C190-5E2C-414F-A635-DD3B194792A0}"/>
              </a:ext>
            </a:extLst>
          </p:cNvPr>
          <p:cNvGrpSpPr/>
          <p:nvPr/>
        </p:nvGrpSpPr>
        <p:grpSpPr>
          <a:xfrm>
            <a:off x="722721" y="1715678"/>
            <a:ext cx="1783960" cy="369332"/>
            <a:chOff x="6096000" y="1516872"/>
            <a:chExt cx="1783960" cy="369332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7ACC5D8-D6DC-4EF4-AF8A-04F9D85ED979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C2C195-744F-4E79-9311-C01DCF4A4746}"/>
                </a:ext>
              </a:extLst>
            </p:cNvPr>
            <p:cNvSpPr txBox="1"/>
            <p:nvPr/>
          </p:nvSpPr>
          <p:spPr>
            <a:xfrm>
              <a:off x="7227217" y="151687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foo()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D8E2C31-FB3F-49EE-9448-98677B8AB2E9}"/>
              </a:ext>
            </a:extLst>
          </p:cNvPr>
          <p:cNvSpPr txBox="1"/>
          <p:nvPr/>
        </p:nvSpPr>
        <p:spPr>
          <a:xfrm>
            <a:off x="621630" y="23755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foo)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98A096E-4272-4513-9FFA-755AD787E072}"/>
              </a:ext>
            </a:extLst>
          </p:cNvPr>
          <p:cNvGrpSpPr/>
          <p:nvPr/>
        </p:nvGrpSpPr>
        <p:grpSpPr>
          <a:xfrm>
            <a:off x="722721" y="2963042"/>
            <a:ext cx="3202618" cy="369332"/>
            <a:chOff x="6096000" y="1516872"/>
            <a:chExt cx="3202618" cy="369332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21BFF0D1-BCAF-4C6D-9551-EA407F22B914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ABC12D-EA65-4915-BE34-B8EB89E7CDB6}"/>
                </a:ext>
              </a:extLst>
            </p:cNvPr>
            <p:cNvSpPr txBox="1"/>
            <p:nvPr/>
          </p:nvSpPr>
          <p:spPr>
            <a:xfrm>
              <a:off x="7227217" y="151687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Console.log(‘hello’)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9F02A1-EDA8-4DF9-AD8F-DEFA1295127C}"/>
              </a:ext>
            </a:extLst>
          </p:cNvPr>
          <p:cNvGrpSpPr/>
          <p:nvPr/>
        </p:nvGrpSpPr>
        <p:grpSpPr>
          <a:xfrm>
            <a:off x="722721" y="3626787"/>
            <a:ext cx="2383483" cy="369332"/>
            <a:chOff x="6096000" y="1516872"/>
            <a:chExt cx="2383483" cy="369332"/>
          </a:xfrm>
        </p:grpSpPr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07049CC4-2DF4-4931-99FD-DA5C96997A4C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B4D0859-5B7D-42CB-A767-3D31769FE6AB}"/>
                </a:ext>
              </a:extLst>
            </p:cNvPr>
            <p:cNvSpPr txBox="1"/>
            <p:nvPr/>
          </p:nvSpPr>
          <p:spPr>
            <a:xfrm>
              <a:off x="7227217" y="1516872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Done foo()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FD945A5-EA1D-402C-BABB-B187FA672E50}"/>
              </a:ext>
            </a:extLst>
          </p:cNvPr>
          <p:cNvSpPr txBox="1"/>
          <p:nvPr/>
        </p:nvSpPr>
        <p:spPr>
          <a:xfrm>
            <a:off x="621630" y="4286664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ECStack.pop(&lt;func&gt; foo)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B31203-993B-4AAE-B646-31FAB471BE32}"/>
              </a:ext>
            </a:extLst>
          </p:cNvPr>
          <p:cNvGrpSpPr/>
          <p:nvPr/>
        </p:nvGrpSpPr>
        <p:grpSpPr>
          <a:xfrm>
            <a:off x="722721" y="433632"/>
            <a:ext cx="1777548" cy="369332"/>
            <a:chOff x="6096000" y="1516872"/>
            <a:chExt cx="1777548" cy="369332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9B396749-CFBD-404A-93AC-B00E2DB046AF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4B974D-804E-45BC-AC4B-C3B73423C32F}"/>
                </a:ext>
              </a:extLst>
            </p:cNvPr>
            <p:cNvSpPr txBox="1"/>
            <p:nvPr/>
          </p:nvSpPr>
          <p:spPr>
            <a:xfrm>
              <a:off x="7227217" y="1516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bar()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C42105F-666A-4359-A0C0-8AAE4C97F831}"/>
              </a:ext>
            </a:extLst>
          </p:cNvPr>
          <p:cNvSpPr txBox="1"/>
          <p:nvPr/>
        </p:nvSpPr>
        <p:spPr>
          <a:xfrm>
            <a:off x="621630" y="1093509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bar)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0DE480-57F2-40E5-B371-22A1D320B687}"/>
              </a:ext>
            </a:extLst>
          </p:cNvPr>
          <p:cNvGrpSpPr/>
          <p:nvPr/>
        </p:nvGrpSpPr>
        <p:grpSpPr>
          <a:xfrm>
            <a:off x="4248345" y="433632"/>
            <a:ext cx="3063716" cy="4388180"/>
            <a:chOff x="2396199" y="1234910"/>
            <a:chExt cx="3063716" cy="43881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E314BD3-90A6-47F5-84F1-81BA9D40FB4F}"/>
                </a:ext>
              </a:extLst>
            </p:cNvPr>
            <p:cNvGrpSpPr/>
            <p:nvPr/>
          </p:nvGrpSpPr>
          <p:grpSpPr>
            <a:xfrm>
              <a:off x="2396199" y="1234910"/>
              <a:ext cx="1762813" cy="4388180"/>
              <a:chOff x="2396199" y="1234910"/>
              <a:chExt cx="1762813" cy="43881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532413-2FBC-4883-BEE2-F50DC656E107}"/>
                  </a:ext>
                </a:extLst>
              </p:cNvPr>
              <p:cNvSpPr/>
              <p:nvPr/>
            </p:nvSpPr>
            <p:spPr>
              <a:xfrm>
                <a:off x="2396199" y="1234910"/>
                <a:ext cx="1762813" cy="3968685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CC9493-A95E-4988-AE7C-4BC3B01788A3}"/>
                  </a:ext>
                </a:extLst>
              </p:cNvPr>
              <p:cNvSpPr txBox="1"/>
              <p:nvPr/>
            </p:nvSpPr>
            <p:spPr>
              <a:xfrm>
                <a:off x="2686639" y="5253758"/>
                <a:ext cx="963725" cy="369332"/>
              </a:xfrm>
              <a:prstGeom prst="rect">
                <a:avLst/>
              </a:prstGeom>
              <a:grpFill/>
              <a:ln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ECStack</a:t>
                </a:r>
                <a:endParaRPr lang="zh-CN" altLang="en-US" dirty="0"/>
              </a:p>
            </p:txBody>
          </p:sp>
        </p:grpSp>
        <p:sp>
          <p:nvSpPr>
            <p:cNvPr id="8" name="箭头: 左 7">
              <a:extLst>
                <a:ext uri="{FF2B5EF4-FFF2-40B4-BE49-F238E27FC236}">
                  <a16:creationId xmlns:a16="http://schemas.microsoft.com/office/drawing/2014/main" id="{7299EB37-84D8-4467-8061-92D1C5040747}"/>
                </a:ext>
              </a:extLst>
            </p:cNvPr>
            <p:cNvSpPr/>
            <p:nvPr/>
          </p:nvSpPr>
          <p:spPr>
            <a:xfrm>
              <a:off x="4328698" y="5058321"/>
              <a:ext cx="1131217" cy="216816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EBC2BCD-F1ED-45BE-898E-29407DCEA462}"/>
                </a:ext>
              </a:extLst>
            </p:cNvPr>
            <p:cNvSpPr txBox="1"/>
            <p:nvPr/>
          </p:nvSpPr>
          <p:spPr>
            <a:xfrm>
              <a:off x="4541019" y="479739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Point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C0C190-5E2C-414F-A635-DD3B194792A0}"/>
              </a:ext>
            </a:extLst>
          </p:cNvPr>
          <p:cNvGrpSpPr/>
          <p:nvPr/>
        </p:nvGrpSpPr>
        <p:grpSpPr>
          <a:xfrm>
            <a:off x="722721" y="1715678"/>
            <a:ext cx="1783960" cy="369332"/>
            <a:chOff x="6096000" y="1516872"/>
            <a:chExt cx="1783960" cy="369332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7ACC5D8-D6DC-4EF4-AF8A-04F9D85ED979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C2C195-744F-4E79-9311-C01DCF4A4746}"/>
                </a:ext>
              </a:extLst>
            </p:cNvPr>
            <p:cNvSpPr txBox="1"/>
            <p:nvPr/>
          </p:nvSpPr>
          <p:spPr>
            <a:xfrm>
              <a:off x="7227217" y="151687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foo()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D8E2C31-FB3F-49EE-9448-98677B8AB2E9}"/>
              </a:ext>
            </a:extLst>
          </p:cNvPr>
          <p:cNvSpPr txBox="1"/>
          <p:nvPr/>
        </p:nvSpPr>
        <p:spPr>
          <a:xfrm>
            <a:off x="621630" y="237555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ECStack.push(&lt;func&gt; foo)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98A096E-4272-4513-9FFA-755AD787E072}"/>
              </a:ext>
            </a:extLst>
          </p:cNvPr>
          <p:cNvGrpSpPr/>
          <p:nvPr/>
        </p:nvGrpSpPr>
        <p:grpSpPr>
          <a:xfrm>
            <a:off x="722721" y="2963042"/>
            <a:ext cx="3202618" cy="369332"/>
            <a:chOff x="6096000" y="1516872"/>
            <a:chExt cx="3202618" cy="369332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21BFF0D1-BCAF-4C6D-9551-EA407F22B914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ABC12D-EA65-4915-BE34-B8EB89E7CDB6}"/>
                </a:ext>
              </a:extLst>
            </p:cNvPr>
            <p:cNvSpPr txBox="1"/>
            <p:nvPr/>
          </p:nvSpPr>
          <p:spPr>
            <a:xfrm>
              <a:off x="7227217" y="151687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Console.log(‘hello’)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9F02A1-EDA8-4DF9-AD8F-DEFA1295127C}"/>
              </a:ext>
            </a:extLst>
          </p:cNvPr>
          <p:cNvGrpSpPr/>
          <p:nvPr/>
        </p:nvGrpSpPr>
        <p:grpSpPr>
          <a:xfrm>
            <a:off x="722721" y="3626787"/>
            <a:ext cx="2383483" cy="369332"/>
            <a:chOff x="6096000" y="1516872"/>
            <a:chExt cx="2383483" cy="369332"/>
          </a:xfrm>
        </p:grpSpPr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07049CC4-2DF4-4931-99FD-DA5C96997A4C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B4D0859-5B7D-42CB-A767-3D31769FE6AB}"/>
                </a:ext>
              </a:extLst>
            </p:cNvPr>
            <p:cNvSpPr txBox="1"/>
            <p:nvPr/>
          </p:nvSpPr>
          <p:spPr>
            <a:xfrm>
              <a:off x="7227217" y="1516872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Done foo()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FD945A5-EA1D-402C-BABB-B187FA672E50}"/>
              </a:ext>
            </a:extLst>
          </p:cNvPr>
          <p:cNvSpPr txBox="1"/>
          <p:nvPr/>
        </p:nvSpPr>
        <p:spPr>
          <a:xfrm>
            <a:off x="621630" y="4286664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ECStack.pop(&lt;func&gt; foo)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24409A9-4C41-428D-A61C-9B030B945973}"/>
              </a:ext>
            </a:extLst>
          </p:cNvPr>
          <p:cNvGrpSpPr/>
          <p:nvPr/>
        </p:nvGrpSpPr>
        <p:grpSpPr>
          <a:xfrm>
            <a:off x="722721" y="4874151"/>
            <a:ext cx="2377071" cy="369332"/>
            <a:chOff x="6096000" y="1516872"/>
            <a:chExt cx="2377071" cy="369332"/>
          </a:xfrm>
        </p:grpSpPr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8DDD7AA8-8332-4172-AD1B-25B42171B521}"/>
                </a:ext>
              </a:extLst>
            </p:cNvPr>
            <p:cNvSpPr/>
            <p:nvPr/>
          </p:nvSpPr>
          <p:spPr>
            <a:xfrm>
              <a:off x="6096000" y="1593130"/>
              <a:ext cx="1131217" cy="21681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8026302-C166-4282-ADDB-4283B35086AD}"/>
                </a:ext>
              </a:extLst>
            </p:cNvPr>
            <p:cNvSpPr txBox="1"/>
            <p:nvPr/>
          </p:nvSpPr>
          <p:spPr>
            <a:xfrm>
              <a:off x="7227217" y="151687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Done bar()</a:t>
              </a:r>
              <a:endParaRPr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DAA0527-2B4A-4D7E-B450-D6C0B521EAD2}"/>
              </a:ext>
            </a:extLst>
          </p:cNvPr>
          <p:cNvSpPr txBox="1"/>
          <p:nvPr/>
        </p:nvSpPr>
        <p:spPr>
          <a:xfrm>
            <a:off x="621630" y="553402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ECStack.pop(&lt;func&gt; bar)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27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2</cp:revision>
  <dcterms:created xsi:type="dcterms:W3CDTF">2021-04-16T01:24:31Z</dcterms:created>
  <dcterms:modified xsi:type="dcterms:W3CDTF">2021-04-16T01:43:02Z</dcterms:modified>
</cp:coreProperties>
</file>