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0DECD-BC55-4983-9659-6CF083AA4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7323EF-C628-4503-BF17-CA4C9D4A0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B936E1-743B-444A-84D0-CC909918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FA52-3D54-4D96-8848-A7A25A4EDC64}" type="datetimeFigureOut">
              <a:rPr lang="zh-CN" altLang="en-US" smtClean="0"/>
              <a:t>2021-05-05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3CD01E-171E-4205-9C5E-9222D7B5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BE6BB-5FF0-4A70-B00C-133F7163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7E85-CFFB-404D-A682-6ACE668A4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13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67216-ACC5-4231-BC7D-64AEB997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DB0440-E1C0-4278-A161-B529EA917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D1C06E-EC05-4027-83D3-C71889A8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FA52-3D54-4D96-8848-A7A25A4EDC64}" type="datetimeFigureOut">
              <a:rPr lang="zh-CN" altLang="en-US" smtClean="0"/>
              <a:t>2021-05-05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2644AB-8924-474E-A5B9-C8BDBEDE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23F09-444B-44FF-A231-F6639E54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7E85-CFFB-404D-A682-6ACE668A4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77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CA1685-FDC1-4745-AA24-D281FC69B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E763C4-3DCD-4BA4-BBFA-D68473C36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2FBDCC-FDF4-483C-9D4B-E552B857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FA52-3D54-4D96-8848-A7A25A4EDC64}" type="datetimeFigureOut">
              <a:rPr lang="zh-CN" altLang="en-US" smtClean="0"/>
              <a:t>2021-05-05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86DAD-57AE-4BA4-898F-8A6EF511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D5067D-D5E1-42CF-8638-53A7F14F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7E85-CFFB-404D-A682-6ACE668A4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63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100AF-4722-44F2-9E96-33345D89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F2F52-AEED-49C8-A83F-4B042531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3451AF-2170-4123-BBC2-D53B7755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FA52-3D54-4D96-8848-A7A25A4EDC64}" type="datetimeFigureOut">
              <a:rPr lang="zh-CN" altLang="en-US" smtClean="0"/>
              <a:t>2021-05-05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28B60-2210-470A-B7E5-3B2462C5F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82029-D4A8-494D-98BF-B1A436E6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7E85-CFFB-404D-A682-6ACE668A4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18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9A4D1-4021-418A-9A47-A400D4114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479E20-8C9D-4539-9BAE-136DFC61C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7A188-C145-4D6E-806F-B57B79EE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FA52-3D54-4D96-8848-A7A25A4EDC64}" type="datetimeFigureOut">
              <a:rPr lang="zh-CN" altLang="en-US" smtClean="0"/>
              <a:t>2021-05-05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F9ECF7-7310-48D7-9BC0-0F3772BA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9EB82B-1E6D-433B-A16D-D7253FFC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7E85-CFFB-404D-A682-6ACE668A4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02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5CBD7-86F1-4799-A866-9199CAC41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55536-82B1-43BD-8FDA-7642A57B1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B479E6-2E37-4CAB-824B-8CA4D44F6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BDF0E2-C111-48E6-A376-11614859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FA52-3D54-4D96-8848-A7A25A4EDC64}" type="datetimeFigureOut">
              <a:rPr lang="zh-CN" altLang="en-US" smtClean="0"/>
              <a:t>2021-05-05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53C2F9-1762-45C2-985C-2952B1A1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7F137B-BE27-4ADA-A027-1AD884D2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7E85-CFFB-404D-A682-6ACE668A4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49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E120F-C112-4712-B0EB-4FF81B62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272685-66CE-4FC9-8B45-A4CA077F7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AFB19B-EDA7-4340-A4DC-CCFF9E300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1D52A9-61CC-4522-A352-695F931C6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186AFD-37E1-4289-8547-ADE21CAA3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3C0FD2-1381-42C6-8FCE-1CBB54757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FA52-3D54-4D96-8848-A7A25A4EDC64}" type="datetimeFigureOut">
              <a:rPr lang="zh-CN" altLang="en-US" smtClean="0"/>
              <a:t>2021-05-05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289B6E-D14F-4F23-8FCD-FEA8CD5F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C04744-4F83-4627-AFDA-B5C0A9220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7E85-CFFB-404D-A682-6ACE668A4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88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BBD6D-A630-4BF8-B89D-91B5B8D0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BC4C2B-2BA0-46EA-9D1B-8F4819F9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FA52-3D54-4D96-8848-A7A25A4EDC64}" type="datetimeFigureOut">
              <a:rPr lang="zh-CN" altLang="en-US" smtClean="0"/>
              <a:t>2021-05-05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EC3611-42DB-4774-8618-3356030D3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86D2F4-0A0F-4EEA-8615-97C61F90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7E85-CFFB-404D-A682-6ACE668A4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43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410617-2F53-4885-85E4-858F208B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FA52-3D54-4D96-8848-A7A25A4EDC64}" type="datetimeFigureOut">
              <a:rPr lang="zh-CN" altLang="en-US" smtClean="0"/>
              <a:t>2021-05-05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F82BE7-689E-410C-8CC6-AB786003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3EC25C-E60E-4F30-AC7C-9DDD5E46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7E85-CFFB-404D-A682-6ACE668A4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55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9AF18-0874-4E7B-9526-C513E486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522CA4-BFFA-49EB-8B01-5CDE5C8A7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CDE3A4-3439-4333-9A06-9A8910ED1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336C34-15FC-49B9-AB52-2A15D132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FA52-3D54-4D96-8848-A7A25A4EDC64}" type="datetimeFigureOut">
              <a:rPr lang="zh-CN" altLang="en-US" smtClean="0"/>
              <a:t>2021-05-05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E89740-3FCA-46EA-A36F-98D6FA0D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77EACE-E7CD-4E8D-B20E-6045D627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7E85-CFFB-404D-A682-6ACE668A4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49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96210-0EB4-40CC-9B44-FB89A6E88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1EA0BA-D25A-404C-A677-5468CF42C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91D4D7-E36C-49A6-BACE-D57476C5C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2FAEC6-00C8-4E88-ACC9-8B77A182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FA52-3D54-4D96-8848-A7A25A4EDC64}" type="datetimeFigureOut">
              <a:rPr lang="zh-CN" altLang="en-US" smtClean="0"/>
              <a:t>2021-05-05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191761-E54D-445D-B723-EE649C7F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4333F3-2A0D-4F53-B13D-7580489E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7E85-CFFB-404D-A682-6ACE668A4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31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079424-D9B6-473E-AFB9-DBBC7763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A3E7D7-80F9-4C71-8688-BE2697156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0BF8AA-5143-45BF-9207-A7C484869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8FA52-3D54-4D96-8848-A7A25A4EDC64}" type="datetimeFigureOut">
              <a:rPr lang="zh-CN" altLang="en-US" smtClean="0"/>
              <a:t>2021-05-05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F3E02-D96A-4E70-8C9F-D6CA682B0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38FC97-D47E-4D91-8DFD-694408696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47E85-CFFB-404D-A682-6ACE668A4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29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C48CEF5-7964-4482-B927-7261D7F95D72}"/>
              </a:ext>
            </a:extLst>
          </p:cNvPr>
          <p:cNvSpPr/>
          <p:nvPr/>
        </p:nvSpPr>
        <p:spPr>
          <a:xfrm>
            <a:off x="1216057" y="4326903"/>
            <a:ext cx="9511645" cy="17628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1F70FDE-6BD0-4F45-AB68-0ACAAA651E1D}"/>
              </a:ext>
            </a:extLst>
          </p:cNvPr>
          <p:cNvGrpSpPr/>
          <p:nvPr/>
        </p:nvGrpSpPr>
        <p:grpSpPr>
          <a:xfrm>
            <a:off x="4267985" y="1385743"/>
            <a:ext cx="3252248" cy="1187775"/>
            <a:chOff x="1216057" y="593889"/>
            <a:chExt cx="3252248" cy="118777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3E55D2C-87F2-464F-882F-7FFD3EFE677B}"/>
                </a:ext>
              </a:extLst>
            </p:cNvPr>
            <p:cNvSpPr/>
            <p:nvPr/>
          </p:nvSpPr>
          <p:spPr>
            <a:xfrm>
              <a:off x="1216057" y="942680"/>
              <a:ext cx="1536569" cy="6033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Interceptor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B22CAFB-D708-496A-9D7C-DD9D5B0110AD}"/>
                </a:ext>
              </a:extLst>
            </p:cNvPr>
            <p:cNvSpPr/>
            <p:nvPr/>
          </p:nvSpPr>
          <p:spPr>
            <a:xfrm>
              <a:off x="3110845" y="593889"/>
              <a:ext cx="1357460" cy="3487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resolved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93D4AB1-136C-4F56-958D-9725420B787C}"/>
                </a:ext>
              </a:extLst>
            </p:cNvPr>
            <p:cNvSpPr/>
            <p:nvPr/>
          </p:nvSpPr>
          <p:spPr>
            <a:xfrm>
              <a:off x="3110845" y="1432873"/>
              <a:ext cx="1357460" cy="3487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rejected</a:t>
              </a:r>
              <a:endParaRPr lang="zh-CN" altLang="en-US" dirty="0"/>
            </a:p>
          </p:txBody>
        </p:sp>
        <p:cxnSp>
          <p:nvCxnSpPr>
            <p:cNvPr id="9" name="连接符: 肘形 8">
              <a:extLst>
                <a:ext uri="{FF2B5EF4-FFF2-40B4-BE49-F238E27FC236}">
                  <a16:creationId xmlns:a16="http://schemas.microsoft.com/office/drawing/2014/main" id="{F0EE4246-8378-458A-BE79-192CBD28C94C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2752626" y="768285"/>
              <a:ext cx="358219" cy="47605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C2F4898F-2F09-421F-879C-6725724C887A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>
              <a:off x="2752626" y="1244338"/>
              <a:ext cx="358219" cy="36293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B3F6807B-4EB4-4E00-AE4C-92FD811877E1}"/>
              </a:ext>
            </a:extLst>
          </p:cNvPr>
          <p:cNvSpPr/>
          <p:nvPr/>
        </p:nvSpPr>
        <p:spPr>
          <a:xfrm>
            <a:off x="5055907" y="4642700"/>
            <a:ext cx="1831944" cy="113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dispatchRequest</a:t>
            </a:r>
            <a:r>
              <a:rPr lang="en-US" altLang="zh-CN" dirty="0"/>
              <a:t>,</a:t>
            </a:r>
          </a:p>
          <a:p>
            <a:pPr algn="ctr"/>
            <a:r>
              <a:rPr lang="en-US" altLang="zh-CN" dirty="0"/>
              <a:t>undefined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50940BB-B000-4610-B9CD-F20A53E74CE3}"/>
              </a:ext>
            </a:extLst>
          </p:cNvPr>
          <p:cNvSpPr/>
          <p:nvPr/>
        </p:nvSpPr>
        <p:spPr>
          <a:xfrm>
            <a:off x="8044204" y="4642699"/>
            <a:ext cx="1831944" cy="1131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Response</a:t>
            </a:r>
          </a:p>
          <a:p>
            <a:pPr algn="ctr"/>
            <a:r>
              <a:rPr lang="en-US" altLang="zh-CN" dirty="0"/>
              <a:t>Interceptor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F5D268B-A69A-4FAE-B152-CE09E090D617}"/>
              </a:ext>
            </a:extLst>
          </p:cNvPr>
          <p:cNvSpPr/>
          <p:nvPr/>
        </p:nvSpPr>
        <p:spPr>
          <a:xfrm>
            <a:off x="2070753" y="4642699"/>
            <a:ext cx="1831944" cy="1131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Request Interceptor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F9C1069-287F-479C-BEDB-51C7BF906293}"/>
              </a:ext>
            </a:extLst>
          </p:cNvPr>
          <p:cNvSpPr/>
          <p:nvPr/>
        </p:nvSpPr>
        <p:spPr>
          <a:xfrm>
            <a:off x="9148712" y="2472179"/>
            <a:ext cx="1831944" cy="1131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Response</a:t>
            </a:r>
          </a:p>
          <a:p>
            <a:pPr algn="ctr"/>
            <a:r>
              <a:rPr lang="en-US" altLang="zh-CN" dirty="0"/>
              <a:t>Interceptor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2A1C0D3-BE25-4C8D-AB07-6FDCDB46FE6B}"/>
              </a:ext>
            </a:extLst>
          </p:cNvPr>
          <p:cNvGrpSpPr/>
          <p:nvPr/>
        </p:nvGrpSpPr>
        <p:grpSpPr>
          <a:xfrm>
            <a:off x="4062952" y="-2502814"/>
            <a:ext cx="3252248" cy="1187775"/>
            <a:chOff x="1216057" y="593889"/>
            <a:chExt cx="3252248" cy="1187775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0AEBA86-6C12-40C7-82EB-93BEA4C0ADCD}"/>
                </a:ext>
              </a:extLst>
            </p:cNvPr>
            <p:cNvSpPr/>
            <p:nvPr/>
          </p:nvSpPr>
          <p:spPr>
            <a:xfrm>
              <a:off x="1216057" y="942680"/>
              <a:ext cx="1536569" cy="6033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Interceptor</a:t>
              </a:r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AF47F83-C5D4-46BE-B23C-02B12ACE5FE7}"/>
                </a:ext>
              </a:extLst>
            </p:cNvPr>
            <p:cNvSpPr/>
            <p:nvPr/>
          </p:nvSpPr>
          <p:spPr>
            <a:xfrm>
              <a:off x="3110845" y="593889"/>
              <a:ext cx="1357460" cy="3487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resolved</a:t>
              </a:r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7AF7F76-4BA4-4EF7-973F-D517C02B6003}"/>
                </a:ext>
              </a:extLst>
            </p:cNvPr>
            <p:cNvSpPr/>
            <p:nvPr/>
          </p:nvSpPr>
          <p:spPr>
            <a:xfrm>
              <a:off x="3110845" y="1432873"/>
              <a:ext cx="1357460" cy="3487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rejected</a:t>
              </a:r>
              <a:endParaRPr lang="zh-CN" altLang="en-US" dirty="0"/>
            </a:p>
          </p:txBody>
        </p: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D047E24C-5770-486A-9E70-9048919736CD}"/>
                </a:ext>
              </a:extLst>
            </p:cNvPr>
            <p:cNvCxnSpPr>
              <a:stCxn id="25" idx="3"/>
              <a:endCxn id="26" idx="1"/>
            </p:cNvCxnSpPr>
            <p:nvPr/>
          </p:nvCxnSpPr>
          <p:spPr>
            <a:xfrm flipV="1">
              <a:off x="2752626" y="768285"/>
              <a:ext cx="358219" cy="47605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4779F85F-2EB6-4EC3-BD94-0AED9184F6B7}"/>
                </a:ext>
              </a:extLst>
            </p:cNvPr>
            <p:cNvCxnSpPr>
              <a:cxnSpLocks/>
              <a:stCxn id="25" idx="3"/>
              <a:endCxn id="27" idx="1"/>
            </p:cNvCxnSpPr>
            <p:nvPr/>
          </p:nvCxnSpPr>
          <p:spPr>
            <a:xfrm>
              <a:off x="2752626" y="1244338"/>
              <a:ext cx="358219" cy="36293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FF6A1100-F975-4830-A68B-4EFFEC356F34}"/>
              </a:ext>
            </a:extLst>
          </p:cNvPr>
          <p:cNvSpPr/>
          <p:nvPr/>
        </p:nvSpPr>
        <p:spPr>
          <a:xfrm>
            <a:off x="807562" y="2472180"/>
            <a:ext cx="1831944" cy="1131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Request Interceptor</a:t>
            </a: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C79ED210-DC65-4270-B8CE-035A82725C1C}"/>
              </a:ext>
            </a:extLst>
          </p:cNvPr>
          <p:cNvCxnSpPr>
            <a:stCxn id="30" idx="1"/>
            <a:endCxn id="4" idx="1"/>
          </p:cNvCxnSpPr>
          <p:nvPr/>
        </p:nvCxnSpPr>
        <p:spPr>
          <a:xfrm rot="10800000" flipH="1" flipV="1">
            <a:off x="807561" y="3037789"/>
            <a:ext cx="408495" cy="2170520"/>
          </a:xfrm>
          <a:prstGeom prst="bentConnector3">
            <a:avLst>
              <a:gd name="adj1" fmla="val -559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7AE83378-6AEF-415A-A509-C4E8633F0815}"/>
              </a:ext>
            </a:extLst>
          </p:cNvPr>
          <p:cNvCxnSpPr>
            <a:stCxn id="19" idx="3"/>
            <a:endCxn id="4" idx="3"/>
          </p:cNvCxnSpPr>
          <p:nvPr/>
        </p:nvCxnSpPr>
        <p:spPr>
          <a:xfrm flipH="1">
            <a:off x="10727702" y="3037788"/>
            <a:ext cx="252954" cy="2170521"/>
          </a:xfrm>
          <a:prstGeom prst="bentConnector3">
            <a:avLst>
              <a:gd name="adj1" fmla="val -90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30A4A336-EA20-4C3D-8A52-C580047FABC3}"/>
              </a:ext>
            </a:extLst>
          </p:cNvPr>
          <p:cNvSpPr txBox="1"/>
          <p:nvPr/>
        </p:nvSpPr>
        <p:spPr>
          <a:xfrm>
            <a:off x="565013" y="3938382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头插</a:t>
            </a:r>
            <a:r>
              <a:rPr lang="en-US" altLang="zh-CN" dirty="0"/>
              <a:t>(unshift)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05837B3-56B3-4EAE-A48F-3E51678A5F51}"/>
              </a:ext>
            </a:extLst>
          </p:cNvPr>
          <p:cNvSpPr txBox="1"/>
          <p:nvPr/>
        </p:nvSpPr>
        <p:spPr>
          <a:xfrm>
            <a:off x="9891859" y="395757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尾插</a:t>
            </a:r>
            <a:r>
              <a:rPr lang="en-US" altLang="zh-CN" dirty="0"/>
              <a:t>(push)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908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lai sx</dc:creator>
  <cp:lastModifiedBy>lai sx</cp:lastModifiedBy>
  <cp:revision>2</cp:revision>
  <dcterms:created xsi:type="dcterms:W3CDTF">2021-05-05T13:08:14Z</dcterms:created>
  <dcterms:modified xsi:type="dcterms:W3CDTF">2021-05-05T13:29:33Z</dcterms:modified>
</cp:coreProperties>
</file>