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F0828-0C73-48EB-AB25-06898F209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D98652-E433-4B93-9297-9178A5A9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40930-388B-4A4A-A358-26F3B9E2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86F1A-AA92-4C9C-8D25-DE5AE7DC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3DDC8-96D5-4710-9D2C-B8433B4C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876CF-4DCA-4897-BBD7-B7898CD4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6DD01-65F4-41B2-9247-D22971D61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C79F5-50B7-4C60-B1C4-BFF7B8FA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1C92D-D1AF-4A39-B338-F7F2B651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972FA-34AE-4065-8020-21E4358E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8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37F2BA-4500-4C83-AF6F-1A0A972B4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8E6BC-9886-4E3B-AB8A-7AE2989F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24ED5-2A11-4E43-9498-0E445C67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F8266-3122-4E39-9376-04D94AC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6EE43-868B-42B1-AF30-3F96320F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2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ABF3F-2A13-49CF-9E3D-6C21F02E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96CAE-442E-4F91-A2AB-B68C065E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0F74D-9BE2-407B-AC53-B62F9F18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3A68A-2385-4E81-A61C-EF7BD02B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C57F-2E85-4850-B512-48CE8B15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6F6BC-5395-498C-A887-79E46B21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75879-88C2-471D-AAFD-C5B70D25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94C9B-09DD-4FA8-8A7D-BB7FC9F2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C580E-45DE-4B65-A7D8-EC513C98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A5454-3EE3-4C28-92DD-FFF4E3A1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2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07209-14F6-455E-AFB5-2F344EFB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5931E-0482-4D6A-9E4E-7045F7CED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5EB22-EBA1-490F-82D2-8C3484558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ED2F3-F5FD-4378-BDC7-0FC9CEF5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0D0DD-11C9-4407-BFFA-FA73B007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16C3D-32BC-453E-9574-906B9FC9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6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1109A-BC4F-4F31-9006-E479B84F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44DA8-8A98-49B5-B3D9-55078E5C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3C34D-BEE4-4354-AB39-E3C1F4A4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009762-1D25-4057-B6FD-71B7B3185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2CBEC9-8D7D-47F1-87F1-0B5039E7B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7A7A35-6E84-4133-8D58-FC7D6193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E26BF-E3DD-41FA-B8DC-EFABAD89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B85A63-374E-4A30-B9D0-B4EDA28D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4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9B275-E458-40C7-B203-24ECE834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F2C13-1CEF-4AB3-8311-851CDE39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92A2A-B489-46BB-AC3A-4629B74A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0579E1-BE0B-48D7-BEF0-65C56DCB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4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AACB09-6601-45ED-B628-67F2BB0A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8274-F1B5-4E09-963F-10D377FF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4745AB-9EA4-46F4-99A5-172ACCCE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74FF1-1F1D-4386-A212-1776C835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42FBE-C4D0-497A-85D3-A7845A03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A5836-A32C-44C2-9389-6C5B9870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A5CBD-FF1F-4060-BD8C-D799467E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D0B65-3D14-46B0-BD01-7CA07A4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D8A4A-5F88-44BD-AF94-19ED3785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E103A-FF7F-4A6F-AE41-B3CAD853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DC7D53-6E3C-4482-AE7C-FF7741520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BCAE-6F31-4F16-A5BA-522E1FD3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F6752-9D26-4770-BB3D-8961736B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8B805-5586-4BD7-B990-FEACD818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99A89-6BED-4A63-8F51-37AAAD0B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4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99FE83-C86D-45BC-BA52-9B218671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2B2A2-1366-42CA-BEB1-2ECA9985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F3B10-B0BD-4228-A090-8887BC596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7875-80A5-4BB3-BC57-E36D9ED5BDF0}" type="datetimeFigureOut">
              <a:rPr lang="zh-CN" altLang="en-US" smtClean="0"/>
              <a:t>2021-04-20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FD5FA-CC61-4A04-ACE1-8974C29CF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98E12-0E01-41CA-A9BB-3F104F6A1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EFD8-490C-4E19-A6C5-93DB9B3F2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6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BD8549-A6F5-43C4-B4E9-C844E080F25D}"/>
              </a:ext>
            </a:extLst>
          </p:cNvPr>
          <p:cNvSpPr/>
          <p:nvPr/>
        </p:nvSpPr>
        <p:spPr>
          <a:xfrm>
            <a:off x="1046375" y="838985"/>
            <a:ext cx="3073138" cy="4119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=“http://localhost:8080?callback=</a:t>
            </a:r>
            <a:r>
              <a:rPr lang="en-US" altLang="zh-CN" dirty="0" err="1"/>
              <a:t>func</a:t>
            </a:r>
            <a:r>
              <a:rPr lang="en-US" altLang="zh-CN" dirty="0"/>
              <a:t> /&gt;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本地提供一个</a:t>
            </a:r>
            <a:r>
              <a:rPr lang="en-US" altLang="zh-CN" dirty="0" err="1"/>
              <a:t>func</a:t>
            </a:r>
            <a:r>
              <a:rPr lang="zh-CN" altLang="en-US" dirty="0"/>
              <a:t>的回调函数）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7D68A8-618F-4D9E-8C4C-B1E0F9229CF7}"/>
              </a:ext>
            </a:extLst>
          </p:cNvPr>
          <p:cNvSpPr/>
          <p:nvPr/>
        </p:nvSpPr>
        <p:spPr>
          <a:xfrm>
            <a:off x="7843101" y="838985"/>
            <a:ext cx="3073138" cy="4119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CN" altLang="en-US" dirty="0"/>
              <a:t>准备数据</a:t>
            </a:r>
            <a:endParaRPr lang="en-US" altLang="zh-CN" dirty="0"/>
          </a:p>
          <a:p>
            <a:pPr algn="ctr"/>
            <a:r>
              <a:rPr lang="zh-CN" altLang="en-US" dirty="0"/>
              <a:t>例如：</a:t>
            </a:r>
            <a:r>
              <a:rPr lang="en-US" altLang="zh-CN" dirty="0"/>
              <a:t>data = {</a:t>
            </a:r>
          </a:p>
          <a:p>
            <a:pPr algn="ctr"/>
            <a:r>
              <a:rPr lang="en-US" altLang="zh-CN" dirty="0"/>
              <a:t>name: ‘foo’,</a:t>
            </a:r>
          </a:p>
          <a:p>
            <a:pPr algn="ctr"/>
            <a:r>
              <a:rPr lang="en-US" altLang="zh-CN" dirty="0"/>
              <a:t>age: 18</a:t>
            </a:r>
          </a:p>
          <a:p>
            <a:pPr algn="ctr"/>
            <a:r>
              <a:rPr lang="en-US" altLang="zh-CN" dirty="0"/>
              <a:t>}</a:t>
            </a:r>
          </a:p>
          <a:p>
            <a:pPr algn="ctr"/>
            <a:r>
              <a:rPr lang="en-US" altLang="zh-CN" dirty="0"/>
              <a:t>2. </a:t>
            </a:r>
            <a:r>
              <a:rPr lang="zh-CN" altLang="en-US" dirty="0"/>
              <a:t>将数据包装成字符串，返回给客户端。</a:t>
            </a:r>
            <a:endParaRPr lang="en-US" altLang="zh-CN" dirty="0"/>
          </a:p>
          <a:p>
            <a:pPr algn="ctr"/>
            <a:r>
              <a:rPr lang="en-US" altLang="zh-CN" dirty="0"/>
              <a:t>‘</a:t>
            </a:r>
            <a:r>
              <a:rPr lang="en-US" altLang="zh-CN" dirty="0" err="1"/>
              <a:t>func</a:t>
            </a:r>
            <a:r>
              <a:rPr lang="en-US" altLang="zh-CN" dirty="0"/>
              <a:t>(‘ 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 </a:t>
            </a:r>
            <a:r>
              <a:rPr lang="en-US" altLang="zh-CN" dirty="0" err="1"/>
              <a:t>JSON.stringify</a:t>
            </a:r>
            <a:r>
              <a:rPr lang="en-US" altLang="zh-CN" dirty="0"/>
              <a:t>(data) +</a:t>
            </a:r>
          </a:p>
          <a:p>
            <a:pPr algn="ctr"/>
            <a:r>
              <a:rPr lang="en-US" altLang="zh-CN" dirty="0"/>
              <a:t> ‘)’;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DDB556-996E-4698-91A8-67F8059783D8}"/>
              </a:ext>
            </a:extLst>
          </p:cNvPr>
          <p:cNvSpPr txBox="1"/>
          <p:nvPr/>
        </p:nvSpPr>
        <p:spPr>
          <a:xfrm>
            <a:off x="2172878" y="386499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Client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C2ECF7-E988-45BF-ADB4-5A4776787A64}"/>
              </a:ext>
            </a:extLst>
          </p:cNvPr>
          <p:cNvSpPr txBox="1"/>
          <p:nvPr/>
        </p:nvSpPr>
        <p:spPr>
          <a:xfrm>
            <a:off x="8969604" y="386499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Server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82017FB-A4D9-4A0D-889F-866CF954D10C}"/>
              </a:ext>
            </a:extLst>
          </p:cNvPr>
          <p:cNvCxnSpPr/>
          <p:nvPr/>
        </p:nvCxnSpPr>
        <p:spPr>
          <a:xfrm>
            <a:off x="4119513" y="1809946"/>
            <a:ext cx="3723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10C4B04-681E-4377-9B8A-68D82819A20C}"/>
              </a:ext>
            </a:extLst>
          </p:cNvPr>
          <p:cNvCxnSpPr/>
          <p:nvPr/>
        </p:nvCxnSpPr>
        <p:spPr>
          <a:xfrm flipH="1">
            <a:off x="4119513" y="3959258"/>
            <a:ext cx="3723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B1121A-D5E1-455D-A591-EC4D3455D2B0}"/>
              </a:ext>
            </a:extLst>
          </p:cNvPr>
          <p:cNvSpPr txBox="1"/>
          <p:nvPr/>
        </p:nvSpPr>
        <p:spPr>
          <a:xfrm>
            <a:off x="4534292" y="924323"/>
            <a:ext cx="289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向服务器发送请求，同时提供一个本地回调函数的函数名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1E8FEF-F102-4B29-9E20-029C5F3CCD02}"/>
              </a:ext>
            </a:extLst>
          </p:cNvPr>
          <p:cNvSpPr txBox="1"/>
          <p:nvPr/>
        </p:nvSpPr>
        <p:spPr>
          <a:xfrm>
            <a:off x="4534292" y="358992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返回执行回调函数的字符串</a:t>
            </a:r>
          </a:p>
        </p:txBody>
      </p:sp>
    </p:spTree>
    <p:extLst>
      <p:ext uri="{BB962C8B-B14F-4D97-AF65-F5344CB8AC3E}">
        <p14:creationId xmlns:p14="http://schemas.microsoft.com/office/powerpoint/2010/main" val="380695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sx</dc:creator>
  <cp:lastModifiedBy>lai sx</cp:lastModifiedBy>
  <cp:revision>2</cp:revision>
  <dcterms:created xsi:type="dcterms:W3CDTF">2021-04-20T12:25:50Z</dcterms:created>
  <dcterms:modified xsi:type="dcterms:W3CDTF">2021-04-20T13:18:59Z</dcterms:modified>
</cp:coreProperties>
</file>