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1A8178-F193-44D8-82D9-9F976567AA62}">
          <p14:sldIdLst>
            <p14:sldId id="256"/>
          </p14:sldIdLst>
        </p14:section>
        <p14:section name="parse html to ast" id="{F348ACE0-FADC-4C63-A8F0-97191A424B5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nder" id="{71289DBE-F842-4693-84D5-8EA0E0E3888D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 sx" initials="ls" lastIdx="1" clrIdx="0">
    <p:extLst>
      <p:ext uri="{19B8F6BF-5375-455C-9EA6-DF929625EA0E}">
        <p15:presenceInfo xmlns:p15="http://schemas.microsoft.com/office/powerpoint/2012/main" userId="9085b8a449154c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DF2BB-4FB9-40BF-BBEB-DA38334D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6216C-A4FD-4FE9-97B2-50419E7F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FDF03-F496-4C36-92C7-08C97865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29C3D-C16C-436E-9B2C-19D7E62A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93F53-9F3A-4695-B86E-9293254D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9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6371D-BE57-4621-AF29-3AB94B92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D2A59F-36EB-423B-BD5C-CCF2B87E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2D6A3-2516-4808-8B8A-F46A2C3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3C88D-A078-4FF0-86E5-056BB0E0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B1184-DF40-4906-ADB1-B08326B8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2EC3F-F289-4068-97C8-B5D300FB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D2390-0655-4147-8AA2-77129B61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98ED1-3DFD-42EE-B804-FFAC7B17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20A25-F5C8-4978-BA60-A76F68B3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1126E-E408-4117-899A-5BA04816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7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DE7-A9FE-46F8-B612-6031BCFD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EEB98-2859-42E2-A16E-A6EE5A18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B6C76-66B6-4782-9237-7CCBF7AF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C331E-B74D-4757-B7F2-DEE82BAA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A161E-7D13-45D3-B29E-1F4E2DE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9920-7643-46CC-BF6B-37F3F016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FF644-4FCB-4D17-A189-1F0F0D41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42365-5299-4EA4-86CB-CF0304D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88569-B3BA-46BD-A1E7-5A775BE5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5A27B-A032-4504-AC56-C2E4B93E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074C-40F3-40AA-A85F-FBAF6DB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42ACD-EEBD-482C-9EB1-92C86159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D7277-8EB6-4E54-B75B-789C4870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F6032-5562-4030-9162-2362DCAE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122E8-9456-4071-BD1F-C2FED150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E9292-18F9-4FBF-B7B6-9F3DAC5A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6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5CEBF-232D-48C8-A750-D06666C0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6A2F4-C84A-47A8-8ED4-26DD3439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D7248-E45E-4936-8AA1-CAD3D269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2BD86-E78B-44C7-9B4D-5EE9B786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387C5B-69E4-437F-9BBD-262658223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FD6FC9-33B9-4E49-B92D-78B6ED5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AA188E-FC45-49FB-8668-BBCA932F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E6B85A-9B2F-4A3C-AF9A-081B8F7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4839-BC96-4858-9CDC-C35A80FD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CC876-758E-446E-A97B-98F39D1D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C1FFE4-0714-44A6-B945-AE004D0C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B3D76-88F6-4762-A47D-26718BDD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3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42ECE-168A-45C9-A117-6DFB1AC0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01EF36-7F46-4722-9426-60E740CA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70569-BFCE-4930-B906-883C273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76D9-1A46-4EFE-8CE9-61FEC16D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AA1EE-5636-44FB-9749-89F7FDF0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43FDE-80CD-41E3-9206-EF9EB535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CC73F-C270-4980-B8FE-13BF68C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4B9A3-3516-44F2-914D-FEA8514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608A0-6A24-40B5-B4E5-4E90846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8702D-8CC6-4688-8856-D52458E1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FCE2B7-0854-4BAB-BD31-106299E19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D89A0-8682-481E-B297-24CDDD29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F0E8E-3686-49AC-BE4B-0053D689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47226-7CA7-4FF4-A8A5-921899C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1A4D2-0AB2-4EA3-B921-A14C111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77D028-B06A-4E2B-9A20-3FB04161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4ACFF-062A-4FDC-B4CF-A36E6A2E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BCE72-018E-48F3-BE46-4C44A611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2879-AF9F-4D77-8776-92B669FC986D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C2EE1-0351-4F12-8249-6D6BFAD1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6F93B-95E3-48A4-9653-221C94B5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6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48D51F5-C754-40DE-A52F-38E29927588F}"/>
              </a:ext>
            </a:extLst>
          </p:cNvPr>
          <p:cNvSpPr/>
          <p:nvPr/>
        </p:nvSpPr>
        <p:spPr>
          <a:xfrm>
            <a:off x="1865146" y="735273"/>
            <a:ext cx="3781543" cy="1214907"/>
          </a:xfrm>
          <a:prstGeom prst="rect">
            <a:avLst/>
          </a:prstGeom>
          <a:solidFill>
            <a:schemeClr val="lt1"/>
          </a:solidFill>
          <a:ln w="19050" cmpd="sng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4F1D10-9EBA-4DB9-955B-AD0A3617DCEB}"/>
              </a:ext>
            </a:extLst>
          </p:cNvPr>
          <p:cNvSpPr txBox="1"/>
          <p:nvPr/>
        </p:nvSpPr>
        <p:spPr>
          <a:xfrm>
            <a:off x="127819" y="127819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Vue</a:t>
            </a:r>
            <a:r>
              <a:rPr lang="zh-CN" altLang="en-US" b="1" dirty="0"/>
              <a:t>：</a:t>
            </a:r>
            <a:r>
              <a:rPr lang="en-US" altLang="zh-CN" b="1" dirty="0"/>
              <a:t>template to </a:t>
            </a:r>
            <a:r>
              <a:rPr lang="en-US" altLang="zh-CN" b="1" dirty="0" err="1"/>
              <a:t>HtmlDom</a:t>
            </a:r>
            <a:endParaRPr lang="en-US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A413E-B982-4A71-9708-5CBF55128F2F}"/>
              </a:ext>
            </a:extLst>
          </p:cNvPr>
          <p:cNvSpPr/>
          <p:nvPr/>
        </p:nvSpPr>
        <p:spPr>
          <a:xfrm>
            <a:off x="2556386" y="1042220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获取模板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4F3DFA-E305-4191-B2C1-38F14D6DB58D}"/>
              </a:ext>
            </a:extLst>
          </p:cNvPr>
          <p:cNvSpPr/>
          <p:nvPr/>
        </p:nvSpPr>
        <p:spPr>
          <a:xfrm>
            <a:off x="2556385" y="2255881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ast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3AD435F-B314-4FC1-B462-EDE52E01AF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755921" y="1710813"/>
            <a:ext cx="1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3A6E5D6-7030-4B3E-B1A2-7ADB179E7A70}"/>
              </a:ext>
            </a:extLst>
          </p:cNvPr>
          <p:cNvSpPr/>
          <p:nvPr/>
        </p:nvSpPr>
        <p:spPr>
          <a:xfrm>
            <a:off x="2556385" y="3469542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render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139F03-FF8C-42D4-A1FA-C45CB1AA609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755921" y="2924474"/>
            <a:ext cx="0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75B64BF-DC42-4FB8-88E0-C7C19DFD8579}"/>
              </a:ext>
            </a:extLst>
          </p:cNvPr>
          <p:cNvSpPr/>
          <p:nvPr/>
        </p:nvSpPr>
        <p:spPr>
          <a:xfrm>
            <a:off x="2556383" y="4642661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vDom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FCBE08-4689-4695-B100-CD4F3B2180CC}"/>
              </a:ext>
            </a:extLst>
          </p:cNvPr>
          <p:cNvSpPr/>
          <p:nvPr/>
        </p:nvSpPr>
        <p:spPr>
          <a:xfrm>
            <a:off x="2556382" y="5815780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HtmlDom</a:t>
            </a:r>
            <a:endParaRPr lang="en-US" altLang="zh-CN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8219B7-1DFF-44D4-BDDB-BB5DF3B652F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755918" y="5311254"/>
            <a:ext cx="1" cy="50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5BD1F8-860C-4894-BA6D-045C55D4ACD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755919" y="4138135"/>
            <a:ext cx="2" cy="50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3154DCB-3D03-449C-A7B6-1F41E1FA17C0}"/>
              </a:ext>
            </a:extLst>
          </p:cNvPr>
          <p:cNvSpPr txBox="1"/>
          <p:nvPr/>
        </p:nvSpPr>
        <p:spPr>
          <a:xfrm>
            <a:off x="5974080" y="104222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Render &gt; template &gt; html</a:t>
            </a:r>
          </a:p>
        </p:txBody>
      </p:sp>
    </p:spTree>
    <p:extLst>
      <p:ext uri="{BB962C8B-B14F-4D97-AF65-F5344CB8AC3E}">
        <p14:creationId xmlns:p14="http://schemas.microsoft.com/office/powerpoint/2010/main" val="35324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4355690" y="839371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4786723" y="64597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6591897" y="3429001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4889315" y="5939973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4355690" y="5781369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6157943" y="5939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AAEE6D-E1E9-4F43-98FA-507B3702CC15}"/>
              </a:ext>
            </a:extLst>
          </p:cNvPr>
          <p:cNvSpPr txBox="1"/>
          <p:nvPr/>
        </p:nvSpPr>
        <p:spPr>
          <a:xfrm>
            <a:off x="4889315" y="5232095"/>
            <a:ext cx="317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716B65-AC42-46E6-802F-49BA9538781A}"/>
              </a:ext>
            </a:extLst>
          </p:cNvPr>
          <p:cNvSpPr txBox="1"/>
          <p:nvPr/>
        </p:nvSpPr>
        <p:spPr>
          <a:xfrm>
            <a:off x="6157943" y="52320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B6540-C5E0-4E0E-BCCB-74FC7F7D67FC}"/>
              </a:ext>
            </a:extLst>
          </p:cNvPr>
          <p:cNvSpPr/>
          <p:nvPr/>
        </p:nvSpPr>
        <p:spPr>
          <a:xfrm>
            <a:off x="7610167" y="4768645"/>
            <a:ext cx="358784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24FAAE-F790-49B5-B280-9849F48B8FA4}"/>
              </a:ext>
            </a:extLst>
          </p:cNvPr>
          <p:cNvSpPr txBox="1"/>
          <p:nvPr/>
        </p:nvSpPr>
        <p:spPr>
          <a:xfrm>
            <a:off x="7610168" y="490714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element2.children.push</a:t>
            </a:r>
            <a:r>
              <a:rPr lang="en-US" altLang="zh-CN" dirty="0"/>
              <a:t>(</a:t>
            </a:r>
            <a:r>
              <a:rPr lang="en-US" altLang="zh-CN" dirty="0" err="1"/>
              <a:t>textNode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32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4355690" y="839371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4786723" y="64597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6591897" y="3429001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4889315" y="5939973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4355690" y="5781369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6157943" y="5939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9FF1C2-D09F-4929-82EC-F9B093DE855C}"/>
              </a:ext>
            </a:extLst>
          </p:cNvPr>
          <p:cNvSpPr/>
          <p:nvPr/>
        </p:nvSpPr>
        <p:spPr>
          <a:xfrm>
            <a:off x="7619998" y="4630994"/>
            <a:ext cx="3569111" cy="983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0503F6-3631-4353-B9D6-B543454BE87E}"/>
              </a:ext>
            </a:extLst>
          </p:cNvPr>
          <p:cNvSpPr txBox="1"/>
          <p:nvPr/>
        </p:nvSpPr>
        <p:spPr>
          <a:xfrm>
            <a:off x="7619998" y="4799440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currentParent.push</a:t>
            </a:r>
            <a:r>
              <a:rPr lang="en-US" altLang="zh-CN" dirty="0"/>
              <a:t>(</a:t>
            </a:r>
            <a:r>
              <a:rPr lang="en-US" altLang="zh-CN" dirty="0" err="1"/>
              <a:t>element2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element2.parent</a:t>
            </a:r>
            <a:r>
              <a:rPr lang="en-US" altLang="zh-CN" dirty="0"/>
              <a:t> = </a:t>
            </a:r>
            <a:r>
              <a:rPr lang="en-US" altLang="zh-CN" dirty="0" err="1"/>
              <a:t>currentParent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31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4355690" y="839371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4786723" y="64597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6591897" y="3429001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undefined;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531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EDBE-50CE-4541-9311-8EDD12C9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Ast</a:t>
            </a:r>
            <a:r>
              <a:rPr lang="en-US" altLang="zh-CN" sz="3600" b="1" dirty="0"/>
              <a:t> to render</a:t>
            </a:r>
            <a:endParaRPr lang="zh-CN" altLang="en-US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5E2FA-197B-4D26-9A1E-D52A885D16A6}"/>
              </a:ext>
            </a:extLst>
          </p:cNvPr>
          <p:cNvSpPr txBox="1"/>
          <p:nvPr/>
        </p:nvSpPr>
        <p:spPr>
          <a:xfrm>
            <a:off x="206478" y="1199986"/>
            <a:ext cx="6189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1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       : </a:t>
            </a:r>
            <a:r>
              <a:rPr lang="zh-CN" alt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解析元素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1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      : </a:t>
            </a:r>
            <a:r>
              <a:rPr lang="zh-CN" alt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解析文本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1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{{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}} </a:t>
            </a:r>
            <a:r>
              <a:rPr lang="en-US" altLang="zh-CN" b="1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zh-CN" alt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解析插值表达式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508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EDBE-50CE-4541-9311-8EDD12C9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Ast</a:t>
            </a:r>
            <a:r>
              <a:rPr lang="en-US" altLang="zh-CN" sz="3600" b="1" dirty="0"/>
              <a:t> to render</a:t>
            </a:r>
            <a:endParaRPr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68FBDE-250E-446E-88F7-768B672A882E}"/>
              </a:ext>
            </a:extLst>
          </p:cNvPr>
          <p:cNvSpPr txBox="1"/>
          <p:nvPr/>
        </p:nvSpPr>
        <p:spPr>
          <a:xfrm>
            <a:off x="75708" y="1226374"/>
            <a:ext cx="89994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"color: red; font-size: </a:t>
            </a:r>
            <a:r>
              <a:rPr lang="en-US" altLang="zh-CN" b="0" dirty="0" err="1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你好 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{{name}} 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info.students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[0].name}}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"color: green"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info.job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0B0766-4C68-47BC-8756-AAA319BE7020}"/>
              </a:ext>
            </a:extLst>
          </p:cNvPr>
          <p:cNvSpPr txBox="1"/>
          <p:nvPr/>
        </p:nvSpPr>
        <p:spPr>
          <a:xfrm>
            <a:off x="174521" y="4375354"/>
            <a:ext cx="106999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9BFC"/>
                </a:solidFill>
                <a:latin typeface="Consolas" panose="020B0609020204030204" pitchFamily="49" charset="0"/>
              </a:rPr>
              <a:t>‘ _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{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'style'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'font-size'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}},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你好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'style'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}},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))),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_v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’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97B0426-285F-42C5-BE91-46DFB6599C28}"/>
              </a:ext>
            </a:extLst>
          </p:cNvPr>
          <p:cNvSpPr/>
          <p:nvPr/>
        </p:nvSpPr>
        <p:spPr>
          <a:xfrm>
            <a:off x="3500284" y="2949677"/>
            <a:ext cx="304800" cy="120462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807C6-ED40-4D21-A5C9-EF0C100F0750}"/>
              </a:ext>
            </a:extLst>
          </p:cNvPr>
          <p:cNvSpPr/>
          <p:nvPr/>
        </p:nvSpPr>
        <p:spPr>
          <a:xfrm>
            <a:off x="802640" y="1107440"/>
            <a:ext cx="10312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</a:t>
            </a:r>
            <a:r>
              <a:rPr lang="en-US" altLang="zh-CN" dirty="0" err="1"/>
              <a:t>tagName</a:t>
            </a:r>
            <a:r>
              <a:rPr lang="en-US" altLang="zh-CN" dirty="0"/>
              <a:t>    </a:t>
            </a:r>
            <a:r>
              <a:rPr lang="en-US" altLang="zh-CN" dirty="0" err="1"/>
              <a:t>attr1</a:t>
            </a:r>
            <a:r>
              <a:rPr lang="en-US" altLang="zh-CN" dirty="0"/>
              <a:t>=“</a:t>
            </a:r>
            <a:r>
              <a:rPr lang="en-US" altLang="zh-CN" dirty="0" err="1"/>
              <a:t>attr1Value</a:t>
            </a:r>
            <a:r>
              <a:rPr lang="en-US" altLang="zh-CN" dirty="0"/>
              <a:t>” </a:t>
            </a:r>
            <a:r>
              <a:rPr lang="en-US" altLang="zh-CN" dirty="0" err="1"/>
              <a:t>attr2</a:t>
            </a:r>
            <a:r>
              <a:rPr lang="en-US" altLang="zh-CN" dirty="0"/>
              <a:t>=“</a:t>
            </a:r>
            <a:r>
              <a:rPr lang="en-US" altLang="zh-CN" dirty="0" err="1"/>
              <a:t>attr2Value</a:t>
            </a:r>
            <a:r>
              <a:rPr lang="en-US" altLang="zh-CN" dirty="0"/>
              <a:t>”   /&gt; chars    &lt;/</a:t>
            </a:r>
            <a:r>
              <a:rPr lang="en-US" altLang="zh-CN" dirty="0" err="1"/>
              <a:t>tagName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B1B856-CC88-435E-A361-E938AB8C10AC}"/>
              </a:ext>
            </a:extLst>
          </p:cNvPr>
          <p:cNvCxnSpPr>
            <a:cxnSpLocks/>
          </p:cNvCxnSpPr>
          <p:nvPr/>
        </p:nvCxnSpPr>
        <p:spPr>
          <a:xfrm>
            <a:off x="3383280" y="1107440"/>
            <a:ext cx="0" cy="6463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C905D9D-6B7C-4B4D-B35F-6406090542CD}"/>
              </a:ext>
            </a:extLst>
          </p:cNvPr>
          <p:cNvCxnSpPr>
            <a:cxnSpLocks/>
          </p:cNvCxnSpPr>
          <p:nvPr/>
        </p:nvCxnSpPr>
        <p:spPr>
          <a:xfrm>
            <a:off x="7264400" y="1107440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6D293D0-1C84-4B4F-B43B-831ACFD05D0E}"/>
              </a:ext>
            </a:extLst>
          </p:cNvPr>
          <p:cNvCxnSpPr/>
          <p:nvPr/>
        </p:nvCxnSpPr>
        <p:spPr>
          <a:xfrm>
            <a:off x="7609840" y="1107440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6F6D4D9-89AF-45E0-9E24-1E28450933D7}"/>
              </a:ext>
            </a:extLst>
          </p:cNvPr>
          <p:cNvCxnSpPr/>
          <p:nvPr/>
        </p:nvCxnSpPr>
        <p:spPr>
          <a:xfrm>
            <a:off x="8392160" y="1107440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8643182-ED0E-4431-9856-A3FA4054711A}"/>
              </a:ext>
            </a:extLst>
          </p:cNvPr>
          <p:cNvGrpSpPr/>
          <p:nvPr/>
        </p:nvGrpSpPr>
        <p:grpSpPr>
          <a:xfrm>
            <a:off x="802640" y="1753771"/>
            <a:ext cx="6807200" cy="1009749"/>
            <a:chOff x="802640" y="1753771"/>
            <a:chExt cx="6807200" cy="1009749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255AC3E-5BF0-4621-8B0E-5ED9F5162434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" y="1753771"/>
              <a:ext cx="0" cy="100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304419-80D2-43E8-AE82-4A703A350B67}"/>
                </a:ext>
              </a:extLst>
            </p:cNvPr>
            <p:cNvCxnSpPr/>
            <p:nvPr/>
          </p:nvCxnSpPr>
          <p:spPr>
            <a:xfrm>
              <a:off x="7609840" y="1753771"/>
              <a:ext cx="0" cy="100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D49CE50-12DB-435E-8E32-C6C731C953CB}"/>
                </a:ext>
              </a:extLst>
            </p:cNvPr>
            <p:cNvCxnSpPr/>
            <p:nvPr/>
          </p:nvCxnSpPr>
          <p:spPr>
            <a:xfrm>
              <a:off x="802640" y="2763520"/>
              <a:ext cx="680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A29C1B3-0914-47D4-A023-EC0BFEBC5FFE}"/>
              </a:ext>
            </a:extLst>
          </p:cNvPr>
          <p:cNvCxnSpPr/>
          <p:nvPr/>
        </p:nvCxnSpPr>
        <p:spPr>
          <a:xfrm>
            <a:off x="8392160" y="1763931"/>
            <a:ext cx="0" cy="10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CF22CB2-78D2-416C-ADDF-D750AFCF6DDA}"/>
              </a:ext>
            </a:extLst>
          </p:cNvPr>
          <p:cNvCxnSpPr/>
          <p:nvPr/>
        </p:nvCxnSpPr>
        <p:spPr>
          <a:xfrm>
            <a:off x="11115040" y="1753771"/>
            <a:ext cx="0" cy="10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D7068D0-6C93-434D-BDED-EB59CF03DFD4}"/>
              </a:ext>
            </a:extLst>
          </p:cNvPr>
          <p:cNvCxnSpPr/>
          <p:nvPr/>
        </p:nvCxnSpPr>
        <p:spPr>
          <a:xfrm>
            <a:off x="7609840" y="2763520"/>
            <a:ext cx="7823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40DD558-AB89-4A61-B9FD-6D84C5C4EBB5}"/>
              </a:ext>
            </a:extLst>
          </p:cNvPr>
          <p:cNvCxnSpPr/>
          <p:nvPr/>
        </p:nvCxnSpPr>
        <p:spPr>
          <a:xfrm flipV="1">
            <a:off x="8392160" y="2763520"/>
            <a:ext cx="2722880" cy="101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E778837-0314-41E1-89CD-C1435D7FFB40}"/>
              </a:ext>
            </a:extLst>
          </p:cNvPr>
          <p:cNvSpPr txBox="1"/>
          <p:nvPr/>
        </p:nvSpPr>
        <p:spPr>
          <a:xfrm>
            <a:off x="3429425" y="2440354"/>
            <a:ext cx="155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parseStartTag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AECD492-4540-48A7-A7E1-10559C8C22F0}"/>
              </a:ext>
            </a:extLst>
          </p:cNvPr>
          <p:cNvSpPr txBox="1"/>
          <p:nvPr/>
        </p:nvSpPr>
        <p:spPr>
          <a:xfrm>
            <a:off x="7648980" y="24145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E62F25-1CF8-49DD-B7ED-085B2444BE12}"/>
              </a:ext>
            </a:extLst>
          </p:cNvPr>
          <p:cNvSpPr txBox="1"/>
          <p:nvPr/>
        </p:nvSpPr>
        <p:spPr>
          <a:xfrm>
            <a:off x="9472112" y="24403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DAF2FEE-E732-4537-9D68-3DC5ED9B2923}"/>
              </a:ext>
            </a:extLst>
          </p:cNvPr>
          <p:cNvCxnSpPr/>
          <p:nvPr/>
        </p:nvCxnSpPr>
        <p:spPr>
          <a:xfrm flipV="1">
            <a:off x="2540000" y="176393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00785FF-50FA-4FE9-8E55-7339D387027F}"/>
              </a:ext>
            </a:extLst>
          </p:cNvPr>
          <p:cNvCxnSpPr/>
          <p:nvPr/>
        </p:nvCxnSpPr>
        <p:spPr>
          <a:xfrm flipV="1">
            <a:off x="5394960" y="176393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00283-084C-4F79-8B09-5B9BB872B5CD}"/>
              </a:ext>
            </a:extLst>
          </p:cNvPr>
          <p:cNvCxnSpPr/>
          <p:nvPr/>
        </p:nvCxnSpPr>
        <p:spPr>
          <a:xfrm flipV="1">
            <a:off x="7426960" y="176393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40D718B-CFBF-4768-82B2-3FF80FC3F37E}"/>
              </a:ext>
            </a:extLst>
          </p:cNvPr>
          <p:cNvCxnSpPr>
            <a:cxnSpLocks/>
          </p:cNvCxnSpPr>
          <p:nvPr/>
        </p:nvCxnSpPr>
        <p:spPr>
          <a:xfrm flipH="1" flipV="1">
            <a:off x="7990839" y="1763932"/>
            <a:ext cx="523241" cy="25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30AECA8-F5F8-43D7-841A-A4F78074688C}"/>
              </a:ext>
            </a:extLst>
          </p:cNvPr>
          <p:cNvCxnSpPr/>
          <p:nvPr/>
        </p:nvCxnSpPr>
        <p:spPr>
          <a:xfrm flipV="1">
            <a:off x="9398065" y="175377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B4EF3-5B5D-4C8C-8AB4-44210E21D075}"/>
              </a:ext>
            </a:extLst>
          </p:cNvPr>
          <p:cNvSpPr txBox="1"/>
          <p:nvPr/>
        </p:nvSpPr>
        <p:spPr>
          <a:xfrm>
            <a:off x="2045313" y="443618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startTag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CF4EB3A-EEEE-4DF6-A439-ACEB837A8652}"/>
              </a:ext>
            </a:extLst>
          </p:cNvPr>
          <p:cNvSpPr txBox="1"/>
          <p:nvPr/>
        </p:nvSpPr>
        <p:spPr>
          <a:xfrm>
            <a:off x="5084618" y="44361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attrs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1D832E-276C-4FA0-A0AF-7D519EEC98C6}"/>
              </a:ext>
            </a:extLst>
          </p:cNvPr>
          <p:cNvSpPr txBox="1"/>
          <p:nvPr/>
        </p:nvSpPr>
        <p:spPr>
          <a:xfrm>
            <a:off x="6744722" y="443618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startTagEnd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82D2891-5D60-4488-9BF5-FE78780FFFF8}"/>
              </a:ext>
            </a:extLst>
          </p:cNvPr>
          <p:cNvSpPr txBox="1"/>
          <p:nvPr/>
        </p:nvSpPr>
        <p:spPr>
          <a:xfrm>
            <a:off x="8252459" y="442959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D8FF55-3C2E-4DF1-934A-EB951629E0C7}"/>
              </a:ext>
            </a:extLst>
          </p:cNvPr>
          <p:cNvSpPr txBox="1"/>
          <p:nvPr/>
        </p:nvSpPr>
        <p:spPr>
          <a:xfrm>
            <a:off x="8947474" y="442959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endTag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91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"color: red; font-size: </a:t>
            </a:r>
            <a:r>
              <a:rPr lang="en-US" altLang="zh-CN" b="0" dirty="0" err="1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你好 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{{name}} 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info.students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[0].name}}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"color: green"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info.job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6558116" y="839370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6989149" y="64597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8986684" y="342900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root = null;</a:t>
            </a:r>
          </a:p>
        </p:txBody>
      </p:sp>
    </p:spTree>
    <p:extLst>
      <p:ext uri="{BB962C8B-B14F-4D97-AF65-F5344CB8AC3E}">
        <p14:creationId xmlns:p14="http://schemas.microsoft.com/office/powerpoint/2010/main" val="350073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你好 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{{name}} 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info.students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[0].name}}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"color: green"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info.job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6558116" y="839370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6989149" y="64597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8986684" y="3429000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7091741" y="593997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6558116" y="5781368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8360369" y="5939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27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DDFC841-6BB2-42E3-B991-4CA283DFB11B}"/>
              </a:ext>
            </a:extLst>
          </p:cNvPr>
          <p:cNvSpPr/>
          <p:nvPr/>
        </p:nvSpPr>
        <p:spPr>
          <a:xfrm>
            <a:off x="8794323" y="4739148"/>
            <a:ext cx="3169457" cy="442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19657"/>
                </a:solidFill>
                <a:effectLst/>
                <a:latin typeface="Consolas" panose="020B0609020204030204" pitchFamily="49" charset="0"/>
              </a:rPr>
              <a:t>"color: green"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info.job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6558116" y="839370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6989149" y="64597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8794323" y="3429000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7091741" y="593997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6558116" y="5781368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8360369" y="5939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75507-79AA-4D8F-9A43-145CF2EB6C8F}"/>
              </a:ext>
            </a:extLst>
          </p:cNvPr>
          <p:cNvSpPr txBox="1"/>
          <p:nvPr/>
        </p:nvSpPr>
        <p:spPr>
          <a:xfrm>
            <a:off x="8794323" y="4739148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currentParent.push</a:t>
            </a:r>
            <a:r>
              <a:rPr lang="en-US" altLang="zh-CN" dirty="0"/>
              <a:t>(</a:t>
            </a:r>
            <a:r>
              <a:rPr lang="en-US" altLang="zh-CN" dirty="0" err="1"/>
              <a:t>textNode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2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info.job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6558116" y="839370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6989149" y="64597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8794323" y="3429000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7091741" y="593997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6558116" y="5781368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8360369" y="5939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47865B-B007-413F-BDB7-E6EEB92F698E}"/>
              </a:ext>
            </a:extLst>
          </p:cNvPr>
          <p:cNvSpPr txBox="1"/>
          <p:nvPr/>
        </p:nvSpPr>
        <p:spPr>
          <a:xfrm>
            <a:off x="7091741" y="5232093"/>
            <a:ext cx="6543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span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28C1A7-B23F-4008-B8F7-198C65D86F14}"/>
              </a:ext>
            </a:extLst>
          </p:cNvPr>
          <p:cNvCxnSpPr/>
          <p:nvPr/>
        </p:nvCxnSpPr>
        <p:spPr>
          <a:xfrm>
            <a:off x="6558116" y="5024284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752C53-FC9D-4EBF-8B97-388B3CE6C494}"/>
              </a:ext>
            </a:extLst>
          </p:cNvPr>
          <p:cNvSpPr txBox="1"/>
          <p:nvPr/>
        </p:nvSpPr>
        <p:spPr>
          <a:xfrm>
            <a:off x="8360369" y="52320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6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AFB13E5-52BA-4F50-BB05-CF218F1EC52E}"/>
              </a:ext>
            </a:extLst>
          </p:cNvPr>
          <p:cNvSpPr/>
          <p:nvPr/>
        </p:nvSpPr>
        <p:spPr>
          <a:xfrm>
            <a:off x="8794323" y="4822985"/>
            <a:ext cx="3063380" cy="409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6558116" y="839370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6989149" y="64597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8794323" y="3429000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7091741" y="593997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6558116" y="5781368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8360369" y="5939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47865B-B007-413F-BDB7-E6EEB92F698E}"/>
              </a:ext>
            </a:extLst>
          </p:cNvPr>
          <p:cNvSpPr txBox="1"/>
          <p:nvPr/>
        </p:nvSpPr>
        <p:spPr>
          <a:xfrm>
            <a:off x="7091741" y="5232093"/>
            <a:ext cx="6543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span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28C1A7-B23F-4008-B8F7-198C65D86F14}"/>
              </a:ext>
            </a:extLst>
          </p:cNvPr>
          <p:cNvCxnSpPr/>
          <p:nvPr/>
        </p:nvCxnSpPr>
        <p:spPr>
          <a:xfrm>
            <a:off x="6558116" y="5024284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752C53-FC9D-4EBF-8B97-388B3CE6C494}"/>
              </a:ext>
            </a:extLst>
          </p:cNvPr>
          <p:cNvSpPr txBox="1"/>
          <p:nvPr/>
        </p:nvSpPr>
        <p:spPr>
          <a:xfrm>
            <a:off x="8360369" y="52320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C8764A-5AC6-450B-8872-A996E8B7E097}"/>
              </a:ext>
            </a:extLst>
          </p:cNvPr>
          <p:cNvSpPr txBox="1"/>
          <p:nvPr/>
        </p:nvSpPr>
        <p:spPr>
          <a:xfrm>
            <a:off x="8794323" y="4822985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currentParent.push</a:t>
            </a:r>
            <a:r>
              <a:rPr lang="en-US" altLang="zh-CN" dirty="0"/>
              <a:t>(</a:t>
            </a:r>
            <a:r>
              <a:rPr lang="en-US" altLang="zh-CN" dirty="0" err="1"/>
              <a:t>textNode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85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87A5AA-293C-4725-8359-43BD087BE39C}"/>
              </a:ext>
            </a:extLst>
          </p:cNvPr>
          <p:cNvSpPr/>
          <p:nvPr/>
        </p:nvSpPr>
        <p:spPr>
          <a:xfrm>
            <a:off x="6309360" y="4684487"/>
            <a:ext cx="4496292" cy="1096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4355690" y="839371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4786723" y="64597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6591897" y="3429001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4889315" y="5939973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4355690" y="5781369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6157943" y="5939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752C53-FC9D-4EBF-8B97-388B3CE6C494}"/>
              </a:ext>
            </a:extLst>
          </p:cNvPr>
          <p:cNvSpPr txBox="1"/>
          <p:nvPr/>
        </p:nvSpPr>
        <p:spPr>
          <a:xfrm>
            <a:off x="6591897" y="4937126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element2.parent</a:t>
            </a:r>
            <a:r>
              <a:rPr lang="en-US" altLang="zh-CN" dirty="0"/>
              <a:t> = </a:t>
            </a:r>
            <a:r>
              <a:rPr lang="en-US" altLang="zh-CN" dirty="0" err="1"/>
              <a:t>currentParent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currentParent.children.push</a:t>
            </a:r>
            <a:r>
              <a:rPr lang="en-US" altLang="zh-CN" dirty="0"/>
              <a:t>(</a:t>
            </a:r>
            <a:r>
              <a:rPr lang="en-US" altLang="zh-CN" dirty="0" err="1"/>
              <a:t>element2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2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Parse html to </a:t>
            </a:r>
            <a:r>
              <a:rPr lang="en-US" altLang="zh-CN" b="1" dirty="0" err="1"/>
              <a:t>ast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BEBED-A289-47B7-A7AC-0228CD2FC4DC}"/>
              </a:ext>
            </a:extLst>
          </p:cNvPr>
          <p:cNvSpPr txBox="1"/>
          <p:nvPr/>
        </p:nvSpPr>
        <p:spPr>
          <a:xfrm>
            <a:off x="213360" y="6263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学习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5D9CD-4572-4FD3-9CCF-293370656FB3}"/>
              </a:ext>
            </a:extLst>
          </p:cNvPr>
          <p:cNvSpPr/>
          <p:nvPr/>
        </p:nvSpPr>
        <p:spPr>
          <a:xfrm>
            <a:off x="4355690" y="839371"/>
            <a:ext cx="1553497" cy="562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D0C44-58B0-4956-9B20-895262106932}"/>
              </a:ext>
            </a:extLst>
          </p:cNvPr>
          <p:cNvSpPr txBox="1"/>
          <p:nvPr/>
        </p:nvSpPr>
        <p:spPr>
          <a:xfrm>
            <a:off x="4786723" y="64597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734D3B-F8C0-4C53-9E02-303802F20AD9}"/>
              </a:ext>
            </a:extLst>
          </p:cNvPr>
          <p:cNvSpPr txBox="1"/>
          <p:nvPr/>
        </p:nvSpPr>
        <p:spPr>
          <a:xfrm>
            <a:off x="6591897" y="3429001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currentParent</a:t>
            </a:r>
            <a:r>
              <a:rPr lang="en-US" altLang="zh-CN" dirty="0"/>
              <a:t> = </a:t>
            </a:r>
            <a:r>
              <a:rPr lang="en-US" altLang="zh-CN" dirty="0" err="1"/>
              <a:t>element2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root = </a:t>
            </a:r>
            <a:r>
              <a:rPr lang="en-US" altLang="zh-CN" dirty="0" err="1"/>
              <a:t>element1</a:t>
            </a:r>
            <a:r>
              <a:rPr lang="en-US" altLang="zh-CN" dirty="0"/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BF7B9-C8B5-4829-929E-81A6AEED4C81}"/>
              </a:ext>
            </a:extLst>
          </p:cNvPr>
          <p:cNvSpPr txBox="1"/>
          <p:nvPr/>
        </p:nvSpPr>
        <p:spPr>
          <a:xfrm>
            <a:off x="4889315" y="5939973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77ABAE-EAD5-4438-9B7F-6D9C8DAD981D}"/>
              </a:ext>
            </a:extLst>
          </p:cNvPr>
          <p:cNvCxnSpPr/>
          <p:nvPr/>
        </p:nvCxnSpPr>
        <p:spPr>
          <a:xfrm>
            <a:off x="4355690" y="5781369"/>
            <a:ext cx="1553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21D075-0EC7-47DD-93E8-279A3048776F}"/>
              </a:ext>
            </a:extLst>
          </p:cNvPr>
          <p:cNvSpPr txBox="1"/>
          <p:nvPr/>
        </p:nvSpPr>
        <p:spPr>
          <a:xfrm>
            <a:off x="6157943" y="5939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AAEE6D-E1E9-4F43-98FA-507B3702CC15}"/>
              </a:ext>
            </a:extLst>
          </p:cNvPr>
          <p:cNvSpPr txBox="1"/>
          <p:nvPr/>
        </p:nvSpPr>
        <p:spPr>
          <a:xfrm>
            <a:off x="4889315" y="5232095"/>
            <a:ext cx="317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716B65-AC42-46E6-802F-49BA9538781A}"/>
              </a:ext>
            </a:extLst>
          </p:cNvPr>
          <p:cNvSpPr txBox="1"/>
          <p:nvPr/>
        </p:nvSpPr>
        <p:spPr>
          <a:xfrm>
            <a:off x="6157943" y="52320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element2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38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718</Words>
  <Application>Microsoft Office PowerPoint</Application>
  <PresentationFormat>宽屏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Ast to render</vt:lpstr>
      <vt:lpstr>Ast to 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sx</dc:creator>
  <cp:lastModifiedBy>lai sx</cp:lastModifiedBy>
  <cp:revision>37</cp:revision>
  <dcterms:created xsi:type="dcterms:W3CDTF">2021-05-25T07:48:14Z</dcterms:created>
  <dcterms:modified xsi:type="dcterms:W3CDTF">2021-05-27T07:22:39Z</dcterms:modified>
</cp:coreProperties>
</file>