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s, Thiago S." userId="56f6319d-706b-44fe-b38d-7fa9af0eed92" providerId="ADAL" clId="{0C9E3DB1-9217-4848-9D92-8E66989CBDEF}"/>
    <pc:docChg chg="custSel addSld modSld">
      <pc:chgData name="Lins, Thiago S." userId="56f6319d-706b-44fe-b38d-7fa9af0eed92" providerId="ADAL" clId="{0C9E3DB1-9217-4848-9D92-8E66989CBDEF}" dt="2024-04-01T19:33:08.311" v="72" actId="20577"/>
      <pc:docMkLst>
        <pc:docMk/>
      </pc:docMkLst>
      <pc:sldChg chg="modSp new mod">
        <pc:chgData name="Lins, Thiago S." userId="56f6319d-706b-44fe-b38d-7fa9af0eed92" providerId="ADAL" clId="{0C9E3DB1-9217-4848-9D92-8E66989CBDEF}" dt="2024-04-01T19:33:08.311" v="72" actId="20577"/>
        <pc:sldMkLst>
          <pc:docMk/>
          <pc:sldMk cId="2361741794" sldId="256"/>
        </pc:sldMkLst>
        <pc:spChg chg="mod">
          <ac:chgData name="Lins, Thiago S." userId="56f6319d-706b-44fe-b38d-7fa9af0eed92" providerId="ADAL" clId="{0C9E3DB1-9217-4848-9D92-8E66989CBDEF}" dt="2024-04-01T19:33:08.311" v="72" actId="20577"/>
          <ac:spMkLst>
            <pc:docMk/>
            <pc:sldMk cId="2361741794" sldId="256"/>
            <ac:spMk id="2" creationId="{6E55DD6C-2AEE-C583-12A5-49C4EDA8B8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27C3-1972-00AF-A399-965DBEF40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7A20B-8988-AD4F-DB43-4EAB28DA6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0017-B304-DF14-204D-60A6F717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08AE-B2EC-D545-735F-DE44D2CE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A4CB-7BC5-9C6A-9C61-E0941154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63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2C6E-12E8-D9F3-768F-CD7FED78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C0488-D3F5-6357-DC22-D1C3C5079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7DFDA-C741-D302-D829-8A9B034D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EE929-A0D4-6EB7-E1ED-213D0371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1E79-427F-47BD-93E5-6EA1B80E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9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00584-465B-1B4F-1185-D394D3F50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408F5-AD48-3A4F-C432-C3ECA135A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4148-5559-28E2-DC5C-71FD5F42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8D674-B5BE-268E-E652-864712ED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6B75-3B2B-EE98-6945-15D55BAC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71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2968-C3B0-7805-F1D7-EE3616DE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31E5-7BB8-BB6F-2AAB-8C09735A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224D-274C-6EEE-94F4-D42D027C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56E4-0CE0-68F7-D46D-601A581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0644-99E6-7243-D430-0757148D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30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40C8-1692-0323-F9FE-848BD360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91FF-4FF4-EF76-44C3-B2F6BF05A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C0E3-F18A-27BA-0740-2E903410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0676-075B-F1A2-88BE-2F50F4C9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3FDF-D24F-0899-2E56-62F1F86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41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5E24-37EB-9198-C9E7-67599479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EECA-06B8-8218-C644-0886B8060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C4E2D-8C0F-4D66-502E-9390CA6D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315B0-1933-7F75-AF7A-5F0BE942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81EB2-79A0-86FB-ED65-957139BA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E92C6-6418-6D53-FE74-FEDD1852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3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85C-C207-11F5-D098-A602DDD3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B63F1-8ADF-36B1-A489-F044B365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27F59-BD56-CBC0-68E3-3604BF009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1DBCA-0434-149B-6294-9BC095A58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EEE73-96DB-965F-FEF3-961FC1F07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5EC89-2508-DB2E-61E8-BA436A7A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7AB20-86F1-ADC4-B4C7-89C14F31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0C580-C49B-4648-20D4-0A0E8AF4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5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C3DF-1985-4DE0-CFF0-03E9DDA8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AC37E-5D3F-9434-7D9E-10B57952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26BC2-E8FE-A5A6-FD73-761B4CCE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8A2E-B07D-F817-35FF-C9C5A04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74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C8BD4-FEAD-C0C6-EB89-D2735FA8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035F2-F16A-5F9A-DCAB-D3E45EC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4D37A-2D20-7D1C-07F3-825D3BFB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2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EDD8-8F68-7149-99F9-AB010639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65E8-38E7-8F18-1988-D4DCBC81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DCAF2-F39C-3EFA-F322-5AF2A0FD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AE9A4-957F-17C1-BC7B-7782DCCF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0951A-E530-2E2D-5F78-99AFDD21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0FBBF-2F23-898A-16FA-4CBCAF3B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7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D8E6-53D2-C796-3F10-DC5061A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43E96-D687-B96B-146B-C6A25099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53446-DDA5-8A45-B2E6-BDDF88530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1719E-53E2-3B48-D221-A95AA61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935C1-36D9-2E77-92D3-437352A7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2FA78-7FCB-5D70-C6BA-E8B42A65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67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B8880-BEB3-050C-B360-E687170D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9722C-E2E5-41FC-744B-B68C89FB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0938-3FAA-C226-F81B-7EA522CA2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E6CB-4ABE-4F67-87C1-E1800952DAAF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1BC6-BF25-9B31-AC4C-C4C56B059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A274-9233-E150-1379-A15D59B3A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05EB-5A4B-4D9D-A229-710819DF6A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8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DD6C-2AEE-C583-12A5-49C4EDA8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09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Bem-vindo ao Sistema de Gerenciamento de Tarefas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48208-5A7C-563F-1371-3A5FDE231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Bem-vindo ao nosso Sistema de Gerenciamento de Tarefas! Este sistema foi desenvolvido para ajudar você a organizar suas tarefas diárias de forma eficiente e aumentar sua produtividade. Neste treinamento, vamos mostrar como usar todas as funcionalidades do sistema para que você possa aproveitar ao máximo essa ferramenta.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74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08E71-66DF-05DF-210F-367819E0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Obrigado por Utilizar o Sistema de Gerenciamento de Tarefas</a:t>
            </a:r>
            <a:b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AD3F-BAB0-861C-06A7-3B4E239E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Obrigado por participar deste treinamento! Esperamos que você esteja animado para começar a usar o Sistema de Gerenciamento de Tarefas e que ele ajude a tornar sua vida mais organizada e produtiva. Se precisar de mais ajuda, estamos sempre aqui para apoiá-lo.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28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330E5-25A8-489F-B529-407E414C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é o Sistema de Gerenciamento de Tarefas?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9874BF-45E0-5095-256B-019A4223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de Gerenciamento de Tarefas é uma plataforma online que permite a você criar, organizar e acompanhar suas tarefas de forma simples e intuitiva. Com ele, você pode manter suas atividades em dia, definir prazos importantes e acompanhar o progresso de suas tarefas em um único lugar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93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E2714-5E79-9C7B-D339-E27BA5FD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se Registrar e Fazer Login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AB45F-58E4-039F-E6A9-E1F5FCA0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começar a usar o Sistema de Gerenciamento de Tarefas, é necessário criar uma conta. Basta acessar a página de registro, preencher suas informações pessoais e escolher um nome de usuário e senha. Depois de criar sua conta, você pode fazer login usando suas credenciais.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13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5BF18-7F17-7F7E-DE6D-31BAA1FD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Adicionar uma Nova 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6C183F-06FA-451D-ED9B-F1496A8A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Adicionar uma nova tarefa é fácil! Basta clicar no botão "Adicionar Tarefa", inserir o título da tarefa, uma descrição opcional e definir o prazo de conclusão. Depois de preencher os detalhes, clique em "Salvar" e sua tarefa será adicionada à sua 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78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83E8B-637F-A905-B54E-2AD6DF9C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Visualizando e Gerenciando suas Tarefas</a:t>
            </a:r>
            <a:b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DA58F5-99ED-6EC5-B665-45DA0B85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página principal do sistema, você verá todas as suas tarefas listadas. Você pode visualizar os detalhes de cada tarefa, editar informações como título e prazo, marcar tarefas como concluídas ou excluí-las conforme necessário.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5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5A88D-19B0-0982-B75E-535F755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Recebendo Notificações e Lembretes</a:t>
            </a:r>
            <a:b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B5431-D382-FB84-BD2D-F144A6B1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Sistema de Gerenciamento de Tarefas enviará notificações para lembrá-lo de prazos próximos ou tarefas vencidas. Você pode configurar suas preferências de notificação para receber lembretes por e-mail, mensagem de texto ou dentro do próprio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23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247E0-16CD-27E9-9165-64F6960D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Dicas para Maximizar o Uso do Sistema</a:t>
            </a:r>
            <a:b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C5508-C1D0-BA2B-72DF-5CB5735D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aproveitar ao máximo o sistema, recomendamos que você explore todas as funcionalidades disponíveis, como a categorização de tarefas, a criação de listas de afazeres e a definição de prioridades. Além disso, lembre-se de atualizar regularmente suas tarefas e revisar sua lista para garantir que nada seja esquecido.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577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B43B5-DF14-F004-6793-ABD01D9C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Perguntas Frequentes</a:t>
            </a:r>
            <a:b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9FAF6-C25B-ADE3-9227-5B085EBD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você tiver alguma dúvida sobre como usar o Sistema de Gerenciamento de Tarefas, fique à vontade para fazer perguntas! Estamos aqui para ajudar. Abaixo, listamos algumas perguntas frequentes que podem ser úteis.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956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D8BB1-CD2E-2C16-9419-47F53FEB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Entrar em Contato com o Suporte</a:t>
            </a:r>
            <a:br>
              <a:rPr lang="pt-BR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4AC82-15B2-10EC-92CA-00ED24BC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 de ajuda adicional? Entre em contato com nossa equipe de suporte técnico. Estamos disponíveis por e-mail, telefone ou através de nosso sistema de tickets de suporte. Não hesite em nos contatar se precisar de assistência!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58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Bem-vindo ao Sistema de Gerenciamento de Tarefas</vt:lpstr>
      <vt:lpstr>O que é o Sistema de Gerenciamento de Tarefas?</vt:lpstr>
      <vt:lpstr>Como se Registrar e Fazer Login</vt:lpstr>
      <vt:lpstr>Como Adicionar uma Nova Tarefa</vt:lpstr>
      <vt:lpstr>Visualizando e Gerenciando suas Tarefas </vt:lpstr>
      <vt:lpstr>Recebendo Notificações e Lembretes </vt:lpstr>
      <vt:lpstr>Dicas para Maximizar o Uso do Sistema </vt:lpstr>
      <vt:lpstr>Perguntas Frequentes </vt:lpstr>
      <vt:lpstr>Como Entrar em Contato com o Suporte </vt:lpstr>
      <vt:lpstr>Obrigado por Utilizar o Sistema de Gerenciamento de Tarefas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Utilizar o doc “Passa a passo para o PPTX de treinamento.docx” para criar este arquivo</dc:title>
  <dc:creator>Lins, Thiago S.</dc:creator>
  <cp:lastModifiedBy>YURI DE SOUSA CARIAS</cp:lastModifiedBy>
  <cp:revision>3</cp:revision>
  <dcterms:created xsi:type="dcterms:W3CDTF">2024-04-01T19:32:35Z</dcterms:created>
  <dcterms:modified xsi:type="dcterms:W3CDTF">2024-04-02T00:51:07Z</dcterms:modified>
</cp:coreProperties>
</file>