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s, Thiago S." userId="56f6319d-706b-44fe-b38d-7fa9af0eed92" providerId="ADAL" clId="{0C9E3DB1-9217-4848-9D92-8E66989CBDEF}"/>
    <pc:docChg chg="custSel addSld modSld">
      <pc:chgData name="Lins, Thiago S." userId="56f6319d-706b-44fe-b38d-7fa9af0eed92" providerId="ADAL" clId="{0C9E3DB1-9217-4848-9D92-8E66989CBDEF}" dt="2024-04-01T19:33:08.311" v="72" actId="20577"/>
      <pc:docMkLst>
        <pc:docMk/>
      </pc:docMkLst>
      <pc:sldChg chg="modSp new mod">
        <pc:chgData name="Lins, Thiago S." userId="56f6319d-706b-44fe-b38d-7fa9af0eed92" providerId="ADAL" clId="{0C9E3DB1-9217-4848-9D92-8E66989CBDEF}" dt="2024-04-01T19:33:08.311" v="72" actId="20577"/>
        <pc:sldMkLst>
          <pc:docMk/>
          <pc:sldMk cId="2361741794" sldId="256"/>
        </pc:sldMkLst>
        <pc:spChg chg="mod">
          <ac:chgData name="Lins, Thiago S." userId="56f6319d-706b-44fe-b38d-7fa9af0eed92" providerId="ADAL" clId="{0C9E3DB1-9217-4848-9D92-8E66989CBDEF}" dt="2024-04-01T19:33:08.311" v="72" actId="20577"/>
          <ac:spMkLst>
            <pc:docMk/>
            <pc:sldMk cId="2361741794" sldId="256"/>
            <ac:spMk id="2" creationId="{6E55DD6C-2AEE-C583-12A5-49C4EDA8B8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7C3-1972-00AF-A399-965DBEF4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7A20B-8988-AD4F-DB43-4EAB28DA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0017-B304-DF14-204D-60A6F71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08AE-B2EC-D545-735F-DE44D2CE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A4CB-7BC5-9C6A-9C61-E094115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3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2C6E-12E8-D9F3-768F-CD7FED78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C0488-D3F5-6357-DC22-D1C3C507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DFDA-C741-D302-D829-8A9B034D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E929-A0D4-6EB7-E1ED-213D0371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1E79-427F-47BD-93E5-6EA1B80E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00584-465B-1B4F-1185-D394D3F50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08F5-AD48-3A4F-C432-C3ECA135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4148-5559-28E2-DC5C-71FD5F42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D674-B5BE-268E-E652-864712ED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6B75-3B2B-EE98-6945-15D55BA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2968-C3B0-7805-F1D7-EE3616DE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31E5-7BB8-BB6F-2AAB-8C09735A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224D-274C-6EEE-94F4-D42D027C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56E4-0CE0-68F7-D46D-601A581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0644-99E6-7243-D430-0757148D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40C8-1692-0323-F9FE-848BD36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91FF-4FF4-EF76-44C3-B2F6BF05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C0E3-F18A-27BA-0740-2E903410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0676-075B-F1A2-88BE-2F50F4C9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3FDF-D24F-0899-2E56-62F1F86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4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5E24-37EB-9198-C9E7-6759947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EECA-06B8-8218-C644-0886B806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4E2D-8C0F-4D66-502E-9390CA6D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15B0-1933-7F75-AF7A-5F0BE94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1EB2-79A0-86FB-ED65-957139BA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92C6-6418-6D53-FE74-FEDD1852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5C-C207-11F5-D098-A602DDD3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63F1-8ADF-36B1-A489-F044B365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7F59-BD56-CBC0-68E3-3604BF00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1DBCA-0434-149B-6294-9BC095A5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EEE73-96DB-965F-FEF3-961FC1F0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5EC89-2508-DB2E-61E8-BA436A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7AB20-86F1-ADC4-B4C7-89C14F31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0C580-C49B-4648-20D4-0A0E8AF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3DF-1985-4DE0-CFF0-03E9DDA8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C37E-5D3F-9434-7D9E-10B5795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6BC2-E8FE-A5A6-FD73-761B4CC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A2E-B07D-F817-35FF-C9C5A04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4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C8BD4-FEAD-C0C6-EB89-D2735FA8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35F2-F16A-5F9A-DCAB-D3E45EC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4D37A-2D20-7D1C-07F3-825D3BF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DD8-8F68-7149-99F9-AB010639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65E8-38E7-8F18-1988-D4DCBC81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CAF2-F39C-3EFA-F322-5AF2A0FD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E9A4-957F-17C1-BC7B-7782DCC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951A-E530-2E2D-5F78-99AFDD21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FBBF-2F23-898A-16FA-4CBCAF3B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8E6-53D2-C796-3F10-DC5061A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43E96-D687-B96B-146B-C6A2509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53446-DDA5-8A45-B2E6-BDDF8853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719E-53E2-3B48-D221-A95AA61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35C1-36D9-2E77-92D3-437352A7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FA78-7FCB-5D70-C6BA-E8B42A6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7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8880-BEB3-050C-B360-E687170D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722C-E2E5-41FC-744B-B68C89FB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0938-3FAA-C226-F81B-7EA522CA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1BC6-BF25-9B31-AC4C-C4C56B059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A274-9233-E150-1379-A15D59B3A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05EB-5A4B-4D9D-A229-710819DF6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D6C-2AEE-C583-12A5-49C4EDA8B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Utilizar o </a:t>
            </a:r>
            <a:r>
              <a:rPr lang="pt-BR" dirty="0" err="1"/>
              <a:t>doc</a:t>
            </a:r>
            <a:r>
              <a:rPr lang="pt-BR" dirty="0"/>
              <a:t> “Passa a passo para o PPTX de treinamento.docx” para criar este arquivo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8208-5A7C-563F-1371-3A5FDE231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74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Utilizar o doc “Passa a passo para o PPTX de treinamento.docx” para criar este arquivo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 o doc “Passa a passo para o PPTX de treinamento.docx” para criar este arquivo</dc:title>
  <dc:creator>Lins, Thiago S.</dc:creator>
  <cp:lastModifiedBy>Lins, Thiago S.</cp:lastModifiedBy>
  <cp:revision>1</cp:revision>
  <dcterms:created xsi:type="dcterms:W3CDTF">2024-04-01T19:32:35Z</dcterms:created>
  <dcterms:modified xsi:type="dcterms:W3CDTF">2024-04-01T19:33:14Z</dcterms:modified>
</cp:coreProperties>
</file>