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6905-99A9-4299-AFC2-7F9E3664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B6BB3-8A58-4FFD-90EB-6DCD72B4E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3158-7CBC-4843-893C-45B35C2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A3EF-4D2F-4B82-8533-526A19C5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43C5-8345-4C7E-91D2-B3FCDD84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597-6DCE-40E2-8D48-A8E58343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BEE36-1E28-4551-9944-ACDC33374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6D8F-F0A2-4FFE-AE7E-91717D74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E56F-18E9-4160-9E26-FF02913F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E0F1-08EF-445C-A669-791132B4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5AAF-5AAE-4292-9493-68B845D5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09A9-9E76-4B46-BAC2-1FFB167C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A534-CAAC-4413-8C6B-846BC9F3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BAE5-4ABF-417A-BEC1-3BF6E0FF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AB4B-E3E6-465A-BC52-D9724E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04FA-06F5-4965-8F07-D1C76644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2FD3-E8E4-44DB-B9E8-FA122B01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3F2-0F23-4C5D-91D7-3A0FB886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99F-A1D4-4F7A-87A3-E0AC448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8DEC-3BBF-4CE2-BE68-44C902D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BA47-9692-40AD-BA3B-C621BD7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51C9-40E3-44F6-843E-5A240A55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6ADA-1C9B-4B78-844C-39AA3BD7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5C35-1529-4857-9692-2C2119E7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742-C97B-40EC-A9B5-69DB5272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14B-9AE3-4070-ADCB-FB9351E3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CD88-6D75-4298-98F6-419E73A75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16242-7F87-400C-B68D-D472764F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560D4-7AAF-49A6-81EA-F0EF5EF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3872-5FAB-40AD-8C3A-2E983BD5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80E24-6150-4053-976E-1992CAC6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3030-647E-41EC-9237-38EF16FA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5BD7-1D83-45E7-8F76-2DFB2762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7ECA-AD62-4CD5-BF51-FF0CAD3B1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F5DFD-3123-4EAE-83C6-D2D139920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937A8-C387-4CBC-8EEE-1BA72998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B54C-75CE-4C56-9BC6-3BD8314E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6188C-FDF2-49B6-8D40-DB5DEFEA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B7E90-9C14-4720-B598-6991EC67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4CD-C369-4E4F-A3D4-20DD915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E9001-4D29-4712-8A79-0183D670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09B2-1D97-42B5-8489-A4F96C1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F20D2-8DC8-459B-A7E3-2C73320E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C27FC-75E2-4CE5-A9D3-25604929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085F6-B592-4BB7-A210-FEE58CF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FFE4-727E-4FCA-B7DF-D6335AC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44CA-A023-4044-AD77-A8D6DCC3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646C-14A5-4C51-83BD-4E4F4A91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5BF6-FA33-43A8-8949-227B4687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2AD1-197D-48A1-8707-1B5BACD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195B-42DB-4F6A-B409-20A5F09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7B14-C931-4FBB-9C64-7853CC9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9F02-63A2-4EC0-A1F7-DC4E0C0B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056F-B7FE-49D2-B35A-4DD2F3C4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8CC05-9405-4ECC-976C-E303BC58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DD614-DF9D-4DC8-A1E7-9F538225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471FC-B9BA-44C7-BE90-3659DDC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40A5-111F-4C14-B672-0BE6B78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ECA95-0C21-4FBB-9D82-4DAEEB61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BA92-1145-4774-8812-73E5D3E0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C408-EB51-4731-AC90-3E2B99CD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4D92-0E11-4CC6-B7F0-3731594A1546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C62A-0D1A-4583-92F5-30A47EDD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5822-91B9-4EB7-AA67-312A7A0AB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0E98-20AF-4600-A3CF-F3BDE5D0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B3C8-EAE7-41F4-8878-1AD08F128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6406-C160-4F04-A42F-07F63C002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FC55B-16FC-4856-BB02-BF618BBA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8" y="1754260"/>
            <a:ext cx="3886200" cy="2924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9DB974-E644-40AD-8781-8045C4D4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58" y="1754260"/>
            <a:ext cx="3393066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2</cp:revision>
  <dcterms:created xsi:type="dcterms:W3CDTF">2018-01-27T20:23:59Z</dcterms:created>
  <dcterms:modified xsi:type="dcterms:W3CDTF">2018-01-28T13:30:57Z</dcterms:modified>
</cp:coreProperties>
</file>