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84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2F407-DD05-4005-BC42-9F06E964D2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87BE7E-F69F-4B85-9458-06F69B3ED1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CBD3FC-CE6A-4D35-9EE4-ECABDA564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75F36-C94A-47B4-80E1-1F382AE30E15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3596B1-AEFC-43EB-B899-56225B463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A879D8-FD37-4934-B3D3-0E1339C00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85A73-6D92-4BEB-87A3-1832DA2F9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060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37B65-BDAF-42FE-AE39-0DAFE79E2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23E08C-2675-4856-910F-D0A0A44C88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F4F5DE-7B6B-49F9-8729-B1634F3DD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75F36-C94A-47B4-80E1-1F382AE30E15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B613B9-D700-4909-BA6A-AB8899FAE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C9FE3F-9924-4D14-8A6F-2F7025E06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85A73-6D92-4BEB-87A3-1832DA2F9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708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93E519-91E1-4C98-9C81-BA3813D410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881A4A-BE85-43E0-A6AE-3F5C08D15F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F42D2A-7FF8-415C-9ADA-47CFC2B16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75F36-C94A-47B4-80E1-1F382AE30E15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46DFC9-200B-4A07-8654-92A327F94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65A5C4-2664-4BF7-B3CF-FBDDC3BD9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85A73-6D92-4BEB-87A3-1832DA2F9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293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E5C99-675C-40EF-B7AD-3D9DDF59F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C33AA0-46A0-402A-91A0-D417CEE7DB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FBF9AF-0CD1-42A5-B11F-70B9971A5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75F36-C94A-47B4-80E1-1F382AE30E15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F8786D-C902-414E-87CB-C1FB25990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7DF010-3353-400F-9E15-3B4C06507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85A73-6D92-4BEB-87A3-1832DA2F9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522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D1E26-FC88-4DD5-BF5A-57072544D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9594AC-26A2-4E9C-A807-921D607E34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D8C033-0D85-42A0-AB61-95C222C43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75F36-C94A-47B4-80E1-1F382AE30E15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E24A0E-4125-4CAD-84E4-4A1F7B82C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6B8FCA-87E0-4370-B003-3644674C5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85A73-6D92-4BEB-87A3-1832DA2F9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835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3E445-E074-43C9-AACE-F11BC1E7A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5DB27C-D270-4E4B-A22E-46575B2431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84DBF5-3093-4D5B-8D21-68E66AFA89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E04091-DB49-49FE-BFC9-550C4E6C4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75F36-C94A-47B4-80E1-1F382AE30E15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2EB974-81E4-4DB2-8AF0-1059B3C09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EC6432-0245-42FB-BF7E-A20F2F9EC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85A73-6D92-4BEB-87A3-1832DA2F9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513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4FA51-9474-48F2-9CCC-579FD8286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D5CA0B-54C9-4448-AF91-A49C195F78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07CF68-9B6C-4976-B769-A534BD01C2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D2C618-3F97-4220-A041-7FBE2CD0ED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B3A059-3EBD-48A9-ABC0-9EAE3CFF6B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CC5A08-586F-41E4-8A52-3BDB2C884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75F36-C94A-47B4-80E1-1F382AE30E15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D41235-CA7E-4A46-9F1A-06DCAC091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4191E5-D164-4927-82D2-DB33206A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85A73-6D92-4BEB-87A3-1832DA2F9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571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1AFF8-D75B-498B-B8AF-357E9E495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3C9329-DAFE-45D7-9D1B-588CBACE8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75F36-C94A-47B4-80E1-1F382AE30E15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F0C9C2-2463-4587-AC76-9DBD9A148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EF5725-4CD9-47D0-B5D2-FCD7217C7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85A73-6D92-4BEB-87A3-1832DA2F9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441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8D532B-629B-4F8B-8679-96B08435F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75F36-C94A-47B4-80E1-1F382AE30E15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974117-1B53-410F-8A77-575227940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8EAD3C-C784-46E1-AADE-454FB4908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85A73-6D92-4BEB-87A3-1832DA2F9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631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180AB-1D7E-45F9-AC64-8DA67D9EE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363336-9A34-480B-AB35-637B5C5E5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17E05C-81C0-4BE1-BC26-0DAE5436CF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E3EFCD-46CB-4981-9D64-D76B8DA70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75F36-C94A-47B4-80E1-1F382AE30E15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FE39FB-FF85-47BD-A98F-C95991413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B8172D-7851-4D20-A2AE-75D7916A7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85A73-6D92-4BEB-87A3-1832DA2F9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460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5999A-F062-45B3-9CFF-C04187846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3B51E7-77C8-4717-856F-EB177493D3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BE28BC-BA29-4CC1-904D-5AC02F9ABF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8E7512-36FF-4336-82CD-A936CE10A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75F36-C94A-47B4-80E1-1F382AE30E15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A51821-7BD4-4D0E-A58A-A701F53F1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7512F3-B6C4-48BC-8A3B-4245D517C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85A73-6D92-4BEB-87A3-1832DA2F9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35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CC7F6E-4E6D-4FE5-95C8-55F2AB2E1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30A451-D292-4C3D-9BE2-AF422A7C28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20ABCB-1FE6-411C-979B-F4009CE7A2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675F36-C94A-47B4-80E1-1F382AE30E15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BCA0DB-E347-4667-99BE-BA82004697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FAD318-DC34-490B-AB6D-0873DBB507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185A73-6D92-4BEB-87A3-1832DA2F9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148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8FAEC-0843-4B7C-B767-682212CC38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59F2B9-67D7-461A-90F8-10B358A19A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944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8831C-6AF3-40FB-9C56-634194328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8A4F102-D160-4B09-8E06-9207AEDEEA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2025" y="2189993"/>
            <a:ext cx="3867150" cy="34099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181B811-A90A-4636-B827-E9BCAD5E3A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3980" y="2237618"/>
            <a:ext cx="3905250" cy="33623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DD2F159-64B2-4367-A074-785D722547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37404" y="2271054"/>
            <a:ext cx="1392867" cy="268255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F929634-B58C-4EC0-8593-B1DB24D04B78}"/>
              </a:ext>
            </a:extLst>
          </p:cNvPr>
          <p:cNvSpPr/>
          <p:nvPr/>
        </p:nvSpPr>
        <p:spPr>
          <a:xfrm>
            <a:off x="9303489" y="4953612"/>
            <a:ext cx="21371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layered structure</a:t>
            </a:r>
          </a:p>
          <a:p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spinel structure</a:t>
            </a:r>
          </a:p>
        </p:txBody>
      </p:sp>
    </p:spTree>
    <p:extLst>
      <p:ext uri="{BB962C8B-B14F-4D97-AF65-F5344CB8AC3E}">
        <p14:creationId xmlns:p14="http://schemas.microsoft.com/office/powerpoint/2010/main" val="18638778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5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Laisuo</dc:creator>
  <cp:lastModifiedBy>Laisuo</cp:lastModifiedBy>
  <cp:revision>1</cp:revision>
  <dcterms:created xsi:type="dcterms:W3CDTF">2018-05-22T13:19:40Z</dcterms:created>
  <dcterms:modified xsi:type="dcterms:W3CDTF">2018-05-22T13:25:07Z</dcterms:modified>
</cp:coreProperties>
</file>