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194A-2C6F-4921-9016-966DABAE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F5B90-F938-4526-9544-31A5AC2A6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F2E3-5070-41A0-B538-86ADAF5D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8C77-1927-41A1-8600-46A29470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EDEC-D8CE-4A84-800B-96FC7748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9C8-4295-4957-B303-27F1B6FC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CAEA4-793E-4C3B-B543-4FC6BF8D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74B6-54FE-430D-92F0-AE515FE2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A678B-AB16-42A8-8A4C-2769124B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89A7-FE9A-490C-85BE-7793369B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C0235-7D6F-4928-B25E-47DCFD6A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3FF69-6FCA-435E-8AF3-24033A4D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29CF6-AD62-4523-886C-8F49E010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A553-5D22-4907-9573-02808CCF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E76D-3148-4EC5-A761-27D89DA8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7CF2-52AE-4859-B3E0-FF94EA5D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2C5C-6378-4E34-94C9-B0D20BE6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01E3-BDB8-465D-82C8-7BEB7822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0D25-7496-411D-A631-DF58739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7B54-54D3-4F02-B8E7-547A9E58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F68B-E9B7-4230-AA82-777E157B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D1528-5CFF-4BCB-BBB9-5DB8035F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B9CA-50B5-40D2-8953-3AAC1575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8058-D1EB-4632-A65B-4A52A1C3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2ADD-FF31-43F9-B72D-C3374F5A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3D67-8A34-410F-A1F9-B5A05E75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C095-7D57-44FE-B735-72F7F573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AA054-DC3C-4140-82B9-296788F81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A388-F5A5-4810-878B-F96AEF77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09CE-ACE0-4E70-98D9-9C7D4AAF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48E51-C4A5-4BB9-867B-630831CF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FF01-EA84-44D4-B755-38CB193A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90175-0145-4315-B1CA-EE2CBEE4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1D73F-729F-4BB2-8D91-AD0685A6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85019-4EB9-4A1A-90DB-8C2F15802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73D39-B7E1-4558-B0CA-F96D225E3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AC368-4DB5-4978-8096-DB0A3D98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E82E1-6CF5-4199-9B56-9BD520A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71DC7-3BA8-4243-98B4-A2905003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A0DD-E579-458B-B389-4F19ED96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0D3E2-9C17-4442-993F-1ED2B48C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25B2A-6248-43B8-8710-87BFC416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45438-9713-48F0-9932-043CD1FF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66EAC-EA7F-4FDB-A1E8-4B8AA58E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188C1-8BC2-4302-9697-7F2478F2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F6F6C-CB6E-4295-8862-390900BF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0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F82-7B62-4E57-9799-2B9634AC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5503-462E-481F-8970-C531A0A9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FD228-EFD0-4C50-9AC0-A915432A3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53F73-1D26-42B3-B77B-708A4FF5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E4EAF-D329-4E14-9C7B-B451E2BF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F74F-F6D4-4558-A0AC-2A98C8D8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0252-7B28-4F91-9FAD-AAC3456E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28D0F-988F-4E86-99CA-A57E71566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E7E6F-A9A6-420B-B331-8589B810A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F1BE1-769E-4CD9-9C12-1826FA9A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B37CE-4698-4CFF-B379-67BEFEA0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168A6-D788-4EC5-AE21-C3E2CBD7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DB6E-7FD0-4834-A681-D4AB0626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062E-D556-48E5-9BE1-8B579BD4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E9A-6B92-48B5-B719-5A10EDF75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8DE07-61C0-4A34-9B4F-9DCE8FA2B43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901A7-3812-4BBC-9B5A-FD2E1801D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F93C-4D30-4F25-919D-0D29C8997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38735-1963-4B31-9A38-53794A6A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671-341E-4C14-BC87-A35398789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CB82-2CFB-460D-A8BD-A7E7A3219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C234E-3EE2-45CA-B04A-98998AFC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792333"/>
            <a:ext cx="4702126" cy="32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5FAE28-2608-4676-9378-6F1389FF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94" y="792332"/>
            <a:ext cx="4277784" cy="32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4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2</cp:revision>
  <dcterms:created xsi:type="dcterms:W3CDTF">2018-03-28T14:24:00Z</dcterms:created>
  <dcterms:modified xsi:type="dcterms:W3CDTF">2018-03-28T14:35:09Z</dcterms:modified>
</cp:coreProperties>
</file>