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AE80-A50A-4D3D-B342-8D2629D07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91ED6-C23C-47BE-8DF6-AE3F8411F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48FB-0D88-44A1-A94C-14685B80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6E67-B3D6-4880-9F09-59D80C71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3272-A12E-45D3-B173-2B22E4B0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9516-950C-4B5D-8FBC-0B4C75E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F7EF8-2CCB-41A9-8B78-B7E5DDE5B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2AD4-2394-44B6-A374-B0D5F3BF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EC2F-76D1-4918-A004-34967C62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44F2-2A76-4B11-B01E-1CB8C0C4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95543-D431-4BDB-ABB8-B1F20ECB4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3EC93-2328-43C0-A401-6928C81C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B9BE-A826-430F-8775-BDBE6E24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0A2D-47C9-4B50-9A43-8A32D40A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233C-C90C-4FB1-A5A7-E3A20007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D2A6-3257-4F35-89DF-7880F8CA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90A6-B3E9-4395-8CF3-79EC9CF2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1858-285B-4284-BF85-448B4991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0D311-1298-4644-B760-A72A88D2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86F7-CD2E-4216-978F-A73E8461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C1DD-1A83-4836-B14A-691C38CE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65AF-46C1-49B6-8069-3A3C53BE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59D1-A244-4FE9-95EF-983C3516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3216-95AB-49D8-B26F-85B34EAC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C0AE-A2ED-4385-88B6-DD6DC9E9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7AD0-B635-4102-8159-66984843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981-2209-4FA3-916E-493E43164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85307-972D-45B8-8FFA-0262B8EF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FB1F-95C5-4642-9D9D-78B60D68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1FA8A-82F3-41F9-9128-D849A0E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D754C-0F85-4001-9738-76855CF9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C0F6-B405-4F2C-8E44-1BCE5B3B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24285-FF29-4517-A121-5BBB860C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F7FC-8BF3-466B-A042-263ACEFD6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B211E-04E6-4C91-B4E4-F06670473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574ED-3D9C-4244-92F5-B97B6C118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F26E4-7746-44AE-BF73-CD00FBA8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776C0-602E-47A8-8434-EB64C1A5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A73D8-42E2-45DC-A01C-5940D17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E98D-B9EA-4060-9CD4-43081D8E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3596B-E8C0-4C5A-8CDF-A453CB5C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4B1A0-2768-45D8-BBD2-BCE39CAE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4EC39-2E74-4BC2-9B89-DFB5F987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B8115-634F-4AED-9603-25F2BC1A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CA685-A62F-4EFF-AF3C-6DCDC89A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9759-EB91-4C1A-A0DE-105D31CA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1A4E-E7A7-499F-9E64-D3C35C77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A628-EAA6-43A1-B1DE-93D5A9DB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9197-155F-47C4-BF39-CCAE13B1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2A73-BAA2-4A4C-BD8E-25A1FB8B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49225-32A4-4000-B93B-C71469C6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AFE37-DB2C-47A1-90F0-D6F4286C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A1BB-5B5A-49E6-BCFF-70C9CC30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2EFAB-27D8-4B27-BD7D-82BECE92F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163CB-B7D0-4C3E-9BC0-2FA11A2BF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EF299-8AB3-478C-89A2-02A8EEB2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D7DF0-AFD5-4945-8731-872F8194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9C8D-BFA4-4539-A0AE-366E805B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3D017-9337-4D50-8F97-CCC117B6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238E-1E09-4475-8F25-78AC0276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4C3C-38D2-4AC0-B589-9B313B7A7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191A-9050-49E2-A4FD-929BD9E2D5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C77D-982E-4FC7-B45A-C14C50576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D996-DE90-4967-80E6-0BAD6CA8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C324-E676-4A95-9059-1FB5E5E2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8A2E-A84D-46F2-AC2B-43F903578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328CC-12CE-44F7-940D-45D48583B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ile: c3ra45748f-f2.tif">
            <a:extLst>
              <a:ext uri="{FF2B5EF4-FFF2-40B4-BE49-F238E27FC236}">
                <a16:creationId xmlns:a16="http://schemas.microsoft.com/office/drawing/2014/main" id="{935E0CB1-5D87-42BD-9996-6FCA95F5E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3" y="984152"/>
            <a:ext cx="11433552" cy="420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17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BA7C97-E86D-46DA-889E-18609AF4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5" y="1063649"/>
            <a:ext cx="5760934" cy="33114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E87F01-F146-4FBB-B359-0A936B4949BF}"/>
                  </a:ext>
                </a:extLst>
              </p:cNvPr>
              <p:cNvSpPr txBox="1"/>
              <p:nvPr/>
            </p:nvSpPr>
            <p:spPr>
              <a:xfrm>
                <a:off x="6219309" y="1813727"/>
                <a:ext cx="5144086" cy="2247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</a:t>
                </a:r>
                <a:r>
                  <a:rPr lang="en-US" sz="2000" baseline="-25000" dirty="0"/>
                  <a:t>s</a:t>
                </a:r>
                <a:r>
                  <a:rPr lang="en-US" sz="2000" dirty="0"/>
                  <a:t> (m</a:t>
                </a:r>
                <a:r>
                  <a:rPr lang="en-US" sz="2000" baseline="-25000" dirty="0"/>
                  <a:t>s</a:t>
                </a:r>
                <a:r>
                  <a:rPr lang="en-US" sz="2000" dirty="0"/>
                  <a:t>*): structure component mass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</a:t>
                </a:r>
                <a:r>
                  <a:rPr lang="en-US" sz="2000" baseline="-25000" dirty="0"/>
                  <a:t>d</a:t>
                </a:r>
                <a:r>
                  <a:rPr lang="en-US" sz="2000" dirty="0"/>
                  <a:t> (m</a:t>
                </a:r>
                <a:r>
                  <a:rPr lang="en-US" sz="2000" baseline="-25000" dirty="0"/>
                  <a:t>d</a:t>
                </a:r>
                <a:r>
                  <a:rPr lang="en-US" sz="2000" dirty="0"/>
                  <a:t>*): energy storage device mass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</a:t>
                </a:r>
                <a:r>
                  <a:rPr lang="en-US" sz="2000" baseline="-25000" dirty="0"/>
                  <a:t>mf</a:t>
                </a:r>
                <a:r>
                  <a:rPr lang="en-US" sz="2000" dirty="0"/>
                  <a:t>*: multifunctional structural device mass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/>
                  <a:t>: Specific Young’s modulus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000" dirty="0"/>
                  <a:t>: Specific shear’s modulus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/>
                  <a:t>: Specific energy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: Specific power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E87F01-F146-4FBB-B359-0A936B494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09" y="1813727"/>
                <a:ext cx="5144086" cy="2247475"/>
              </a:xfrm>
              <a:prstGeom prst="rect">
                <a:avLst/>
              </a:prstGeom>
              <a:blipFill>
                <a:blip r:embed="rId3"/>
                <a:stretch>
                  <a:fillRect l="-1066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10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5</cp:revision>
  <dcterms:created xsi:type="dcterms:W3CDTF">2018-04-26T11:15:19Z</dcterms:created>
  <dcterms:modified xsi:type="dcterms:W3CDTF">2018-04-26T21:09:02Z</dcterms:modified>
</cp:coreProperties>
</file>