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E482-A585-4913-9F72-33DE5DE3E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4B828-324F-4FB5-A99C-1AA039670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A563E-A3F3-4551-B23B-1652638A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8324-2E84-437A-B48A-81D57BDF07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9C3A-4999-4C94-AC3C-8C214243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3695-7E79-46B6-849F-1D9F6626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590-C35E-47F0-8121-5CF73A5B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4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A1D7-0301-4200-B325-8AF95D71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C7C6F-ABA0-45C8-B5F3-0B12FCF57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E7A1D-28AB-4C7B-8569-B83B4544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8324-2E84-437A-B48A-81D57BDF07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49B4-FC3B-493D-AD1A-CCC2BA8F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A21E-FBAE-4A74-8BBA-9749CE1D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590-C35E-47F0-8121-5CF73A5B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7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E14E2-063A-4922-98B4-2BEC170CE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7CFF7-89EC-48CF-9AEB-EF4F1F3C0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D1FB0-D198-43FC-B5EE-1111292A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8324-2E84-437A-B48A-81D57BDF07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DBED-27A0-4357-B187-E340A5A0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31B1-51B7-494C-926E-9BE4E6C2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590-C35E-47F0-8121-5CF73A5B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5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6C2D-9791-411E-8D1F-CE3928E6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1F84-63C2-4F63-BA38-D8587059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4A5E-C5BB-4DA4-985F-C139CF1C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8324-2E84-437A-B48A-81D57BDF07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AE57-5E59-44B0-B382-10AF88AC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D2466-BDD4-4323-BD9A-CC2EE160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590-C35E-47F0-8121-5CF73A5B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2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3030-76E0-4785-91FF-B1CB781D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9B69-22C4-4F96-B4CD-27BA826A9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A30B-55DD-46CC-BF02-68588C55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8324-2E84-437A-B48A-81D57BDF07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FC77E-2FF4-49BA-90CD-9FEE0DDC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D5E1-04F8-4F4B-9C01-F7DC9766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590-C35E-47F0-8121-5CF73A5B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2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984E-16F5-4DA0-9BCF-A9B8BB8B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6947-BE0F-4D4B-8249-A5368AE9D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CEF5F-2239-4245-8318-FF44C49A0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9C164-F6C3-45FE-9154-5AD0E616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8324-2E84-437A-B48A-81D57BDF07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8EAAC-69F1-4399-8592-D552436F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1AAA-C4F4-4436-BAC6-094E4459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590-C35E-47F0-8121-5CF73A5B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8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8F51-B564-4FFF-BF87-2ADE0628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8AD9-EF85-443A-A3E6-27F3BDF6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0A555-9F11-43BD-AA66-1833FA931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17A3A-F38D-41AE-BFAF-356D530D9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16CEC-58E5-4C49-8E80-17CA53B10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B3079-0E5C-43C6-BFDF-18FE1BCD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8324-2E84-437A-B48A-81D57BDF07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65030-DE58-4E16-833E-263B673D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64EE2-39D5-4566-AC79-00038751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590-C35E-47F0-8121-5CF73A5B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7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0F12-8485-4271-A40B-4E17E03A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7E527-C840-4C89-8C51-CF7C2D3C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8324-2E84-437A-B48A-81D57BDF07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0841A-D797-45F5-BB02-A15FEF5D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8DDA7-EF2B-4267-8EB7-CE49112C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590-C35E-47F0-8121-5CF73A5B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4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64CA4-A9F7-4B5C-A9DE-D795B0A5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8324-2E84-437A-B48A-81D57BDF07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4246C-1530-4C19-8790-B4EC7683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C0AF0-C307-49F8-A806-6596C7A3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590-C35E-47F0-8121-5CF73A5B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06E7-8764-40C6-9DA8-A58F54B5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FD45-B498-4ABD-A477-1BBCD516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A89F1-A5EC-427F-AA8B-FCC128F38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2C537-D660-487C-8390-F1BC9FBC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8324-2E84-437A-B48A-81D57BDF07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F5B9B-4160-4514-9363-12D00D19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EFB81-13DE-40B6-BCC0-030D5DC1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590-C35E-47F0-8121-5CF73A5B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3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4B83-1DE0-440D-B00A-4823332D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9D3D4-B704-4149-AEB5-1817A3939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A70BA-314B-4AEA-BB81-14D4C9A10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C2200-47CA-408A-9B84-EDF91E89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8324-2E84-437A-B48A-81D57BDF07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853C8-4704-496C-8DBD-0410943D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2DA3D-F7E6-4F8B-ABD9-C0697DD8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9590-C35E-47F0-8121-5CF73A5B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2CB03-5656-4733-A89F-60E02506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2A806-56C9-46EC-8545-674E72A6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5571C-E59D-4177-97C6-DB7F6E09E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A8324-2E84-437A-B48A-81D57BDF0728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207BA-D7E2-445E-879B-D3A6F3A96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5A46-3362-43C7-8F47-DC1B6AE7F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9590-C35E-47F0-8121-5CF73A5B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9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B2C3-1A42-4295-8A4C-FEF29BBB1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87DA1-451A-4FB1-98F0-4B320CD3B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4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887416-450A-4200-8FE8-D9A562D6A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27" y="988256"/>
            <a:ext cx="75819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DC4AA9-20F1-4273-BC30-428657CD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859" y="3669213"/>
            <a:ext cx="71723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7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DE7EDC-0633-4DD1-88D4-056C1B9D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65" y="1079093"/>
            <a:ext cx="4629150" cy="3381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09225-0FB6-4C38-B23C-96CD7AD59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79093"/>
            <a:ext cx="4638675" cy="3409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74921B-2A42-4858-8CA0-D804170CB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740" y="2957955"/>
            <a:ext cx="1276350" cy="2190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A2865F-B335-4A8F-A7BD-3C90F0F88214}"/>
              </a:ext>
            </a:extLst>
          </p:cNvPr>
          <p:cNvCxnSpPr/>
          <p:nvPr/>
        </p:nvCxnSpPr>
        <p:spPr>
          <a:xfrm>
            <a:off x="4338084" y="3177030"/>
            <a:ext cx="510363" cy="46993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A6158E-0EE7-436D-A137-A1758C786058}"/>
              </a:ext>
            </a:extLst>
          </p:cNvPr>
          <p:cNvCxnSpPr>
            <a:cxnSpLocks/>
          </p:cNvCxnSpPr>
          <p:nvPr/>
        </p:nvCxnSpPr>
        <p:spPr>
          <a:xfrm flipH="1">
            <a:off x="3508745" y="3177030"/>
            <a:ext cx="524982" cy="50394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E35357B-3433-4073-97D9-94B459B84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382" y="3319462"/>
            <a:ext cx="1276350" cy="21907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82409F-49C1-4E9F-8642-B2372258D3F0}"/>
              </a:ext>
            </a:extLst>
          </p:cNvPr>
          <p:cNvCxnSpPr>
            <a:cxnSpLocks/>
          </p:cNvCxnSpPr>
          <p:nvPr/>
        </p:nvCxnSpPr>
        <p:spPr>
          <a:xfrm>
            <a:off x="9402726" y="3538537"/>
            <a:ext cx="454764" cy="22328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A659AE-4647-41DE-907A-238DD0FE4663}"/>
              </a:ext>
            </a:extLst>
          </p:cNvPr>
          <p:cNvCxnSpPr>
            <a:cxnSpLocks/>
          </p:cNvCxnSpPr>
          <p:nvPr/>
        </p:nvCxnSpPr>
        <p:spPr>
          <a:xfrm flipH="1">
            <a:off x="8581141" y="3514725"/>
            <a:ext cx="508090" cy="24709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2231E6A-A802-48FE-A414-1FABE0ABEFF6}"/>
              </a:ext>
            </a:extLst>
          </p:cNvPr>
          <p:cNvSpPr/>
          <p:nvPr/>
        </p:nvSpPr>
        <p:spPr>
          <a:xfrm>
            <a:off x="1026191" y="4455855"/>
            <a:ext cx="9502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Energy profiles of particles emitted by the </a:t>
            </a:r>
            <a:r>
              <a:rPr lang="en-US" baseline="30000" dirty="0">
                <a:latin typeface="Cambria" panose="02040503050406030204" pitchFamily="18" charset="0"/>
              </a:rPr>
              <a:t>10</a:t>
            </a:r>
            <a:r>
              <a:rPr lang="en-US" dirty="0">
                <a:latin typeface="Cambria" panose="02040503050406030204" pitchFamily="18" charset="0"/>
              </a:rPr>
              <a:t>B reaction for (a) a 2 nm thick surface deposition, (b) a 740 nm </a:t>
            </a:r>
            <a:r>
              <a:rPr lang="en-US" dirty="0" err="1">
                <a:latin typeface="Cambria" panose="02040503050406030204" pitchFamily="18" charset="0"/>
              </a:rPr>
              <a:t>thicic</a:t>
            </a:r>
            <a:r>
              <a:rPr lang="en-US" dirty="0">
                <a:latin typeface="Cambria" panose="02040503050406030204" pitchFamily="18" charset="0"/>
              </a:rPr>
              <a:t> borosilicate glass film on Si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859110-1E66-4C37-9755-3CAAE6C9B1F9}"/>
              </a:ext>
            </a:extLst>
          </p:cNvPr>
          <p:cNvSpPr/>
          <p:nvPr/>
        </p:nvSpPr>
        <p:spPr>
          <a:xfrm>
            <a:off x="1528448" y="1129893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(a) 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978C50-62AF-454A-B73E-682C75F99E2D}"/>
              </a:ext>
            </a:extLst>
          </p:cNvPr>
          <p:cNvSpPr/>
          <p:nvPr/>
        </p:nvSpPr>
        <p:spPr>
          <a:xfrm>
            <a:off x="6671948" y="1129893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(b)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0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09B38E-CE75-405F-A8B0-AE600522A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083746"/>
            <a:ext cx="4676775" cy="4010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AE211A-BA16-4F6E-89C7-CC59E7DC4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171" y="2143196"/>
            <a:ext cx="5410082" cy="25716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E3B0F9-643F-44A4-AD76-7DDD78F38EE9}"/>
              </a:ext>
            </a:extLst>
          </p:cNvPr>
          <p:cNvSpPr/>
          <p:nvPr/>
        </p:nvSpPr>
        <p:spPr>
          <a:xfrm>
            <a:off x="3604437" y="4376738"/>
            <a:ext cx="627321" cy="717033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BAAD8E-C6B0-474D-99BD-98C7D0E51C6C}"/>
              </a:ext>
            </a:extLst>
          </p:cNvPr>
          <p:cNvCxnSpPr>
            <a:cxnSpLocks/>
          </p:cNvCxnSpPr>
          <p:nvPr/>
        </p:nvCxnSpPr>
        <p:spPr>
          <a:xfrm flipV="1">
            <a:off x="4231758" y="2141021"/>
            <a:ext cx="1673742" cy="22357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0EC643-77F5-4F3F-9B23-B63080241A24}"/>
              </a:ext>
            </a:extLst>
          </p:cNvPr>
          <p:cNvCxnSpPr>
            <a:cxnSpLocks/>
          </p:cNvCxnSpPr>
          <p:nvPr/>
        </p:nvCxnSpPr>
        <p:spPr>
          <a:xfrm flipV="1">
            <a:off x="4231758" y="4735254"/>
            <a:ext cx="3921642" cy="35851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919C047-52B1-4835-A661-11C3C159BF30}"/>
              </a:ext>
            </a:extLst>
          </p:cNvPr>
          <p:cNvSpPr/>
          <p:nvPr/>
        </p:nvSpPr>
        <p:spPr>
          <a:xfrm>
            <a:off x="662651" y="5227716"/>
            <a:ext cx="103236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Figure 1. A) A schematic representation of the battery components. B) Illustration of the NDP chamber at NCNR. C) Three snapshots of the in situ NDP spectra showing Li transport during charging/discharging a battery. EC=ethylene carbonate, DMC=dimethyl carbonate.</a:t>
            </a:r>
          </a:p>
        </p:txBody>
      </p:sp>
    </p:spTree>
    <p:extLst>
      <p:ext uri="{BB962C8B-B14F-4D97-AF65-F5344CB8AC3E}">
        <p14:creationId xmlns:p14="http://schemas.microsoft.com/office/powerpoint/2010/main" val="258339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Laisuo</dc:creator>
  <cp:lastModifiedBy>Laisuo</cp:lastModifiedBy>
  <cp:revision>7</cp:revision>
  <dcterms:created xsi:type="dcterms:W3CDTF">2018-03-14T19:17:32Z</dcterms:created>
  <dcterms:modified xsi:type="dcterms:W3CDTF">2018-04-12T18:55:11Z</dcterms:modified>
</cp:coreProperties>
</file>