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67C5-B1F5-4D4E-AFD9-47F1C6512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58EA6-E417-4685-9F35-70B77C106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6AE2-3A14-427F-B37E-4714DB9A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7D01-F078-4031-A1A4-C89781B3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F5A4-854C-4B87-89F4-72047D15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6B2-714B-4C47-843F-BF52581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EF1E-C448-4B73-B0AC-0C3B0BD7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2EB0-F18B-41C5-8A48-D7581E04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417B-F68E-4204-9781-302EEF79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2C4D-E50E-4691-A846-431DD127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A05E-0B39-4CC7-94FC-9DE5390BB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30AD6-ED15-4857-8EBB-6C1E98AF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7F53-1CB4-418E-9D46-925280D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2D0E-E620-446A-AD73-1713E540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D7F3-8C65-4C92-8E6E-9FDE919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46B6-3114-4A0B-9453-981273B6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A1D4-84EA-4915-9C5B-A47B7D44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A063-8F8B-45B9-9D5D-73A97F2D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02CC-B27D-4D72-9C9E-6C5222B6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201D-8F7C-4DEC-9FD2-83249F8E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B141-9971-48A8-8840-1A710133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32A8-80E9-46E5-9528-165A91B0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F423-692A-44B0-BE92-0F2752FE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72D3-9D6F-49BA-868B-903BEB1F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A0B8-CEDF-4BF0-B2EC-72120FD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A99B-9DE5-41D3-8C2C-D84F9623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9364-D056-4278-8DCA-578B5E4E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23237-833F-446A-A1FC-A6D93226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D662-A28D-436B-85E4-05DF31AB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F0B0-647D-4644-B358-A4C5318A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5542-F283-41D2-8C64-923E989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3A1-C1EC-4C9E-897B-8B519431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95E55-A0E9-4872-BCF0-251D81F4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A482C-886C-467E-B601-97D10E1F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409AF-A0C8-442F-86FA-E4DF8CE10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1ECBB-0F55-4FA0-83F6-9FE4DF280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84129-E679-4DAE-AFF3-7035BCAC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6A7E3-4898-4A1A-B5FB-6283B823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4CAFA-8B78-4129-A9DB-D0D309A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992-06B2-42EE-BB95-2539428D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3997E-A431-476E-B468-0508A9E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3372C-5D0A-4C2B-8041-E03D78F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CC015-CEF0-4C0C-AA8F-2AAB3430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F4752-C2A0-4DB1-8EB9-3AEAA8DB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D8990-B9CC-4DDF-9431-C98AD4C0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A0B7-ACF5-497A-9717-DF4BDEDF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508-F456-4E1E-B1E8-2F5337A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479C-31AA-4092-9989-0CFE0E54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DE42-2094-4886-8CDF-70A64A2C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973A-1ED7-4057-9C63-F723A938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4A08-F452-46EC-9FE5-CC32BB9B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C3459-9A47-43B2-9E77-5FAD549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3DB4-62F8-4D16-8E39-78B5EA9D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0C88F-5C49-4D4E-9EC2-6476EBD1C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626A7-ADF1-4913-ADA9-617145C0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2C029-531D-4CD1-AC89-36E00C43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25CD-7839-4E3C-8FD7-283DBFAA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E1C4-4E9D-435A-B344-8BDD1F9D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80587-557E-486E-B79C-6C7199F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96FB-FFEB-447C-B1FB-0E11962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8FD7-1A6B-4479-AD95-86AECB84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4515-5B67-4093-9084-3C22DCAF34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4395-1C2D-495B-8ED3-8A7B58D85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02A3-948A-4EEA-925E-600DA04B1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BB114-B59A-4B30-999F-3475BD50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C0F6-ECEA-4139-93A8-C63F8EB63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7F19-CB73-4B06-9EC6-C341BCF53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270F1-A834-4937-944E-F6061E8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984508"/>
            <a:ext cx="5529942" cy="3850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63078-BAC4-4F44-A88F-A9F231E5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57" y="984508"/>
            <a:ext cx="5445357" cy="38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59D48-E5E3-4833-BB83-48CC63F9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1" y="1998208"/>
            <a:ext cx="2752725" cy="2295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A05D7-CE9D-4B2E-AA15-F77665A3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48" y="1998208"/>
            <a:ext cx="3724275" cy="220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5B247-2203-4EC7-8418-400F352151F6}"/>
              </a:ext>
            </a:extLst>
          </p:cNvPr>
          <p:cNvSpPr txBox="1"/>
          <p:nvPr/>
        </p:nvSpPr>
        <p:spPr>
          <a:xfrm>
            <a:off x="1508351" y="4293733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Characteristic X-rays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797B6-FD58-4A2A-934E-43BC508BFDD1}"/>
              </a:ext>
            </a:extLst>
          </p:cNvPr>
          <p:cNvSpPr txBox="1"/>
          <p:nvPr/>
        </p:nvSpPr>
        <p:spPr>
          <a:xfrm>
            <a:off x="4625748" y="4293733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Bremsstrahlung X-rays</a:t>
            </a:r>
          </a:p>
        </p:txBody>
      </p:sp>
    </p:spTree>
    <p:extLst>
      <p:ext uri="{BB962C8B-B14F-4D97-AF65-F5344CB8AC3E}">
        <p14:creationId xmlns:p14="http://schemas.microsoft.com/office/powerpoint/2010/main" val="428912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5573E-A554-4A40-A94B-2F5B2607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3" y="1662112"/>
            <a:ext cx="68199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6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3</cp:revision>
  <dcterms:created xsi:type="dcterms:W3CDTF">2018-01-26T18:16:15Z</dcterms:created>
  <dcterms:modified xsi:type="dcterms:W3CDTF">2018-01-26T18:47:22Z</dcterms:modified>
</cp:coreProperties>
</file>