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2048-9334-4EAF-AA98-BF65894CB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BA3B9-6B9C-46B8-B7E2-6510957DD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9F65-9BDD-4CBC-B15F-0FA334D5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B9D3-C8C7-4740-971B-6240E1D4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7B45-6540-47BC-8593-6D7A2C06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8403-B75B-4181-ADE6-6266A309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9C33D-AF19-4273-B338-9985C1DA4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6250-9CA3-4C2B-B186-2D4A832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0BFF-555A-44B9-8C61-57760617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BFB8-2A7C-4724-B3D8-66179D60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4C2C-63D6-4192-A821-59B7639FB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D24B2-A3AB-4D14-8AC8-DAD2AB85A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2AE7-A958-421B-BBBC-728F77C6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45EA-416E-4536-A7AE-C7138B95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21FA-132E-483B-8313-C024F37F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67E4-7C1B-465B-9BDD-E6A2D5E4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013C-8086-4D9A-9622-3F322CC7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56041-40B9-4259-BFA3-94E4B6E6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FF62-9F63-40B0-9B87-5DA2E7B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DE0C-E7CE-4654-8FD9-13D543C6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4000-1C50-4351-A5C2-6C852FD1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240A-BD6B-41B7-BEB9-C314A73C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C8A0-DD95-44AC-A913-323D7687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3704-5260-40C6-A109-ABE88875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186E-610B-4392-BB63-F026773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445F-8FCE-4237-9E8F-EBD0B8CE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E63A-88DD-453F-99A7-06929AD4D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F69C2-6579-4A86-AEC6-925FD9B3E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8F5E7-A768-4EE4-8875-BC734CAB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2975D-387F-4232-B7EA-DD276C09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E83AB-B521-433C-8EF6-2757283E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6604-ED3D-4AE0-9CB8-4CCC51AD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4FA86-DB88-44C7-AC2D-1B37FC54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975D0-3CDE-4675-A2BE-6B8F3F33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467B7-3922-47CA-9E31-D1CB9F4E8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3FAB2-2473-424F-B833-638485033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4E6E3-B7EB-4692-A477-505635A1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27995-22C5-46DE-8A89-F9FB0FC4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EB0A8-C656-44F3-9B89-D779DF24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24DE-3E4F-408C-9ADA-BCDD117D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0C091-1C3E-4881-95DD-25BD8E82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85834-A177-4365-88C6-C618D01C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C2361-18D0-4E1C-9E66-159E7C85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2C640-BF46-4107-849A-4F88B495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5EA7A-682D-4AC1-8D67-73455265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5FFDB-9669-4E98-9EEB-81C3BB5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0370-3ED1-439B-94BB-6724A882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F8F2-FDF0-47CC-A2A5-64FB6CC7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A35EC-A79B-4925-B3A2-5BD20DDE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DD73-D7AE-4679-9A12-0E462280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5501-54F1-4685-B72C-568F0BE4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5916-1F08-4E50-82EC-14680C8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FF1D-A28D-43D3-8225-0213FB9F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B9536-73DF-4831-B614-D3378A0A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E9DB-77AF-43E9-94FB-7D48A02C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A6B8-0B52-49DD-B8F3-F7E8D274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B3007-C32A-47B2-9BDC-59B039E9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A484-70B7-4C98-8AA8-DB8D34A9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EA5C-A251-440F-8D9D-112E3F8D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C198-137B-4FEB-B47C-B1F65331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C1A1E-6C9C-4FC3-AD7C-A0F0C9A6C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D671-4989-41A0-BE7C-08B0E7C6F7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ABC9-F132-4195-96CC-2217B6F4E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BAEB-1AE0-4DDB-A2E3-66B25079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04C3-ACCF-4AD0-89A1-5893E055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E3B8-14B4-475D-9A51-2DB5ADAD9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79F68-4A60-484C-96A1-CD7D9A66D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5FDD91-2849-4CD7-A16E-750BF346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6" y="327837"/>
            <a:ext cx="3914775" cy="335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25716-2A63-40FC-8A34-3C6DA7E5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69" y="590535"/>
            <a:ext cx="2318230" cy="943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B26AC-4807-4339-8B1F-7324E37AB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068" y="1589244"/>
            <a:ext cx="2134908" cy="829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3D6E5-64F7-4CC4-BD13-8F7C57EB4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931" y="361174"/>
            <a:ext cx="3973734" cy="3319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D02C8-DF08-4FA6-AC8D-0536C2092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665" y="361174"/>
            <a:ext cx="3846939" cy="3319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1DC24-FCF6-4205-B387-125EE7509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701" y="3771994"/>
            <a:ext cx="3363964" cy="3024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95ADB-F9BA-4E67-B083-28C455D2F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8496" y="3767941"/>
            <a:ext cx="3363964" cy="30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3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2</cp:revision>
  <dcterms:created xsi:type="dcterms:W3CDTF">2018-10-04T16:15:30Z</dcterms:created>
  <dcterms:modified xsi:type="dcterms:W3CDTF">2018-10-05T13:26:03Z</dcterms:modified>
</cp:coreProperties>
</file>