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1690-4EF1-426A-B793-936E5D9676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DA721B-309E-48E6-BC41-63B848C5C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7BDFD7-7185-44F7-9F6C-791D19C121C1}"/>
              </a:ext>
            </a:extLst>
          </p:cNvPr>
          <p:cNvSpPr>
            <a:spLocks noGrp="1"/>
          </p:cNvSpPr>
          <p:nvPr>
            <p:ph type="dt" sz="half" idx="10"/>
          </p:nvPr>
        </p:nvSpPr>
        <p:spPr/>
        <p:txBody>
          <a:bodyPr/>
          <a:lstStyle/>
          <a:p>
            <a:fld id="{9163D117-43B0-4428-A560-B038BD29B949}" type="datetimeFigureOut">
              <a:rPr lang="en-US" smtClean="0"/>
              <a:t>6/25/2018</a:t>
            </a:fld>
            <a:endParaRPr lang="en-US"/>
          </a:p>
        </p:txBody>
      </p:sp>
      <p:sp>
        <p:nvSpPr>
          <p:cNvPr id="5" name="Footer Placeholder 4">
            <a:extLst>
              <a:ext uri="{FF2B5EF4-FFF2-40B4-BE49-F238E27FC236}">
                <a16:creationId xmlns:a16="http://schemas.microsoft.com/office/drawing/2014/main" id="{811BF188-F377-420A-83E7-99832EAA8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EB9BC-81EE-456E-984E-F129C6CE5577}"/>
              </a:ext>
            </a:extLst>
          </p:cNvPr>
          <p:cNvSpPr>
            <a:spLocks noGrp="1"/>
          </p:cNvSpPr>
          <p:nvPr>
            <p:ph type="sldNum" sz="quarter" idx="12"/>
          </p:nvPr>
        </p:nvSpPr>
        <p:spPr/>
        <p:txBody>
          <a:bodyPr/>
          <a:lstStyle/>
          <a:p>
            <a:fld id="{D42251ED-3C90-4676-8CE5-D97E7B1AEAF4}" type="slidenum">
              <a:rPr lang="en-US" smtClean="0"/>
              <a:t>‹#›</a:t>
            </a:fld>
            <a:endParaRPr lang="en-US"/>
          </a:p>
        </p:txBody>
      </p:sp>
    </p:spTree>
    <p:extLst>
      <p:ext uri="{BB962C8B-B14F-4D97-AF65-F5344CB8AC3E}">
        <p14:creationId xmlns:p14="http://schemas.microsoft.com/office/powerpoint/2010/main" val="281434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D387-494C-48EE-A4D9-3C0010A9C6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11E5A7-AD2A-4035-8B4C-283EDFEED0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68B44-0810-42A6-B20A-7D0C92E03CED}"/>
              </a:ext>
            </a:extLst>
          </p:cNvPr>
          <p:cNvSpPr>
            <a:spLocks noGrp="1"/>
          </p:cNvSpPr>
          <p:nvPr>
            <p:ph type="dt" sz="half" idx="10"/>
          </p:nvPr>
        </p:nvSpPr>
        <p:spPr/>
        <p:txBody>
          <a:bodyPr/>
          <a:lstStyle/>
          <a:p>
            <a:fld id="{9163D117-43B0-4428-A560-B038BD29B949}" type="datetimeFigureOut">
              <a:rPr lang="en-US" smtClean="0"/>
              <a:t>6/25/2018</a:t>
            </a:fld>
            <a:endParaRPr lang="en-US"/>
          </a:p>
        </p:txBody>
      </p:sp>
      <p:sp>
        <p:nvSpPr>
          <p:cNvPr id="5" name="Footer Placeholder 4">
            <a:extLst>
              <a:ext uri="{FF2B5EF4-FFF2-40B4-BE49-F238E27FC236}">
                <a16:creationId xmlns:a16="http://schemas.microsoft.com/office/drawing/2014/main" id="{3083E173-817C-4F22-A811-1A98EF00F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672ED-012C-4CC9-81B2-ADCC19524F4D}"/>
              </a:ext>
            </a:extLst>
          </p:cNvPr>
          <p:cNvSpPr>
            <a:spLocks noGrp="1"/>
          </p:cNvSpPr>
          <p:nvPr>
            <p:ph type="sldNum" sz="quarter" idx="12"/>
          </p:nvPr>
        </p:nvSpPr>
        <p:spPr/>
        <p:txBody>
          <a:bodyPr/>
          <a:lstStyle/>
          <a:p>
            <a:fld id="{D42251ED-3C90-4676-8CE5-D97E7B1AEAF4}" type="slidenum">
              <a:rPr lang="en-US" smtClean="0"/>
              <a:t>‹#›</a:t>
            </a:fld>
            <a:endParaRPr lang="en-US"/>
          </a:p>
        </p:txBody>
      </p:sp>
    </p:spTree>
    <p:extLst>
      <p:ext uri="{BB962C8B-B14F-4D97-AF65-F5344CB8AC3E}">
        <p14:creationId xmlns:p14="http://schemas.microsoft.com/office/powerpoint/2010/main" val="204904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725C-F617-4BE9-8DC5-0F1C650C9E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C55FFB-43A6-4CBA-8BFE-4F0F448BEA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7BC83-7531-483A-B4C0-A703306170B6}"/>
              </a:ext>
            </a:extLst>
          </p:cNvPr>
          <p:cNvSpPr>
            <a:spLocks noGrp="1"/>
          </p:cNvSpPr>
          <p:nvPr>
            <p:ph type="dt" sz="half" idx="10"/>
          </p:nvPr>
        </p:nvSpPr>
        <p:spPr/>
        <p:txBody>
          <a:bodyPr/>
          <a:lstStyle/>
          <a:p>
            <a:fld id="{9163D117-43B0-4428-A560-B038BD29B949}" type="datetimeFigureOut">
              <a:rPr lang="en-US" smtClean="0"/>
              <a:t>6/25/2018</a:t>
            </a:fld>
            <a:endParaRPr lang="en-US"/>
          </a:p>
        </p:txBody>
      </p:sp>
      <p:sp>
        <p:nvSpPr>
          <p:cNvPr id="5" name="Footer Placeholder 4">
            <a:extLst>
              <a:ext uri="{FF2B5EF4-FFF2-40B4-BE49-F238E27FC236}">
                <a16:creationId xmlns:a16="http://schemas.microsoft.com/office/drawing/2014/main" id="{B5BB41F7-BAD5-41B8-8062-A53F55E87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B0A58-1835-4C2C-A0A2-6599D2BBE223}"/>
              </a:ext>
            </a:extLst>
          </p:cNvPr>
          <p:cNvSpPr>
            <a:spLocks noGrp="1"/>
          </p:cNvSpPr>
          <p:nvPr>
            <p:ph type="sldNum" sz="quarter" idx="12"/>
          </p:nvPr>
        </p:nvSpPr>
        <p:spPr/>
        <p:txBody>
          <a:bodyPr/>
          <a:lstStyle/>
          <a:p>
            <a:fld id="{D42251ED-3C90-4676-8CE5-D97E7B1AEAF4}" type="slidenum">
              <a:rPr lang="en-US" smtClean="0"/>
              <a:t>‹#›</a:t>
            </a:fld>
            <a:endParaRPr lang="en-US"/>
          </a:p>
        </p:txBody>
      </p:sp>
    </p:spTree>
    <p:extLst>
      <p:ext uri="{BB962C8B-B14F-4D97-AF65-F5344CB8AC3E}">
        <p14:creationId xmlns:p14="http://schemas.microsoft.com/office/powerpoint/2010/main" val="145850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2B57-BC89-4EF1-AFE0-FF3DE56AFB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E25DA1-AAEF-42CC-B86B-6E049AE718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C6E18-6C63-44D3-9593-9AC33BA065A5}"/>
              </a:ext>
            </a:extLst>
          </p:cNvPr>
          <p:cNvSpPr>
            <a:spLocks noGrp="1"/>
          </p:cNvSpPr>
          <p:nvPr>
            <p:ph type="dt" sz="half" idx="10"/>
          </p:nvPr>
        </p:nvSpPr>
        <p:spPr/>
        <p:txBody>
          <a:bodyPr/>
          <a:lstStyle/>
          <a:p>
            <a:fld id="{9163D117-43B0-4428-A560-B038BD29B949}" type="datetimeFigureOut">
              <a:rPr lang="en-US" smtClean="0"/>
              <a:t>6/25/2018</a:t>
            </a:fld>
            <a:endParaRPr lang="en-US"/>
          </a:p>
        </p:txBody>
      </p:sp>
      <p:sp>
        <p:nvSpPr>
          <p:cNvPr id="5" name="Footer Placeholder 4">
            <a:extLst>
              <a:ext uri="{FF2B5EF4-FFF2-40B4-BE49-F238E27FC236}">
                <a16:creationId xmlns:a16="http://schemas.microsoft.com/office/drawing/2014/main" id="{7C1EDA30-20A0-40EC-B642-6496703F0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ED248-E927-47C6-9666-57E0AC41DFF7}"/>
              </a:ext>
            </a:extLst>
          </p:cNvPr>
          <p:cNvSpPr>
            <a:spLocks noGrp="1"/>
          </p:cNvSpPr>
          <p:nvPr>
            <p:ph type="sldNum" sz="quarter" idx="12"/>
          </p:nvPr>
        </p:nvSpPr>
        <p:spPr/>
        <p:txBody>
          <a:bodyPr/>
          <a:lstStyle/>
          <a:p>
            <a:fld id="{D42251ED-3C90-4676-8CE5-D97E7B1AEAF4}" type="slidenum">
              <a:rPr lang="en-US" smtClean="0"/>
              <a:t>‹#›</a:t>
            </a:fld>
            <a:endParaRPr lang="en-US"/>
          </a:p>
        </p:txBody>
      </p:sp>
    </p:spTree>
    <p:extLst>
      <p:ext uri="{BB962C8B-B14F-4D97-AF65-F5344CB8AC3E}">
        <p14:creationId xmlns:p14="http://schemas.microsoft.com/office/powerpoint/2010/main" val="394863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386-4601-4517-9922-DE2506BA05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11D57C-6EDC-4769-84EC-0FB1310F9D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B96499-86D4-4721-8566-8192D49DE9A4}"/>
              </a:ext>
            </a:extLst>
          </p:cNvPr>
          <p:cNvSpPr>
            <a:spLocks noGrp="1"/>
          </p:cNvSpPr>
          <p:nvPr>
            <p:ph type="dt" sz="half" idx="10"/>
          </p:nvPr>
        </p:nvSpPr>
        <p:spPr/>
        <p:txBody>
          <a:bodyPr/>
          <a:lstStyle/>
          <a:p>
            <a:fld id="{9163D117-43B0-4428-A560-B038BD29B949}" type="datetimeFigureOut">
              <a:rPr lang="en-US" smtClean="0"/>
              <a:t>6/25/2018</a:t>
            </a:fld>
            <a:endParaRPr lang="en-US"/>
          </a:p>
        </p:txBody>
      </p:sp>
      <p:sp>
        <p:nvSpPr>
          <p:cNvPr id="5" name="Footer Placeholder 4">
            <a:extLst>
              <a:ext uri="{FF2B5EF4-FFF2-40B4-BE49-F238E27FC236}">
                <a16:creationId xmlns:a16="http://schemas.microsoft.com/office/drawing/2014/main" id="{9C4AD89D-FE36-4B20-A29B-D9A47BDD4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5AB98-DB2C-48E7-BD60-1506731D05DC}"/>
              </a:ext>
            </a:extLst>
          </p:cNvPr>
          <p:cNvSpPr>
            <a:spLocks noGrp="1"/>
          </p:cNvSpPr>
          <p:nvPr>
            <p:ph type="sldNum" sz="quarter" idx="12"/>
          </p:nvPr>
        </p:nvSpPr>
        <p:spPr/>
        <p:txBody>
          <a:bodyPr/>
          <a:lstStyle/>
          <a:p>
            <a:fld id="{D42251ED-3C90-4676-8CE5-D97E7B1AEAF4}" type="slidenum">
              <a:rPr lang="en-US" smtClean="0"/>
              <a:t>‹#›</a:t>
            </a:fld>
            <a:endParaRPr lang="en-US"/>
          </a:p>
        </p:txBody>
      </p:sp>
    </p:spTree>
    <p:extLst>
      <p:ext uri="{BB962C8B-B14F-4D97-AF65-F5344CB8AC3E}">
        <p14:creationId xmlns:p14="http://schemas.microsoft.com/office/powerpoint/2010/main" val="357526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DD83-B3CB-4662-8676-0F65760F00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696E2-BC4D-4357-8B7C-3B3D57F197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F03B3A-68BC-4789-AA45-6D95FD1D37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2B5B9A-13BF-49A6-BDAC-E2DCCF15F3A5}"/>
              </a:ext>
            </a:extLst>
          </p:cNvPr>
          <p:cNvSpPr>
            <a:spLocks noGrp="1"/>
          </p:cNvSpPr>
          <p:nvPr>
            <p:ph type="dt" sz="half" idx="10"/>
          </p:nvPr>
        </p:nvSpPr>
        <p:spPr/>
        <p:txBody>
          <a:bodyPr/>
          <a:lstStyle/>
          <a:p>
            <a:fld id="{9163D117-43B0-4428-A560-B038BD29B949}" type="datetimeFigureOut">
              <a:rPr lang="en-US" smtClean="0"/>
              <a:t>6/25/2018</a:t>
            </a:fld>
            <a:endParaRPr lang="en-US"/>
          </a:p>
        </p:txBody>
      </p:sp>
      <p:sp>
        <p:nvSpPr>
          <p:cNvPr id="6" name="Footer Placeholder 5">
            <a:extLst>
              <a:ext uri="{FF2B5EF4-FFF2-40B4-BE49-F238E27FC236}">
                <a16:creationId xmlns:a16="http://schemas.microsoft.com/office/drawing/2014/main" id="{36E703DA-C944-4F47-A234-EFA91F564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814F6-FA93-4B33-AF3B-B6DB5A02A4B8}"/>
              </a:ext>
            </a:extLst>
          </p:cNvPr>
          <p:cNvSpPr>
            <a:spLocks noGrp="1"/>
          </p:cNvSpPr>
          <p:nvPr>
            <p:ph type="sldNum" sz="quarter" idx="12"/>
          </p:nvPr>
        </p:nvSpPr>
        <p:spPr/>
        <p:txBody>
          <a:bodyPr/>
          <a:lstStyle/>
          <a:p>
            <a:fld id="{D42251ED-3C90-4676-8CE5-D97E7B1AEAF4}" type="slidenum">
              <a:rPr lang="en-US" smtClean="0"/>
              <a:t>‹#›</a:t>
            </a:fld>
            <a:endParaRPr lang="en-US"/>
          </a:p>
        </p:txBody>
      </p:sp>
    </p:spTree>
    <p:extLst>
      <p:ext uri="{BB962C8B-B14F-4D97-AF65-F5344CB8AC3E}">
        <p14:creationId xmlns:p14="http://schemas.microsoft.com/office/powerpoint/2010/main" val="180150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0D64-E53E-4373-A387-41B506BFC9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7AD400-2DBB-4180-94F0-4CFDBC7C4D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E4E3C3-BCBF-4417-9030-ECCDE4A8CE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CD14BF-000E-4C56-A16E-B76472C23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13993B-CBFA-4186-B3E4-1947B418F4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49FA8-BE26-4214-B3CB-43C3B05A0C84}"/>
              </a:ext>
            </a:extLst>
          </p:cNvPr>
          <p:cNvSpPr>
            <a:spLocks noGrp="1"/>
          </p:cNvSpPr>
          <p:nvPr>
            <p:ph type="dt" sz="half" idx="10"/>
          </p:nvPr>
        </p:nvSpPr>
        <p:spPr/>
        <p:txBody>
          <a:bodyPr/>
          <a:lstStyle/>
          <a:p>
            <a:fld id="{9163D117-43B0-4428-A560-B038BD29B949}" type="datetimeFigureOut">
              <a:rPr lang="en-US" smtClean="0"/>
              <a:t>6/25/2018</a:t>
            </a:fld>
            <a:endParaRPr lang="en-US"/>
          </a:p>
        </p:txBody>
      </p:sp>
      <p:sp>
        <p:nvSpPr>
          <p:cNvPr id="8" name="Footer Placeholder 7">
            <a:extLst>
              <a:ext uri="{FF2B5EF4-FFF2-40B4-BE49-F238E27FC236}">
                <a16:creationId xmlns:a16="http://schemas.microsoft.com/office/drawing/2014/main" id="{E1B3C2A2-E760-41DF-A2A7-EE4C867249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79EC5-D44B-4FDB-990A-94411190C680}"/>
              </a:ext>
            </a:extLst>
          </p:cNvPr>
          <p:cNvSpPr>
            <a:spLocks noGrp="1"/>
          </p:cNvSpPr>
          <p:nvPr>
            <p:ph type="sldNum" sz="quarter" idx="12"/>
          </p:nvPr>
        </p:nvSpPr>
        <p:spPr/>
        <p:txBody>
          <a:bodyPr/>
          <a:lstStyle/>
          <a:p>
            <a:fld id="{D42251ED-3C90-4676-8CE5-D97E7B1AEAF4}" type="slidenum">
              <a:rPr lang="en-US" smtClean="0"/>
              <a:t>‹#›</a:t>
            </a:fld>
            <a:endParaRPr lang="en-US"/>
          </a:p>
        </p:txBody>
      </p:sp>
    </p:spTree>
    <p:extLst>
      <p:ext uri="{BB962C8B-B14F-4D97-AF65-F5344CB8AC3E}">
        <p14:creationId xmlns:p14="http://schemas.microsoft.com/office/powerpoint/2010/main" val="379524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862D-5AB1-4876-81C9-03C8A4ACE1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E80660-89A6-4D1D-B19B-F6908A3F0D4A}"/>
              </a:ext>
            </a:extLst>
          </p:cNvPr>
          <p:cNvSpPr>
            <a:spLocks noGrp="1"/>
          </p:cNvSpPr>
          <p:nvPr>
            <p:ph type="dt" sz="half" idx="10"/>
          </p:nvPr>
        </p:nvSpPr>
        <p:spPr/>
        <p:txBody>
          <a:bodyPr/>
          <a:lstStyle/>
          <a:p>
            <a:fld id="{9163D117-43B0-4428-A560-B038BD29B949}" type="datetimeFigureOut">
              <a:rPr lang="en-US" smtClean="0"/>
              <a:t>6/25/2018</a:t>
            </a:fld>
            <a:endParaRPr lang="en-US"/>
          </a:p>
        </p:txBody>
      </p:sp>
      <p:sp>
        <p:nvSpPr>
          <p:cNvPr id="4" name="Footer Placeholder 3">
            <a:extLst>
              <a:ext uri="{FF2B5EF4-FFF2-40B4-BE49-F238E27FC236}">
                <a16:creationId xmlns:a16="http://schemas.microsoft.com/office/drawing/2014/main" id="{E44883B5-2CA3-4E7A-99D9-615A65475C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E4BCF0-4C60-4B9D-A615-226694540292}"/>
              </a:ext>
            </a:extLst>
          </p:cNvPr>
          <p:cNvSpPr>
            <a:spLocks noGrp="1"/>
          </p:cNvSpPr>
          <p:nvPr>
            <p:ph type="sldNum" sz="quarter" idx="12"/>
          </p:nvPr>
        </p:nvSpPr>
        <p:spPr/>
        <p:txBody>
          <a:bodyPr/>
          <a:lstStyle/>
          <a:p>
            <a:fld id="{D42251ED-3C90-4676-8CE5-D97E7B1AEAF4}" type="slidenum">
              <a:rPr lang="en-US" smtClean="0"/>
              <a:t>‹#›</a:t>
            </a:fld>
            <a:endParaRPr lang="en-US"/>
          </a:p>
        </p:txBody>
      </p:sp>
    </p:spTree>
    <p:extLst>
      <p:ext uri="{BB962C8B-B14F-4D97-AF65-F5344CB8AC3E}">
        <p14:creationId xmlns:p14="http://schemas.microsoft.com/office/powerpoint/2010/main" val="79119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C2975-0AAA-47C9-839D-04D9FF7C725D}"/>
              </a:ext>
            </a:extLst>
          </p:cNvPr>
          <p:cNvSpPr>
            <a:spLocks noGrp="1"/>
          </p:cNvSpPr>
          <p:nvPr>
            <p:ph type="dt" sz="half" idx="10"/>
          </p:nvPr>
        </p:nvSpPr>
        <p:spPr/>
        <p:txBody>
          <a:bodyPr/>
          <a:lstStyle/>
          <a:p>
            <a:fld id="{9163D117-43B0-4428-A560-B038BD29B949}" type="datetimeFigureOut">
              <a:rPr lang="en-US" smtClean="0"/>
              <a:t>6/25/2018</a:t>
            </a:fld>
            <a:endParaRPr lang="en-US"/>
          </a:p>
        </p:txBody>
      </p:sp>
      <p:sp>
        <p:nvSpPr>
          <p:cNvPr id="3" name="Footer Placeholder 2">
            <a:extLst>
              <a:ext uri="{FF2B5EF4-FFF2-40B4-BE49-F238E27FC236}">
                <a16:creationId xmlns:a16="http://schemas.microsoft.com/office/drawing/2014/main" id="{6570ACC0-D512-4816-8C99-CF77A047D7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1A77CB-4CCC-48CA-B632-A3AFFFDFC6DA}"/>
              </a:ext>
            </a:extLst>
          </p:cNvPr>
          <p:cNvSpPr>
            <a:spLocks noGrp="1"/>
          </p:cNvSpPr>
          <p:nvPr>
            <p:ph type="sldNum" sz="quarter" idx="12"/>
          </p:nvPr>
        </p:nvSpPr>
        <p:spPr/>
        <p:txBody>
          <a:bodyPr/>
          <a:lstStyle/>
          <a:p>
            <a:fld id="{D42251ED-3C90-4676-8CE5-D97E7B1AEAF4}" type="slidenum">
              <a:rPr lang="en-US" smtClean="0"/>
              <a:t>‹#›</a:t>
            </a:fld>
            <a:endParaRPr lang="en-US"/>
          </a:p>
        </p:txBody>
      </p:sp>
    </p:spTree>
    <p:extLst>
      <p:ext uri="{BB962C8B-B14F-4D97-AF65-F5344CB8AC3E}">
        <p14:creationId xmlns:p14="http://schemas.microsoft.com/office/powerpoint/2010/main" val="15698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785F-A5FC-4B4C-97E0-DB564C936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3878FB-4292-4DFC-AE3C-A7E90B2113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78DBD1-B360-4ADE-B3F1-80AA7DE75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1064DD-FBCD-404A-9BB6-EABC90E1147C}"/>
              </a:ext>
            </a:extLst>
          </p:cNvPr>
          <p:cNvSpPr>
            <a:spLocks noGrp="1"/>
          </p:cNvSpPr>
          <p:nvPr>
            <p:ph type="dt" sz="half" idx="10"/>
          </p:nvPr>
        </p:nvSpPr>
        <p:spPr/>
        <p:txBody>
          <a:bodyPr/>
          <a:lstStyle/>
          <a:p>
            <a:fld id="{9163D117-43B0-4428-A560-B038BD29B949}" type="datetimeFigureOut">
              <a:rPr lang="en-US" smtClean="0"/>
              <a:t>6/25/2018</a:t>
            </a:fld>
            <a:endParaRPr lang="en-US"/>
          </a:p>
        </p:txBody>
      </p:sp>
      <p:sp>
        <p:nvSpPr>
          <p:cNvPr id="6" name="Footer Placeholder 5">
            <a:extLst>
              <a:ext uri="{FF2B5EF4-FFF2-40B4-BE49-F238E27FC236}">
                <a16:creationId xmlns:a16="http://schemas.microsoft.com/office/drawing/2014/main" id="{638A20B4-BB3E-4514-A4D5-812A63CF4E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45128-B35B-4002-9D42-408633579DD1}"/>
              </a:ext>
            </a:extLst>
          </p:cNvPr>
          <p:cNvSpPr>
            <a:spLocks noGrp="1"/>
          </p:cNvSpPr>
          <p:nvPr>
            <p:ph type="sldNum" sz="quarter" idx="12"/>
          </p:nvPr>
        </p:nvSpPr>
        <p:spPr/>
        <p:txBody>
          <a:bodyPr/>
          <a:lstStyle/>
          <a:p>
            <a:fld id="{D42251ED-3C90-4676-8CE5-D97E7B1AEAF4}" type="slidenum">
              <a:rPr lang="en-US" smtClean="0"/>
              <a:t>‹#›</a:t>
            </a:fld>
            <a:endParaRPr lang="en-US"/>
          </a:p>
        </p:txBody>
      </p:sp>
    </p:spTree>
    <p:extLst>
      <p:ext uri="{BB962C8B-B14F-4D97-AF65-F5344CB8AC3E}">
        <p14:creationId xmlns:p14="http://schemas.microsoft.com/office/powerpoint/2010/main" val="14916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D20B-4B2F-48D6-AAB7-DE0930530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59CA4F-9A76-4B51-8805-9237C1EE60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654300-3DB1-4E81-A5FD-ECF9B27AD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EBFF97-9828-4017-97A7-EAA561A3B18F}"/>
              </a:ext>
            </a:extLst>
          </p:cNvPr>
          <p:cNvSpPr>
            <a:spLocks noGrp="1"/>
          </p:cNvSpPr>
          <p:nvPr>
            <p:ph type="dt" sz="half" idx="10"/>
          </p:nvPr>
        </p:nvSpPr>
        <p:spPr/>
        <p:txBody>
          <a:bodyPr/>
          <a:lstStyle/>
          <a:p>
            <a:fld id="{9163D117-43B0-4428-A560-B038BD29B949}" type="datetimeFigureOut">
              <a:rPr lang="en-US" smtClean="0"/>
              <a:t>6/25/2018</a:t>
            </a:fld>
            <a:endParaRPr lang="en-US"/>
          </a:p>
        </p:txBody>
      </p:sp>
      <p:sp>
        <p:nvSpPr>
          <p:cNvPr id="6" name="Footer Placeholder 5">
            <a:extLst>
              <a:ext uri="{FF2B5EF4-FFF2-40B4-BE49-F238E27FC236}">
                <a16:creationId xmlns:a16="http://schemas.microsoft.com/office/drawing/2014/main" id="{14379F67-5BC9-42F6-A1E8-AAA442807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19C5CE-7934-4F21-87AF-BAC06966AE32}"/>
              </a:ext>
            </a:extLst>
          </p:cNvPr>
          <p:cNvSpPr>
            <a:spLocks noGrp="1"/>
          </p:cNvSpPr>
          <p:nvPr>
            <p:ph type="sldNum" sz="quarter" idx="12"/>
          </p:nvPr>
        </p:nvSpPr>
        <p:spPr/>
        <p:txBody>
          <a:bodyPr/>
          <a:lstStyle/>
          <a:p>
            <a:fld id="{D42251ED-3C90-4676-8CE5-D97E7B1AEAF4}" type="slidenum">
              <a:rPr lang="en-US" smtClean="0"/>
              <a:t>‹#›</a:t>
            </a:fld>
            <a:endParaRPr lang="en-US"/>
          </a:p>
        </p:txBody>
      </p:sp>
    </p:spTree>
    <p:extLst>
      <p:ext uri="{BB962C8B-B14F-4D97-AF65-F5344CB8AC3E}">
        <p14:creationId xmlns:p14="http://schemas.microsoft.com/office/powerpoint/2010/main" val="140814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B1F7A3-837B-40AA-B6A1-1B67CB0AA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8FC9F9-A424-42DB-AC68-B88228D26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3518F-C38E-4CF8-A125-C7E579AE2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3D117-43B0-4428-A560-B038BD29B949}" type="datetimeFigureOut">
              <a:rPr lang="en-US" smtClean="0"/>
              <a:t>6/25/2018</a:t>
            </a:fld>
            <a:endParaRPr lang="en-US"/>
          </a:p>
        </p:txBody>
      </p:sp>
      <p:sp>
        <p:nvSpPr>
          <p:cNvPr id="5" name="Footer Placeholder 4">
            <a:extLst>
              <a:ext uri="{FF2B5EF4-FFF2-40B4-BE49-F238E27FC236}">
                <a16:creationId xmlns:a16="http://schemas.microsoft.com/office/drawing/2014/main" id="{9134D1F8-2842-4A87-9F91-CCC4838EC1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6AD5D1-5CB4-47C3-BA0C-B696852409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251ED-3C90-4676-8CE5-D97E7B1AEAF4}" type="slidenum">
              <a:rPr lang="en-US" smtClean="0"/>
              <a:t>‹#›</a:t>
            </a:fld>
            <a:endParaRPr lang="en-US"/>
          </a:p>
        </p:txBody>
      </p:sp>
    </p:spTree>
    <p:extLst>
      <p:ext uri="{BB962C8B-B14F-4D97-AF65-F5344CB8AC3E}">
        <p14:creationId xmlns:p14="http://schemas.microsoft.com/office/powerpoint/2010/main" val="1673376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39F7-1603-4AC7-B25A-ACE8DEAD359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53EB91E-1086-48A7-8C7D-A3E42052D48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278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3221C2-9450-4FED-9263-E6D974C866A7}"/>
              </a:ext>
            </a:extLst>
          </p:cNvPr>
          <p:cNvPicPr>
            <a:picLocks noChangeAspect="1"/>
          </p:cNvPicPr>
          <p:nvPr/>
        </p:nvPicPr>
        <p:blipFill>
          <a:blip r:embed="rId2"/>
          <a:stretch>
            <a:fillRect/>
          </a:stretch>
        </p:blipFill>
        <p:spPr>
          <a:xfrm>
            <a:off x="1006866" y="1196559"/>
            <a:ext cx="4438650" cy="3705225"/>
          </a:xfrm>
          <a:prstGeom prst="rect">
            <a:avLst/>
          </a:prstGeom>
        </p:spPr>
      </p:pic>
      <p:pic>
        <p:nvPicPr>
          <p:cNvPr id="3" name="Picture 2">
            <a:extLst>
              <a:ext uri="{FF2B5EF4-FFF2-40B4-BE49-F238E27FC236}">
                <a16:creationId xmlns:a16="http://schemas.microsoft.com/office/drawing/2014/main" id="{606F6439-7E83-4AA1-973A-E61E0FE8701E}"/>
              </a:ext>
            </a:extLst>
          </p:cNvPr>
          <p:cNvPicPr>
            <a:picLocks noChangeAspect="1"/>
          </p:cNvPicPr>
          <p:nvPr/>
        </p:nvPicPr>
        <p:blipFill>
          <a:blip r:embed="rId3"/>
          <a:stretch>
            <a:fillRect/>
          </a:stretch>
        </p:blipFill>
        <p:spPr>
          <a:xfrm>
            <a:off x="5687084" y="1196559"/>
            <a:ext cx="4391025" cy="3581400"/>
          </a:xfrm>
          <a:prstGeom prst="rect">
            <a:avLst/>
          </a:prstGeom>
        </p:spPr>
      </p:pic>
      <p:sp>
        <p:nvSpPr>
          <p:cNvPr id="4" name="Rectangle 3">
            <a:extLst>
              <a:ext uri="{FF2B5EF4-FFF2-40B4-BE49-F238E27FC236}">
                <a16:creationId xmlns:a16="http://schemas.microsoft.com/office/drawing/2014/main" id="{4A2C8128-58BC-4283-8A7A-2872F57C4E78}"/>
              </a:ext>
            </a:extLst>
          </p:cNvPr>
          <p:cNvSpPr/>
          <p:nvPr/>
        </p:nvSpPr>
        <p:spPr>
          <a:xfrm>
            <a:off x="1137212" y="4826391"/>
            <a:ext cx="4549872" cy="923330"/>
          </a:xfrm>
          <a:prstGeom prst="rect">
            <a:avLst/>
          </a:prstGeom>
        </p:spPr>
        <p:txBody>
          <a:bodyPr wrap="square">
            <a:spAutoFit/>
          </a:bodyPr>
          <a:lstStyle/>
          <a:p>
            <a:r>
              <a:rPr lang="en-US" dirty="0"/>
              <a:t>Cycling performance of NMC811 full cells with different graphite anodes during C/3-C/3 aging cycles from 3.0 to 4.2 V at 30◦C</a:t>
            </a:r>
          </a:p>
        </p:txBody>
      </p:sp>
      <p:sp>
        <p:nvSpPr>
          <p:cNvPr id="5" name="Rectangle 4">
            <a:extLst>
              <a:ext uri="{FF2B5EF4-FFF2-40B4-BE49-F238E27FC236}">
                <a16:creationId xmlns:a16="http://schemas.microsoft.com/office/drawing/2014/main" id="{BD3741BE-03CE-4F42-9F44-E1DC8DC5126C}"/>
              </a:ext>
            </a:extLst>
          </p:cNvPr>
          <p:cNvSpPr/>
          <p:nvPr/>
        </p:nvSpPr>
        <p:spPr>
          <a:xfrm>
            <a:off x="5817430" y="4777959"/>
            <a:ext cx="4785874" cy="923330"/>
          </a:xfrm>
          <a:prstGeom prst="rect">
            <a:avLst/>
          </a:prstGeom>
        </p:spPr>
        <p:txBody>
          <a:bodyPr wrap="square">
            <a:spAutoFit/>
          </a:bodyPr>
          <a:lstStyle/>
          <a:p>
            <a:r>
              <a:rPr lang="en-US" dirty="0"/>
              <a:t>Rate capability of NMC811 half cells with a fresh cathode and cathodes extracted from full cells with different graphite anodes after aging cycles.</a:t>
            </a:r>
          </a:p>
        </p:txBody>
      </p:sp>
    </p:spTree>
    <p:extLst>
      <p:ext uri="{BB962C8B-B14F-4D97-AF65-F5344CB8AC3E}">
        <p14:creationId xmlns:p14="http://schemas.microsoft.com/office/powerpoint/2010/main" val="389885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3FBA82-C393-4CD2-885D-F8FBE101062A}"/>
              </a:ext>
            </a:extLst>
          </p:cNvPr>
          <p:cNvPicPr>
            <a:picLocks noChangeAspect="1"/>
          </p:cNvPicPr>
          <p:nvPr/>
        </p:nvPicPr>
        <p:blipFill>
          <a:blip r:embed="rId2"/>
          <a:stretch>
            <a:fillRect/>
          </a:stretch>
        </p:blipFill>
        <p:spPr>
          <a:xfrm>
            <a:off x="646307" y="1425599"/>
            <a:ext cx="4371975" cy="3190875"/>
          </a:xfrm>
          <a:prstGeom prst="rect">
            <a:avLst/>
          </a:prstGeom>
        </p:spPr>
      </p:pic>
      <p:pic>
        <p:nvPicPr>
          <p:cNvPr id="3" name="Picture 2">
            <a:extLst>
              <a:ext uri="{FF2B5EF4-FFF2-40B4-BE49-F238E27FC236}">
                <a16:creationId xmlns:a16="http://schemas.microsoft.com/office/drawing/2014/main" id="{26A00647-3CA7-4F49-82B4-CBB150B0C1E9}"/>
              </a:ext>
            </a:extLst>
          </p:cNvPr>
          <p:cNvPicPr>
            <a:picLocks noChangeAspect="1"/>
          </p:cNvPicPr>
          <p:nvPr/>
        </p:nvPicPr>
        <p:blipFill>
          <a:blip r:embed="rId3"/>
          <a:stretch>
            <a:fillRect/>
          </a:stretch>
        </p:blipFill>
        <p:spPr>
          <a:xfrm>
            <a:off x="5347920" y="1642989"/>
            <a:ext cx="5779112" cy="2973485"/>
          </a:xfrm>
          <a:prstGeom prst="rect">
            <a:avLst/>
          </a:prstGeom>
        </p:spPr>
      </p:pic>
      <p:sp>
        <p:nvSpPr>
          <p:cNvPr id="4" name="Rectangle 3">
            <a:extLst>
              <a:ext uri="{FF2B5EF4-FFF2-40B4-BE49-F238E27FC236}">
                <a16:creationId xmlns:a16="http://schemas.microsoft.com/office/drawing/2014/main" id="{5E1C0B2D-3012-4186-B347-80F6AFF66E34}"/>
              </a:ext>
            </a:extLst>
          </p:cNvPr>
          <p:cNvSpPr/>
          <p:nvPr/>
        </p:nvSpPr>
        <p:spPr>
          <a:xfrm>
            <a:off x="646307" y="4459458"/>
            <a:ext cx="479108" cy="2813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1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BF40DC-7E75-4989-A745-E3651A2F708D}"/>
              </a:ext>
            </a:extLst>
          </p:cNvPr>
          <p:cNvPicPr>
            <a:picLocks noChangeAspect="1"/>
          </p:cNvPicPr>
          <p:nvPr/>
        </p:nvPicPr>
        <p:blipFill>
          <a:blip r:embed="rId2"/>
          <a:stretch>
            <a:fillRect/>
          </a:stretch>
        </p:blipFill>
        <p:spPr>
          <a:xfrm>
            <a:off x="267980" y="1502606"/>
            <a:ext cx="4695825" cy="3543300"/>
          </a:xfrm>
          <a:prstGeom prst="rect">
            <a:avLst/>
          </a:prstGeom>
        </p:spPr>
      </p:pic>
      <p:sp>
        <p:nvSpPr>
          <p:cNvPr id="3" name="Rectangle 2">
            <a:extLst>
              <a:ext uri="{FF2B5EF4-FFF2-40B4-BE49-F238E27FC236}">
                <a16:creationId xmlns:a16="http://schemas.microsoft.com/office/drawing/2014/main" id="{CE72B6C0-1135-4E87-929C-2CFBB9EFB6B4}"/>
              </a:ext>
            </a:extLst>
          </p:cNvPr>
          <p:cNvSpPr/>
          <p:nvPr/>
        </p:nvSpPr>
        <p:spPr>
          <a:xfrm>
            <a:off x="267980" y="5045906"/>
            <a:ext cx="4875409" cy="1200329"/>
          </a:xfrm>
          <a:prstGeom prst="rect">
            <a:avLst/>
          </a:prstGeom>
        </p:spPr>
        <p:txBody>
          <a:bodyPr wrap="square">
            <a:spAutoFit/>
          </a:bodyPr>
          <a:lstStyle/>
          <a:p>
            <a:pPr algn="just"/>
            <a:r>
              <a:rPr lang="en-US" dirty="0"/>
              <a:t>Time progressions of Nyquist plots (100 kHz – 0.01 Hz, 30◦C) for the cathode in (</a:t>
            </a:r>
            <a:r>
              <a:rPr lang="en-US" dirty="0" err="1"/>
              <a:t>i</a:t>
            </a:r>
            <a:r>
              <a:rPr lang="en-US" dirty="0"/>
              <a:t>) NCM811/LTO and (ii) NCM811/Gr cells during their calendar-aging (see legend for color coding of the traces).</a:t>
            </a:r>
          </a:p>
        </p:txBody>
      </p:sp>
      <p:pic>
        <p:nvPicPr>
          <p:cNvPr id="4" name="Picture 3">
            <a:extLst>
              <a:ext uri="{FF2B5EF4-FFF2-40B4-BE49-F238E27FC236}">
                <a16:creationId xmlns:a16="http://schemas.microsoft.com/office/drawing/2014/main" id="{1ACC16F5-6032-4BF3-B7ED-4122D12FDFF3}"/>
              </a:ext>
            </a:extLst>
          </p:cNvPr>
          <p:cNvPicPr>
            <a:picLocks noChangeAspect="1"/>
          </p:cNvPicPr>
          <p:nvPr/>
        </p:nvPicPr>
        <p:blipFill>
          <a:blip r:embed="rId3"/>
          <a:stretch>
            <a:fillRect/>
          </a:stretch>
        </p:blipFill>
        <p:spPr>
          <a:xfrm>
            <a:off x="5245856" y="1502606"/>
            <a:ext cx="6343650" cy="2752725"/>
          </a:xfrm>
          <a:prstGeom prst="rect">
            <a:avLst/>
          </a:prstGeom>
        </p:spPr>
      </p:pic>
      <p:sp>
        <p:nvSpPr>
          <p:cNvPr id="5" name="Rectangle 4">
            <a:extLst>
              <a:ext uri="{FF2B5EF4-FFF2-40B4-BE49-F238E27FC236}">
                <a16:creationId xmlns:a16="http://schemas.microsoft.com/office/drawing/2014/main" id="{A2E050F5-FC47-4258-8B80-7598EB48C1B3}"/>
              </a:ext>
            </a:extLst>
          </p:cNvPr>
          <p:cNvSpPr/>
          <p:nvPr/>
        </p:nvSpPr>
        <p:spPr>
          <a:xfrm>
            <a:off x="5245856" y="4430353"/>
            <a:ext cx="6946144" cy="1815882"/>
          </a:xfrm>
          <a:prstGeom prst="rect">
            <a:avLst/>
          </a:prstGeom>
        </p:spPr>
        <p:txBody>
          <a:bodyPr wrap="square">
            <a:spAutoFit/>
          </a:bodyPr>
          <a:lstStyle/>
          <a:p>
            <a:pPr algn="just"/>
            <a:r>
              <a:rPr lang="en-US" sz="1400" dirty="0"/>
              <a:t>A sketch of cells with NCM cathodes paired with (left) </a:t>
            </a:r>
            <a:r>
              <a:rPr lang="en-US" sz="1400" dirty="0" err="1"/>
              <a:t>lithiated</a:t>
            </a:r>
            <a:r>
              <a:rPr lang="en-US" sz="1400" dirty="0"/>
              <a:t> graphite and (right) LTO anodes. In Gr cells, the gases generated on the electrodes by reduction and oxidation of the electrolyte and impurities (including moisture) are partially consumed by the anode itself, whereas LTO electrode remains unreactive. Diffusion of these gases, primarily H2, into the thin O-depleted subsurface layer (shown in green) and the crystalline interior (shown in magenta) of the oxide particles can cause the modification of their properties; e.g., by changing the rate of oxygen atom and Li+ ion transport through the O-depleted layer and by “</a:t>
            </a:r>
            <a:r>
              <a:rPr lang="en-US" sz="1400" dirty="0" err="1"/>
              <a:t>HELPing</a:t>
            </a:r>
            <a:r>
              <a:rPr lang="en-US" sz="1400" dirty="0"/>
              <a:t>” crack propagation in the interior. </a:t>
            </a:r>
          </a:p>
        </p:txBody>
      </p:sp>
    </p:spTree>
    <p:extLst>
      <p:ext uri="{BB962C8B-B14F-4D97-AF65-F5344CB8AC3E}">
        <p14:creationId xmlns:p14="http://schemas.microsoft.com/office/powerpoint/2010/main" val="160336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0AB22C-23FD-482F-8ED6-19F389B3665C}"/>
              </a:ext>
            </a:extLst>
          </p:cNvPr>
          <p:cNvPicPr>
            <a:picLocks noChangeAspect="1"/>
          </p:cNvPicPr>
          <p:nvPr/>
        </p:nvPicPr>
        <p:blipFill>
          <a:blip r:embed="rId2"/>
          <a:stretch>
            <a:fillRect/>
          </a:stretch>
        </p:blipFill>
        <p:spPr>
          <a:xfrm>
            <a:off x="185884" y="1590675"/>
            <a:ext cx="3992222" cy="2880370"/>
          </a:xfrm>
          <a:prstGeom prst="rect">
            <a:avLst/>
          </a:prstGeom>
        </p:spPr>
      </p:pic>
      <p:pic>
        <p:nvPicPr>
          <p:cNvPr id="3" name="Picture 2">
            <a:extLst>
              <a:ext uri="{FF2B5EF4-FFF2-40B4-BE49-F238E27FC236}">
                <a16:creationId xmlns:a16="http://schemas.microsoft.com/office/drawing/2014/main" id="{B46C07B4-869C-40C7-A348-A890DFABF9D5}"/>
              </a:ext>
            </a:extLst>
          </p:cNvPr>
          <p:cNvPicPr>
            <a:picLocks noChangeAspect="1"/>
          </p:cNvPicPr>
          <p:nvPr/>
        </p:nvPicPr>
        <p:blipFill>
          <a:blip r:embed="rId3"/>
          <a:stretch>
            <a:fillRect/>
          </a:stretch>
        </p:blipFill>
        <p:spPr>
          <a:xfrm>
            <a:off x="4339222" y="1590676"/>
            <a:ext cx="3883807" cy="2880370"/>
          </a:xfrm>
          <a:prstGeom prst="rect">
            <a:avLst/>
          </a:prstGeom>
        </p:spPr>
      </p:pic>
      <p:pic>
        <p:nvPicPr>
          <p:cNvPr id="4" name="Picture 3">
            <a:extLst>
              <a:ext uri="{FF2B5EF4-FFF2-40B4-BE49-F238E27FC236}">
                <a16:creationId xmlns:a16="http://schemas.microsoft.com/office/drawing/2014/main" id="{EA2224F7-B233-4EFC-BC4B-B63B98938131}"/>
              </a:ext>
            </a:extLst>
          </p:cNvPr>
          <p:cNvPicPr>
            <a:picLocks noChangeAspect="1"/>
          </p:cNvPicPr>
          <p:nvPr/>
        </p:nvPicPr>
        <p:blipFill>
          <a:blip r:embed="rId4"/>
          <a:stretch>
            <a:fillRect/>
          </a:stretch>
        </p:blipFill>
        <p:spPr>
          <a:xfrm>
            <a:off x="8223029" y="1590675"/>
            <a:ext cx="3720777" cy="2880370"/>
          </a:xfrm>
          <a:prstGeom prst="rect">
            <a:avLst/>
          </a:prstGeom>
        </p:spPr>
      </p:pic>
      <p:sp>
        <p:nvSpPr>
          <p:cNvPr id="5" name="Rectangle 4">
            <a:extLst>
              <a:ext uri="{FF2B5EF4-FFF2-40B4-BE49-F238E27FC236}">
                <a16:creationId xmlns:a16="http://schemas.microsoft.com/office/drawing/2014/main" id="{20429D51-6AEE-4497-8CD3-889BDCAA67AF}"/>
              </a:ext>
            </a:extLst>
          </p:cNvPr>
          <p:cNvSpPr/>
          <p:nvPr/>
        </p:nvSpPr>
        <p:spPr>
          <a:xfrm>
            <a:off x="185884" y="4471045"/>
            <a:ext cx="11757922" cy="923330"/>
          </a:xfrm>
          <a:prstGeom prst="rect">
            <a:avLst/>
          </a:prstGeom>
        </p:spPr>
        <p:txBody>
          <a:bodyPr wrap="square">
            <a:spAutoFit/>
          </a:bodyPr>
          <a:lstStyle/>
          <a:p>
            <a:r>
              <a:rPr lang="en-US" dirty="0"/>
              <a:t>Figure 12. (a) Rate capabilities with constant charging C-rate at 0.5 C followed by discharging at various C-rates from 0.5 to 80 C, and cycling performances at 0.5 C between 3.5 and 5 V at (b) 20◦C and (c) 60◦C for the LNMO-O2, LNMO-N, LNMO-5, LNMO-1 and LNMO-A samples</a:t>
            </a:r>
          </a:p>
        </p:txBody>
      </p:sp>
    </p:spTree>
    <p:extLst>
      <p:ext uri="{BB962C8B-B14F-4D97-AF65-F5344CB8AC3E}">
        <p14:creationId xmlns:p14="http://schemas.microsoft.com/office/powerpoint/2010/main" val="1413230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291</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Laisuo</dc:creator>
  <cp:lastModifiedBy>Laisuo</cp:lastModifiedBy>
  <cp:revision>5</cp:revision>
  <dcterms:created xsi:type="dcterms:W3CDTF">2018-06-17T10:41:17Z</dcterms:created>
  <dcterms:modified xsi:type="dcterms:W3CDTF">2018-06-25T13:04:40Z</dcterms:modified>
</cp:coreProperties>
</file>