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5" r:id="rId5"/>
    <p:sldId id="266" r:id="rId6"/>
    <p:sldId id="269" r:id="rId7"/>
    <p:sldId id="267" r:id="rId8"/>
    <p:sldId id="270" r:id="rId9"/>
    <p:sldId id="272" r:id="rId10"/>
    <p:sldId id="271" r:id="rId11"/>
    <p:sldId id="273" r:id="rId12"/>
    <p:sldId id="274" r:id="rId13"/>
    <p:sldId id="257" r:id="rId14"/>
    <p:sldId id="258" r:id="rId15"/>
    <p:sldId id="260" r:id="rId16"/>
    <p:sldId id="261" r:id="rId17"/>
    <p:sldId id="262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E82D-0DA5-4B21-AA68-D1D91C53E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C69F5-5B88-45EA-894D-EA0C94AFC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1954-B7CF-4FD5-BC72-62123672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D21CF-F463-4FF9-B6C9-BBFBE420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F067-ED40-4DA8-BDA6-CB8313A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E70A-856F-47F9-9DD8-60AB827F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8C03F-F2DD-4BAA-AAFC-6017062F4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1BCB-81C7-4D29-AC5F-758AD805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52D2-7501-4DAA-9ECC-937BB67A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C1C7-4C0A-435E-8A77-E3EF6EC7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ED0DE-8989-4E22-978E-17B7A122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406C7-7670-4A17-9875-36101EE7C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BEB1-D98D-44A6-B59C-05D82ED4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E0CE-A06E-4AD4-821B-D7F58721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DAF3-08E1-4136-A0A8-3478080E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1914-2C1E-46EE-87EA-137AB87A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16959-5628-4BB2-AC5D-34489FC4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A9DC-E431-424A-B941-10392FA4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86E93-5714-4343-A4F3-A6FC0C50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511D-2FD9-416E-ADB0-27E8AB4B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EB13-2797-4454-B6D6-91FFBF92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F5CCE-F504-4330-8E49-513868A6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159C-A045-4E1C-9178-1FD419E0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0395-A9EF-435C-BA5A-DE2BE230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FAE9-C40A-41CF-A020-3CDC6B6C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5987-6917-458C-8E29-D19F3283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CBE2-7FF4-4F2D-9805-48B310AD7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D255A-A544-4566-9CA3-0DAB2BDB9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D12CD-51A9-42BF-B9A3-D646E9D9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5A0AE-B365-4505-91B5-42C31B5E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B0F0-CCA8-4F37-830D-A431F25D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4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A371-F422-4D79-9043-7258AB38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C0E34-D385-4B0A-8457-45CEE148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B5823-071F-49DA-9EE7-07FC9FF08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96665-4541-4FB4-A8F4-A291F07CE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34A9F-D36B-4A19-B953-AF8D6235C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6DC2-66E1-41F0-AC7D-9DF4041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C7351-5E4B-4BD5-9FB1-A10E69B5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245D6-6EEC-4943-B330-CE5F90C1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9360-8EC0-46B5-B188-913186A6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3E364-4E20-4C77-B84D-797CE703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EA1CD-CD39-4481-BACF-D6A1C937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43BA3-042C-4565-AECA-2DF8AEC7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9AFB3-5BB6-46FD-831C-4FFEEEA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18D21-3C22-4C45-BEBA-4AB94F5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9F20B-3508-46CC-B52D-FA5816CC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F96-B744-400F-8541-A5E71D87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1706-420B-48F3-915E-3597CE23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89130-64F1-43C5-AC9A-9A94239D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C89E0-3382-43A8-AE9A-205AF7ED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BA63-AC09-4890-9AE7-DF91B674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5438-C078-4E31-9CE5-3C8C55D2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97A-EC8A-4407-B531-54DF3205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95900-7DDC-42CE-B582-F1D8C057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8E6E6-2868-4DA0-BDF4-701BC1FF9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7F2A1-EE0F-4D1D-9A8C-E9B9112A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DEB7D-CAAA-47A8-9E58-95456277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E34AE-7B3E-4BFB-97EE-C5034AB4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248C9-06D6-4A36-B359-4EE16966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F9A5-1B1B-4A28-93ED-40CEA070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C19F-CB70-42AE-8C9A-634904F84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5F65-9F5F-40B0-95BA-B52F523F923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63929-43F1-4E65-905B-59B748EDB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DA4C-B32A-4F90-BB85-0C77EC536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7A1F-FF8C-47A7-B62B-88FE2E1B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5571-071A-46DA-B40B-55D895A61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A6F22-F57A-4CC6-8813-5CC6B8BB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A5A3-BA2F-42E8-B077-7DE32D95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1D3825-38C6-4630-8367-4CCDE31DA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98" y="1978025"/>
            <a:ext cx="3799537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C79B65-07D0-4487-B413-67D47F567711}"/>
              </a:ext>
            </a:extLst>
          </p:cNvPr>
          <p:cNvSpPr/>
          <p:nvPr/>
        </p:nvSpPr>
        <p:spPr>
          <a:xfrm>
            <a:off x="267698" y="6432034"/>
            <a:ext cx="38046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J. </a:t>
            </a:r>
            <a:r>
              <a:rPr lang="en-US" sz="1400" dirty="0" err="1"/>
              <a:t>Electrochem</a:t>
            </a:r>
            <a:r>
              <a:rPr lang="en-US" sz="1400" dirty="0"/>
              <a:t>.  Soc., Vol. 139, No. 8, August 1992</a:t>
            </a:r>
          </a:p>
        </p:txBody>
      </p:sp>
    </p:spTree>
    <p:extLst>
      <p:ext uri="{BB962C8B-B14F-4D97-AF65-F5344CB8AC3E}">
        <p14:creationId xmlns:p14="http://schemas.microsoft.com/office/powerpoint/2010/main" val="62480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3603-BA42-450E-9610-63ACC794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466E6-7BC1-4540-8AD7-5E9401C1E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41" y="1967176"/>
            <a:ext cx="5808855" cy="3840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82FB2-E7FE-405F-BE28-AAF7C5BEE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439" y="1967176"/>
            <a:ext cx="5755562" cy="38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EF1A-247C-4B08-BC18-CFEC686C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D4C20D-DB13-4829-A4E4-D19028429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49" y="1904999"/>
            <a:ext cx="5775431" cy="3818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703C4-52B5-4148-8B23-6ACDAFFF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80" y="2188102"/>
            <a:ext cx="5940138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8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9C9-F40F-435E-A712-6820CA37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937A9-8E24-4D6A-A502-FB77AB8C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94" y="2077316"/>
            <a:ext cx="3733800" cy="32289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77FDDF-D4D9-4B2E-BC10-81FAD4C4A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8428" y="2077316"/>
            <a:ext cx="3762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0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F747-8679-4BD7-9779-013AFC0C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CC750D-1728-4A75-BA3E-DDF02BC30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37" y="481013"/>
            <a:ext cx="6715125" cy="241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CC2DB-DBC5-4E30-969B-96F67D78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297" y="2900363"/>
            <a:ext cx="4800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5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0262A0-B889-482D-9353-724B5AFB28C5}"/>
              </a:ext>
            </a:extLst>
          </p:cNvPr>
          <p:cNvSpPr txBox="1"/>
          <p:nvPr/>
        </p:nvSpPr>
        <p:spPr>
          <a:xfrm>
            <a:off x="3227364" y="5038785"/>
            <a:ext cx="364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altLang="zh-CN" dirty="0"/>
              <a:t>nm SEI formed on the surface of </a:t>
            </a:r>
            <a:r>
              <a:rPr lang="en-US" dirty="0"/>
              <a:t>LiCoO2 after soaking in DEC for 1 </a:t>
            </a:r>
            <a:r>
              <a:rPr lang="en-US" dirty="0" err="1"/>
              <a:t>hr</a:t>
            </a:r>
            <a:r>
              <a:rPr lang="en-US" dirty="0"/>
              <a:t> at 25</a:t>
            </a:r>
            <a:r>
              <a:rPr lang="en-US" altLang="zh-CN" dirty="0"/>
              <a:t>°C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DFF57-EF8A-44F0-8A93-1B30932B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836" y="690905"/>
            <a:ext cx="5419725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2C5DC-D26A-4EBA-9192-D1C95845C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63" y="744182"/>
            <a:ext cx="4191000" cy="3971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D54092-755D-4C5E-9540-F105BB35D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836" y="2842383"/>
            <a:ext cx="4448175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31629-7DB6-4A61-8E1D-C2B5701D5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836" y="3580593"/>
            <a:ext cx="3648075" cy="1609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92DF06-5823-4276-AD70-2544C3E8C3EB}"/>
              </a:ext>
            </a:extLst>
          </p:cNvPr>
          <p:cNvSpPr txBox="1"/>
          <p:nvPr/>
        </p:nvSpPr>
        <p:spPr>
          <a:xfrm>
            <a:off x="7405836" y="5152207"/>
            <a:ext cx="541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1nm SEI formed on the surface of </a:t>
            </a:r>
            <a:r>
              <a:rPr lang="en-US" dirty="0"/>
              <a:t>LiCoO2 after soaking in LiPF6-electrolyte (EC:DMC=1::1) for 1 </a:t>
            </a:r>
            <a:r>
              <a:rPr lang="en-US" dirty="0" err="1"/>
              <a:t>hr</a:t>
            </a:r>
            <a:r>
              <a:rPr lang="en-US" dirty="0"/>
              <a:t> at 25</a:t>
            </a:r>
            <a:r>
              <a:rPr lang="en-US" altLang="zh-CN" dirty="0"/>
              <a:t>°C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A13F0-42B2-4217-949D-F45A39128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97036" y="690905"/>
            <a:ext cx="3942424" cy="4879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0966A8-8F94-4CF0-9232-B751C24D3163}"/>
              </a:ext>
            </a:extLst>
          </p:cNvPr>
          <p:cNvSpPr txBox="1"/>
          <p:nvPr/>
        </p:nvSpPr>
        <p:spPr>
          <a:xfrm>
            <a:off x="-685911" y="5669486"/>
            <a:ext cx="364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XPS data of Co composites</a:t>
            </a:r>
          </a:p>
        </p:txBody>
      </p:sp>
    </p:spTree>
    <p:extLst>
      <p:ext uri="{BB962C8B-B14F-4D97-AF65-F5344CB8AC3E}">
        <p14:creationId xmlns:p14="http://schemas.microsoft.com/office/powerpoint/2010/main" val="165608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B782FD-AD7F-4405-AEE2-5BF8EECD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2390110"/>
            <a:ext cx="4261636" cy="3254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D84580-8B07-4987-B627-72098EFF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636" y="2176462"/>
            <a:ext cx="3724275" cy="2505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B0340A-9661-413B-A619-45E570033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3" y="2190749"/>
            <a:ext cx="3676650" cy="2476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F62354-C672-4695-9B42-4F7FAD7AC689}"/>
              </a:ext>
            </a:extLst>
          </p:cNvPr>
          <p:cNvSpPr/>
          <p:nvPr/>
        </p:nvSpPr>
        <p:spPr>
          <a:xfrm>
            <a:off x="4348604" y="4721546"/>
            <a:ext cx="7527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SEM characterization of P-LCO and D-LCO particles after the cycling test. a, The SEM images of P-LCO. The inset shows an image with high resolution. b, The SEM images of D-LCO.</a:t>
            </a:r>
          </a:p>
        </p:txBody>
      </p:sp>
    </p:spTree>
    <p:extLst>
      <p:ext uri="{BB962C8B-B14F-4D97-AF65-F5344CB8AC3E}">
        <p14:creationId xmlns:p14="http://schemas.microsoft.com/office/powerpoint/2010/main" val="280608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9BA080-227D-4C86-9765-83594E06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32" y="1266825"/>
            <a:ext cx="5000625" cy="4324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A9006F-0200-417A-B280-AE7ACD8BB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88" y="1266824"/>
            <a:ext cx="5155185" cy="43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E12A42-6DFA-46FE-8A2A-392987A3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6" y="1152525"/>
            <a:ext cx="5514975" cy="4552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3C27A8-482D-4421-AA8F-C90ADD20D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560" y="1052719"/>
            <a:ext cx="5619750" cy="438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435453-4EEC-4349-970F-42619DD3516F}"/>
              </a:ext>
            </a:extLst>
          </p:cNvPr>
          <p:cNvSpPr txBox="1"/>
          <p:nvPr/>
        </p:nvSpPr>
        <p:spPr>
          <a:xfrm>
            <a:off x="662609" y="5592417"/>
            <a:ext cx="454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Pristine L</a:t>
            </a:r>
            <a:r>
              <a:rPr lang="en-US" altLang="zh-CN" dirty="0"/>
              <a:t>iCoO2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E1CD3-A555-4AAD-B9D1-EA76D5FD74DF}"/>
              </a:ext>
            </a:extLst>
          </p:cNvPr>
          <p:cNvSpPr txBox="1"/>
          <p:nvPr/>
        </p:nvSpPr>
        <p:spPr>
          <a:xfrm>
            <a:off x="6473687" y="5480602"/>
            <a:ext cx="454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Al2O3 coated L</a:t>
            </a:r>
            <a:r>
              <a:rPr lang="en-US" altLang="zh-CN" dirty="0"/>
              <a:t>iCoO2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5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227ABF-37AF-4C60-92C1-6EE19B00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6" y="1323560"/>
            <a:ext cx="1990725" cy="3124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0B7F5-8B37-476B-8F32-FD865DD89935}"/>
              </a:ext>
            </a:extLst>
          </p:cNvPr>
          <p:cNvSpPr txBox="1"/>
          <p:nvPr/>
        </p:nvSpPr>
        <p:spPr>
          <a:xfrm>
            <a:off x="767175" y="4447760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Pristine L</a:t>
            </a:r>
            <a:r>
              <a:rPr lang="en-US" altLang="zh-CN" dirty="0"/>
              <a:t>iCoO2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E17C4-3CAC-44D4-9447-6264946E0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31" y="1296692"/>
            <a:ext cx="1791321" cy="3147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B8D84C-F924-4253-A974-513C6C1A8E2E}"/>
              </a:ext>
            </a:extLst>
          </p:cNvPr>
          <p:cNvSpPr txBox="1"/>
          <p:nvPr/>
        </p:nvSpPr>
        <p:spPr>
          <a:xfrm>
            <a:off x="2889853" y="4444447"/>
            <a:ext cx="22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ZrO2 coated L</a:t>
            </a:r>
            <a:r>
              <a:rPr lang="en-US" altLang="zh-CN" dirty="0"/>
              <a:t>iCoO2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6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coo2 structure">
            <a:extLst>
              <a:ext uri="{FF2B5EF4-FFF2-40B4-BE49-F238E27FC236}">
                <a16:creationId xmlns:a16="http://schemas.microsoft.com/office/drawing/2014/main" id="{410B00E7-905D-4662-AC8B-A302ACBF58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00" y="517330"/>
            <a:ext cx="72033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1B58A7-67DF-4F75-9512-AD933A7B926E}"/>
              </a:ext>
            </a:extLst>
          </p:cNvPr>
          <p:cNvSpPr/>
          <p:nvPr/>
        </p:nvSpPr>
        <p:spPr>
          <a:xfrm>
            <a:off x="379663" y="4868668"/>
            <a:ext cx="754999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(a) Layered crystalline structure of the rhombohedral LiCoO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 (b) representation of the octahedral CoO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structure; (c) stacking arrangement of the layers (ABCABC)</a:t>
            </a:r>
          </a:p>
          <a:p>
            <a:pPr algn="just"/>
            <a:r>
              <a:rPr lang="en-US" sz="14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(Ref: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Synthesis and Characterization of LiCoO</a:t>
            </a:r>
            <a:r>
              <a:rPr lang="en-US" sz="14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from Different Precursors by Sol-Gel Method</a:t>
            </a:r>
            <a:r>
              <a:rPr lang="en-US" sz="14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Image result for licoo2 structure">
            <a:extLst>
              <a:ext uri="{FF2B5EF4-FFF2-40B4-BE49-F238E27FC236}">
                <a16:creationId xmlns:a16="http://schemas.microsoft.com/office/drawing/2014/main" id="{AD1E23DD-4116-47F1-88B9-9F0097BCD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76" y="1961479"/>
            <a:ext cx="3515262" cy="263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C509A6-D29D-4318-970C-F0A37789F2AA}"/>
              </a:ext>
            </a:extLst>
          </p:cNvPr>
          <p:cNvSpPr txBox="1"/>
          <p:nvPr/>
        </p:nvSpPr>
        <p:spPr>
          <a:xfrm>
            <a:off x="8328076" y="1592147"/>
            <a:ext cx="36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 is shared by 3 CoO</a:t>
            </a:r>
            <a:r>
              <a:rPr lang="en-US" baseline="-25000" dirty="0"/>
              <a:t>6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CoO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0083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A07734-B760-49E5-805D-FC86B536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053" y="1360574"/>
            <a:ext cx="3087461" cy="3087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85F59-E666-458E-96DB-5AD50D89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26" y="3630331"/>
            <a:ext cx="5443104" cy="82139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C1013-95C9-446F-B615-FB969221D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6486" y="1405204"/>
            <a:ext cx="2566182" cy="2375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D21E1-E23C-4DAB-AFB7-0A1BDEDB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027" y="1405204"/>
            <a:ext cx="2738799" cy="2375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FA6A9-E2E6-42AF-A685-9653E82D8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70" y="1360574"/>
            <a:ext cx="3087461" cy="308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388E9F-25A3-41CD-B0C0-CBF48B0497B7}"/>
              </a:ext>
            </a:extLst>
          </p:cNvPr>
          <p:cNvSpPr/>
          <p:nvPr/>
        </p:nvSpPr>
        <p:spPr>
          <a:xfrm>
            <a:off x="326486" y="4616960"/>
            <a:ext cx="6406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Ref: Coo2, the end member of the LixCoo2 solid solution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793AC-A81A-4055-99BA-93140610BA04}"/>
              </a:ext>
            </a:extLst>
          </p:cNvPr>
          <p:cNvSpPr txBox="1"/>
          <p:nvPr/>
        </p:nvSpPr>
        <p:spPr>
          <a:xfrm>
            <a:off x="6990430" y="1191648"/>
            <a:ext cx="109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CdCl2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820AE-7894-42B8-92A7-94D3ABDA2ED5}"/>
              </a:ext>
            </a:extLst>
          </p:cNvPr>
          <p:cNvSpPr txBox="1"/>
          <p:nvPr/>
        </p:nvSpPr>
        <p:spPr>
          <a:xfrm>
            <a:off x="9982163" y="1191648"/>
            <a:ext cx="109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CdI2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7380DE-85C3-4679-B163-2A5E39409BDF}"/>
              </a:ext>
            </a:extLst>
          </p:cNvPr>
          <p:cNvSpPr/>
          <p:nvPr/>
        </p:nvSpPr>
        <p:spPr>
          <a:xfrm>
            <a:off x="7291797" y="4588082"/>
            <a:ext cx="399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http://www.chemtube3d.com/solidstate</a:t>
            </a:r>
          </a:p>
        </p:txBody>
      </p:sp>
    </p:spTree>
    <p:extLst>
      <p:ext uri="{BB962C8B-B14F-4D97-AF65-F5344CB8AC3E}">
        <p14:creationId xmlns:p14="http://schemas.microsoft.com/office/powerpoint/2010/main" val="409275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7C43-5D20-41E2-B461-F02DD572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licoo2 phase">
            <a:extLst>
              <a:ext uri="{FF2B5EF4-FFF2-40B4-BE49-F238E27FC236}">
                <a16:creationId xmlns:a16="http://schemas.microsoft.com/office/drawing/2014/main" id="{062B1DF3-4E65-4F0C-A769-3EC94DB2E7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68" y="1459954"/>
            <a:ext cx="6547486" cy="491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ED7496-6279-43D0-8A7C-8A51A1E61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411" y="1459954"/>
            <a:ext cx="4267200" cy="40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9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405741-863E-4A39-B353-2F1870A2A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63" y="241843"/>
            <a:ext cx="5862137" cy="58281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E6E395-D4CD-4FD9-8395-1DBC3EFCC4E1}"/>
              </a:ext>
            </a:extLst>
          </p:cNvPr>
          <p:cNvSpPr/>
          <p:nvPr/>
        </p:nvSpPr>
        <p:spPr>
          <a:xfrm>
            <a:off x="6384758" y="1802141"/>
            <a:ext cx="513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With this result, it is not possible to determine the position of phase boundaries without ambiguity. In fact, the electrochemical behavior below x=1 / 3 is controversial among previous literatures</a:t>
            </a:r>
          </a:p>
        </p:txBody>
      </p:sp>
    </p:spTree>
    <p:extLst>
      <p:ext uri="{BB962C8B-B14F-4D97-AF65-F5344CB8AC3E}">
        <p14:creationId xmlns:p14="http://schemas.microsoft.com/office/powerpoint/2010/main" val="377841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C5E667-B116-4D31-80CF-64E39C974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6" y="1219988"/>
            <a:ext cx="5776887" cy="4855744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1195EEE9-2570-496F-9DB2-BF2B137B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834" y="1219988"/>
            <a:ext cx="5114208" cy="5084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0079C4-3360-4C97-8FE4-409AC5D8FFF9}"/>
              </a:ext>
            </a:extLst>
          </p:cNvPr>
          <p:cNvSpPr/>
          <p:nvPr/>
        </p:nvSpPr>
        <p:spPr>
          <a:xfrm>
            <a:off x="190776" y="6297360"/>
            <a:ext cx="5431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Ref: </a:t>
            </a:r>
            <a:r>
              <a:rPr lang="en-US" altLang="zh-CN" sz="1600" dirty="0"/>
              <a:t>First-principles investigation of phase stability in LixCoO2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2B88F4-1F26-45D1-B2B4-36F749FE49C1}"/>
              </a:ext>
            </a:extLst>
          </p:cNvPr>
          <p:cNvSpPr/>
          <p:nvPr/>
        </p:nvSpPr>
        <p:spPr>
          <a:xfrm>
            <a:off x="5941820" y="6211669"/>
            <a:ext cx="5776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Electronic phase diagram of the layered cobalt oxide systemLixCoO2(0.0≤x≤1.0)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527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BBA4-D05F-4BE1-9903-ABD8790A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DF9287-0694-4687-9181-294D36BA0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43" y="1718293"/>
            <a:ext cx="5185851" cy="435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2F632-D407-4507-BE2A-E94FE8F7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75" y="1461393"/>
            <a:ext cx="6117582" cy="4615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7465BB-206F-4044-AB98-E5DB8F0CD943}"/>
              </a:ext>
            </a:extLst>
          </p:cNvPr>
          <p:cNvSpPr/>
          <p:nvPr/>
        </p:nvSpPr>
        <p:spPr>
          <a:xfrm>
            <a:off x="5875606" y="5846410"/>
            <a:ext cx="6316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Ref: Electrochemical behavior and Li Diffusion study of LiCoO2 thin film electrodes prepared by PLD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13FD6-57F2-4B04-AEF7-1245A98874EA}"/>
              </a:ext>
            </a:extLst>
          </p:cNvPr>
          <p:cNvSpPr/>
          <p:nvPr/>
        </p:nvSpPr>
        <p:spPr>
          <a:xfrm>
            <a:off x="198202" y="5969520"/>
            <a:ext cx="5431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Ref: </a:t>
            </a:r>
            <a:r>
              <a:rPr lang="en-US" altLang="zh-CN" sz="1600" dirty="0"/>
              <a:t>First-principles investigation of phase stability in LixCoO2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183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B8A-2DF2-47D2-96FA-BA754954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74FAA2-5008-4DA4-94AD-844454AC5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6" y="2141537"/>
            <a:ext cx="403089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F1583-F656-46BB-8741-37FAA418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243" y="2299395"/>
            <a:ext cx="4695825" cy="3238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5705BA1-98A1-465B-B6C6-613AA1EB25AB}"/>
              </a:ext>
            </a:extLst>
          </p:cNvPr>
          <p:cNvGrpSpPr/>
          <p:nvPr/>
        </p:nvGrpSpPr>
        <p:grpSpPr>
          <a:xfrm>
            <a:off x="8941315" y="494422"/>
            <a:ext cx="2737031" cy="5869155"/>
            <a:chOff x="7513874" y="852487"/>
            <a:chExt cx="2209800" cy="51530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4992D8-BF15-4A3D-9056-3D2B8F173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3874" y="852487"/>
              <a:ext cx="1876425" cy="51530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1F64E8-882A-4F62-A6D6-F7BFC2A48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0299" y="852487"/>
              <a:ext cx="3333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241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40C8-9FAC-4630-A293-999C04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37620E-042C-470D-AD45-7C6ED9E56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3581"/>
            <a:ext cx="1735667" cy="3739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F35D6-0CE3-4EC0-9029-1CAD9D2B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03" y="1983581"/>
            <a:ext cx="7976536" cy="42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8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10829</TotalTime>
  <Words>276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37</cp:revision>
  <dcterms:created xsi:type="dcterms:W3CDTF">2018-04-02T14:04:23Z</dcterms:created>
  <dcterms:modified xsi:type="dcterms:W3CDTF">2018-12-13T15:38:08Z</dcterms:modified>
</cp:coreProperties>
</file>