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85BD-F117-44D1-8A83-5E124A64D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34AB4-FBC5-4B5C-8C80-C908D9B49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B626-0FAD-4270-96C0-726060F2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1A64B-F9D8-4F92-A1A5-E900452A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6CC9-DC4C-47B8-9E0F-0F2691C2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C479-4D44-4CFF-9356-F8914213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5751A-F4FB-474C-AB9D-B38A7AD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0874-73C9-4674-91A0-C40E4F67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DFA8-9980-46ED-B1E6-9ED6B0A2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4E04-D116-47C7-A6E4-E6E82537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507C3-AD30-4084-AC15-D366A32D9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813C-FB06-4BDE-847F-DDB9BCFDE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03FB-6258-46AE-BDE8-50A2FF5B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6F7F-9372-48CA-BD3A-ACC585B1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32A3-7491-4BE4-85C8-15E20C7A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FD31-4C48-45F1-BA6A-8E7230B8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378B-6B07-4592-95B5-2294AE74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DBCE-40E7-44FD-BA17-11372EDE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F156-0E1C-4EE0-964D-4ADD775A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61BA-DB94-418E-8E5B-26A694B7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52B4-1A0C-4CDA-97F8-E6DA3999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A34C-064E-4474-8B34-6D76E5BF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C419-E0EA-409D-B9E2-0B17F1B8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A11E-1099-4EBE-9993-B9A18D5A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6BF-2F5B-40C6-923F-8A786346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0159-DAC0-4F0C-8612-24BFC10E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82E2-65C1-4A11-83B0-04421CE7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9D62-F548-4186-A91B-3CA27C87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7846-A8B3-4A1D-A798-6DF09236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106AE-D46D-493B-847F-17C38F7A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F94D2-FC7B-4B8A-AE16-5010FC54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D068-93D8-4B56-959A-86913D4C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4CC9-9A8D-4EF3-89D3-45A6688E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3900B-8F42-4E37-A9D9-975DE302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CA9B-3417-4466-ACC9-CF02BC985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76F53-340A-4BFD-8335-B92CF0D9A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7C32B-51D0-4816-87DF-9753558A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06DF-851A-4323-A06D-D9D85D7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7C0C5-7298-4577-A3B9-9E31E26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9825-476F-42F2-A97A-D8694E8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07017-264E-4D2D-805B-133517EF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9A34D-5C70-4D7F-A6FF-2E6FE7E6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72A62-0260-439E-A482-164015E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0357-147F-4899-93C1-E1BA6FDA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9789E-D415-473D-8DD0-2F436EF5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25D1F-3CE2-4C86-90F3-261B653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C67E-236B-4842-9382-E81CCB5B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1699-56ED-4B47-A3CF-78BFD2CC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D7EA-64D8-47B1-B8EA-33AED4BA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D7EA7-4067-40CF-A1E0-E4CE4EE6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4E23-0878-48E3-A279-CB65C331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AD47B-351B-4FBC-AAD8-EB9A198F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5FC5-6749-41A7-8F36-E76992AC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834C-C604-4D2A-AE07-19C0CC93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AB2C-6A94-4860-A4FF-9C3DFC56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D730-92BF-44AB-82DB-4F462EFB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0CA00-AAF5-482C-BBA7-06D90A0F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E128-7310-4239-9761-F558776B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CD472-1BAA-43B4-951A-B1AE5B78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95D0-0A2C-4B1F-A8D7-9BEB726E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570F-A7D0-466E-A3C2-FECA7BC72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2399-6277-4745-B6F1-507AE2AAC46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EB02-1D09-4BEA-A646-9370CBF9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6844-A635-49DA-95CD-C32814046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1667-D13F-4577-848C-AB668783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8905-B54E-4C7B-9549-64D939FF4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FAE1-5971-4174-8AEE-596FF1AD9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FAFB-CE8B-48D6-9EBD-D1490076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EE02C-83FF-4870-9C29-63C16EB8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1" y="1962149"/>
            <a:ext cx="4112758" cy="3143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C1441-5516-42C5-A2B3-2C9564CF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31" y="1962148"/>
            <a:ext cx="3895725" cy="3143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9A3126-02C3-4838-9CFC-BCA3F5C03E0B}"/>
              </a:ext>
            </a:extLst>
          </p:cNvPr>
          <p:cNvSpPr/>
          <p:nvPr/>
        </p:nvSpPr>
        <p:spPr>
          <a:xfrm>
            <a:off x="278480" y="5218166"/>
            <a:ext cx="8443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2. Initial charge</a:t>
            </a:r>
            <a:r>
              <a:rPr lang="en-US" altLang="zh-CN" dirty="0"/>
              <a:t>-</a:t>
            </a:r>
            <a:r>
              <a:rPr lang="en-US" dirty="0"/>
              <a:t>discharge curves of LiNi</a:t>
            </a:r>
            <a:r>
              <a:rPr lang="en-US" baseline="-25000" dirty="0"/>
              <a:t>0.8</a:t>
            </a:r>
            <a:r>
              <a:rPr lang="en-US" dirty="0"/>
              <a:t>Co</a:t>
            </a:r>
            <a:r>
              <a:rPr lang="en-US" baseline="-25000" dirty="0"/>
              <a:t>0.15</a:t>
            </a:r>
            <a:r>
              <a:rPr lang="en-US" dirty="0"/>
              <a:t>Al</a:t>
            </a:r>
            <a:r>
              <a:rPr lang="en-US" baseline="-25000" dirty="0"/>
              <a:t>0.05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(a) and LiCoO2-coated LiNi0.8Co0.15Al0.05O2 (b) before and after storage in air at different relative </a:t>
            </a:r>
            <a:r>
              <a:rPr lang="en-US" dirty="0" err="1"/>
              <a:t>humidities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8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9236-9B4A-4DAC-AA47-BB1FBAFE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4F2A2-D51F-4657-9BC3-8DF2402C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234"/>
            <a:ext cx="3743325" cy="3762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0D1459-A8EF-482A-A4D2-5076C9A3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26" y="1843234"/>
            <a:ext cx="3762375" cy="377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1018A-5A5D-4938-96B0-435A7ACB19C7}"/>
              </a:ext>
            </a:extLst>
          </p:cNvPr>
          <p:cNvSpPr/>
          <p:nvPr/>
        </p:nvSpPr>
        <p:spPr>
          <a:xfrm>
            <a:off x="838199" y="5605609"/>
            <a:ext cx="778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3. TEM images of (a) fresh LixNi0.8Co0.15Al0.05O2 powder and (b) LixNi0.8Co0.15Al0.05O2 grain from air-exposed electrode.</a:t>
            </a:r>
          </a:p>
        </p:txBody>
      </p:sp>
    </p:spTree>
    <p:extLst>
      <p:ext uri="{BB962C8B-B14F-4D97-AF65-F5344CB8AC3E}">
        <p14:creationId xmlns:p14="http://schemas.microsoft.com/office/powerpoint/2010/main" val="303939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3368-7743-4846-B799-0AC0D869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70484-C161-4319-ACC8-F1CAA8C2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88746"/>
            <a:ext cx="4334923" cy="25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F31D1-E689-4717-BD8A-DF15BC48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81" y="2088746"/>
            <a:ext cx="3929289" cy="25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393031-6D5B-4782-A16A-C978E2FADE49}"/>
              </a:ext>
            </a:extLst>
          </p:cNvPr>
          <p:cNvSpPr/>
          <p:nvPr/>
        </p:nvSpPr>
        <p:spPr>
          <a:xfrm>
            <a:off x="937846" y="4627366"/>
            <a:ext cx="8589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Fig. 4. Charge and discharge profiles for (a) fresh cathode and (b) air-exposed cathode. Inset: discharge capacity vs. rate.</a:t>
            </a:r>
          </a:p>
        </p:txBody>
      </p:sp>
    </p:spTree>
    <p:extLst>
      <p:ext uri="{BB962C8B-B14F-4D97-AF65-F5344CB8AC3E}">
        <p14:creationId xmlns:p14="http://schemas.microsoft.com/office/powerpoint/2010/main" val="4744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3</cp:revision>
  <dcterms:created xsi:type="dcterms:W3CDTF">2018-03-19T11:31:22Z</dcterms:created>
  <dcterms:modified xsi:type="dcterms:W3CDTF">2018-03-19T16:48:51Z</dcterms:modified>
</cp:coreProperties>
</file>