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0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B7D6-19D5-45C9-A9B2-77DC77A38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43900-B930-42CF-A2F8-E9B4AA02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33DE-D2FA-44C7-B46D-93166254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F141-F905-40C2-9D58-7B8F10B3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7611-FFBA-4331-B4F8-211D116F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2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482C-1628-4438-ADDD-0BFAC483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53906-93C0-496F-8FDF-A5746EFF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1C8EF-3B43-4FF7-920F-0310D645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BB7A-4BDF-46A0-988E-2E81F2F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0388-9A59-45B2-B41B-6A8EC419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FDD7F-577F-4067-B755-61B0F0CE7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D8473-664B-48FB-9558-D55D19195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657E-B2E6-4C55-8811-73B3B6B0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55C7-BFC2-4280-95F0-4393784A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FA6F-D2EF-46DC-A39D-0A4C4738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4325-8878-4B39-8F54-686EBC9B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2052-1FB1-4415-9CED-31211761B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0E73-D612-4B8F-ACAC-58C1BC88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9E96-9B29-4C04-A088-C38C3AE9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72B8-231D-4D63-941C-96C2D6CE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9C7B-3CBF-477D-B09B-00D058FB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AC60-A381-4F1A-96F5-FE85B31D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F245-C40C-4CD2-BB3B-A7F0EA35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ADB9-6EC5-4F06-B30E-24D66B39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A5FA-72AF-46CA-93CE-04C7C640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8A79-3DC4-4BDB-BB50-BBB6F9CF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2415-DCE7-44F4-B302-01C20B20A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F398C-6973-42AF-985E-602188A9C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375DC-5284-422E-8450-D5D930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032F-0352-4137-A676-594DF973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8213-24B4-4037-AA8E-0E10D0DA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B86-C2E2-457D-B69D-46E37E47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17167-8163-4EA3-83FD-158ECBEB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5808-E179-45B3-BD92-BBD94589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95890-F2FD-4404-B8F3-F1DF1A3C4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77E52-F7C1-4016-B997-424B500B0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8CBF0-BCAF-4378-A436-FA657E98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27B70-E2FF-4A9C-8BF5-8C5EE8C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AF1D8-18F0-489F-B559-CEDA9E4B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C460-4130-4983-A3F9-37AF16CB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511FD-A84E-4B40-B209-0A057496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80A36-0556-4B6F-9532-6A927DCF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064D7-8279-44D0-B93A-CE729EAB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1D5D1-9E44-47EC-8E47-9A6B8D28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A9966-4711-45BF-B9B3-D715363D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B9D7-B6EA-488A-A46F-21AED5D4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CBE0-436B-453A-8BA9-C6CC1254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05C9-51EE-498C-A565-B71F8FC8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14C6-6B07-4DED-A0BE-8DD94EF9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B351-E314-4135-9098-2DEBBA8F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6C754-EFF2-4FD5-A51B-71FA1E97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8E62-BFF4-4DBC-81A6-6E1002A2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A8DA-2FB6-4B4B-B45D-8E4CA06B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FFF74-77D4-4938-9930-2C6A38F44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4C61E-8413-4BEC-9507-002BC23A5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B28D3-649B-47B5-9206-538CFD5F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6AB61-5DDE-4B97-A377-0502CD46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47FF-127E-4C97-A18E-F1AF5127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594CA-28E2-4519-8E0E-144A35D1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73BB-7CEA-46E9-A313-DB40EEAB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436-7BD7-4BC1-B166-D5D838E00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0FB7-1FC6-474B-AC85-5583C07715E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AD5CE-6A1D-46EA-8900-361D12924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CA28-A68A-484E-BCC1-D442EDFE7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9083-5ABE-4EC5-8D2F-531FE33D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C1D8-AF8F-4784-84E7-B269BCA82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3174-2BA4-4DBD-8E02-6CFDB84C0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2974C849-DC07-4B30-A0CB-72CBD3B6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" y="647114"/>
            <a:ext cx="3506216" cy="428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AEE57F-186A-4A07-B37A-E26C40BB78CA}"/>
              </a:ext>
            </a:extLst>
          </p:cNvPr>
          <p:cNvSpPr/>
          <p:nvPr/>
        </p:nvSpPr>
        <p:spPr>
          <a:xfrm>
            <a:off x="573805" y="4957130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Joseph Black 1728-1799</a:t>
            </a:r>
          </a:p>
        </p:txBody>
      </p:sp>
    </p:spTree>
    <p:extLst>
      <p:ext uri="{BB962C8B-B14F-4D97-AF65-F5344CB8AC3E}">
        <p14:creationId xmlns:p14="http://schemas.microsoft.com/office/powerpoint/2010/main" val="334647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92763E24-93DB-45CE-BCD3-AB497696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" y="1024597"/>
            <a:ext cx="3490839" cy="393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B7E24F-4D1F-4B1E-9E7C-C995E5A99F46}"/>
              </a:ext>
            </a:extLst>
          </p:cNvPr>
          <p:cNvSpPr/>
          <p:nvPr/>
        </p:nvSpPr>
        <p:spPr>
          <a:xfrm>
            <a:off x="166759" y="4955036"/>
            <a:ext cx="3327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Julius Robert von Mayer </a:t>
            </a:r>
          </a:p>
          <a:p>
            <a:pPr algn="ctr"/>
            <a:r>
              <a:rPr lang="en-US" dirty="0">
                <a:latin typeface="Cambria" panose="02040503050406030204" pitchFamily="18" charset="0"/>
              </a:rPr>
              <a:t>(1814-1878)</a:t>
            </a:r>
          </a:p>
        </p:txBody>
      </p:sp>
      <p:pic>
        <p:nvPicPr>
          <p:cNvPr id="2052" name="Picture 4" descr="Image result for James Prescott Joule">
            <a:extLst>
              <a:ext uri="{FF2B5EF4-FFF2-40B4-BE49-F238E27FC236}">
                <a16:creationId xmlns:a16="http://schemas.microsoft.com/office/drawing/2014/main" id="{6029C675-E4D0-4E32-92DA-DD7BB15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49" y="1026941"/>
            <a:ext cx="3759550" cy="393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0B5664-7F5D-475F-B5C1-6BD3C52AE537}"/>
              </a:ext>
            </a:extLst>
          </p:cNvPr>
          <p:cNvSpPr/>
          <p:nvPr/>
        </p:nvSpPr>
        <p:spPr>
          <a:xfrm>
            <a:off x="3818249" y="4955036"/>
            <a:ext cx="375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James Prescott Joule</a:t>
            </a:r>
          </a:p>
          <a:p>
            <a:pPr algn="ctr"/>
            <a:r>
              <a:rPr lang="en-US" dirty="0">
                <a:latin typeface="Cambria" panose="02040503050406030204" pitchFamily="18" charset="0"/>
              </a:rPr>
              <a:t>(1818-1889)</a:t>
            </a:r>
          </a:p>
        </p:txBody>
      </p:sp>
      <p:pic>
        <p:nvPicPr>
          <p:cNvPr id="2054" name="Picture 6" descr="Image result for Hermann von Helmholtz">
            <a:extLst>
              <a:ext uri="{FF2B5EF4-FFF2-40B4-BE49-F238E27FC236}">
                <a16:creationId xmlns:a16="http://schemas.microsoft.com/office/drawing/2014/main" id="{D8E25174-072D-4D4C-B487-A8A5245AB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356" y="1024597"/>
            <a:ext cx="2944834" cy="392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E67F79-DF60-44D3-958F-B59E288B0730}"/>
              </a:ext>
            </a:extLst>
          </p:cNvPr>
          <p:cNvSpPr/>
          <p:nvPr/>
        </p:nvSpPr>
        <p:spPr>
          <a:xfrm>
            <a:off x="7901357" y="4959725"/>
            <a:ext cx="294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Hermann von Helmholtz</a:t>
            </a:r>
          </a:p>
          <a:p>
            <a:pPr algn="ctr"/>
            <a:r>
              <a:rPr lang="en-US" dirty="0">
                <a:latin typeface="Cambria" panose="02040503050406030204" pitchFamily="18" charset="0"/>
              </a:rPr>
              <a:t>(1821-1894)</a:t>
            </a:r>
          </a:p>
        </p:txBody>
      </p:sp>
    </p:spTree>
    <p:extLst>
      <p:ext uri="{BB962C8B-B14F-4D97-AF65-F5344CB8AC3E}">
        <p14:creationId xmlns:p14="http://schemas.microsoft.com/office/powerpoint/2010/main" val="425702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>
            <a:extLst>
              <a:ext uri="{FF2B5EF4-FFF2-40B4-BE49-F238E27FC236}">
                <a16:creationId xmlns:a16="http://schemas.microsoft.com/office/drawing/2014/main" id="{73B9C531-D835-4CC9-B695-4409E56A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5" y="708807"/>
            <a:ext cx="3804708" cy="451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EBD062-3C18-456D-9A7A-93CE40C51845}"/>
              </a:ext>
            </a:extLst>
          </p:cNvPr>
          <p:cNvSpPr/>
          <p:nvPr/>
        </p:nvSpPr>
        <p:spPr>
          <a:xfrm>
            <a:off x="383125" y="5255232"/>
            <a:ext cx="3804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Rudolf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Clausius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(1822-1888)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50DA4-78A1-4406-8A40-9E724ED0B711}"/>
              </a:ext>
            </a:extLst>
          </p:cNvPr>
          <p:cNvSpPr/>
          <p:nvPr/>
        </p:nvSpPr>
        <p:spPr>
          <a:xfrm>
            <a:off x="5043295" y="5255232"/>
            <a:ext cx="2960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effectLst/>
                <a:latin typeface="Cambria" panose="02040503050406030204" pitchFamily="18" charset="0"/>
              </a:rPr>
              <a:t>Nicolas Léonard </a:t>
            </a:r>
            <a:r>
              <a:rPr lang="en-US" b="0" i="0" dirty="0" err="1">
                <a:effectLst/>
                <a:latin typeface="Cambria" panose="02040503050406030204" pitchFamily="18" charset="0"/>
              </a:rPr>
              <a:t>Sadi</a:t>
            </a:r>
            <a:r>
              <a:rPr lang="en-US" b="0" i="0" dirty="0">
                <a:effectLst/>
                <a:latin typeface="Cambria" panose="02040503050406030204" pitchFamily="18" charset="0"/>
              </a:rPr>
              <a:t> Carnot</a:t>
            </a:r>
          </a:p>
          <a:p>
            <a:pPr algn="ctr"/>
            <a:r>
              <a:rPr lang="en-US" dirty="0">
                <a:latin typeface="Cambria" panose="02040503050406030204" pitchFamily="18" charset="0"/>
              </a:rPr>
              <a:t>1792-1832</a:t>
            </a:r>
          </a:p>
        </p:txBody>
      </p:sp>
      <p:pic>
        <p:nvPicPr>
          <p:cNvPr id="3076" name="Picture 4" descr="Image result">
            <a:extLst>
              <a:ext uri="{FF2B5EF4-FFF2-40B4-BE49-F238E27FC236}">
                <a16:creationId xmlns:a16="http://schemas.microsoft.com/office/drawing/2014/main" id="{5CC23607-668E-4759-8A10-532C4986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52" y="708807"/>
            <a:ext cx="3155820" cy="451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0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">
            <a:extLst>
              <a:ext uri="{FF2B5EF4-FFF2-40B4-BE49-F238E27FC236}">
                <a16:creationId xmlns:a16="http://schemas.microsoft.com/office/drawing/2014/main" id="{0796065D-C365-4042-BF35-39F32170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1" y="454489"/>
            <a:ext cx="3540907" cy="471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8DC888-A073-43EB-9D70-8CC9A5FC5268}"/>
              </a:ext>
            </a:extLst>
          </p:cNvPr>
          <p:cNvSpPr/>
          <p:nvPr/>
        </p:nvSpPr>
        <p:spPr>
          <a:xfrm>
            <a:off x="313641" y="5169877"/>
            <a:ext cx="3540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Walther Nernst </a:t>
            </a:r>
          </a:p>
          <a:p>
            <a:pPr algn="ctr"/>
            <a:r>
              <a:rPr lang="en-US" dirty="0"/>
              <a:t>(1864-1941)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C30B2F-B233-461C-A027-BA772F0BDF21}"/>
              </a:ext>
            </a:extLst>
          </p:cNvPr>
          <p:cNvSpPr/>
          <p:nvPr/>
        </p:nvSpPr>
        <p:spPr>
          <a:xfrm>
            <a:off x="4197291" y="5218722"/>
            <a:ext cx="3797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Max Planck </a:t>
            </a:r>
          </a:p>
          <a:p>
            <a:pPr algn="ctr"/>
            <a:r>
              <a:rPr lang="en-US" dirty="0"/>
              <a:t>(1858-1947)</a:t>
            </a:r>
          </a:p>
        </p:txBody>
      </p:sp>
      <p:pic>
        <p:nvPicPr>
          <p:cNvPr id="4100" name="Picture 4" descr="Image result">
            <a:extLst>
              <a:ext uri="{FF2B5EF4-FFF2-40B4-BE49-F238E27FC236}">
                <a16:creationId xmlns:a16="http://schemas.microsoft.com/office/drawing/2014/main" id="{D002F806-2099-4858-84DD-53C8DBEC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92" y="454489"/>
            <a:ext cx="3797415" cy="471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7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106532-0C78-4801-B1CB-5C553D36F025}"/>
              </a:ext>
            </a:extLst>
          </p:cNvPr>
          <p:cNvSpPr/>
          <p:nvPr/>
        </p:nvSpPr>
        <p:spPr>
          <a:xfrm>
            <a:off x="2861212" y="2353408"/>
            <a:ext cx="4022188" cy="1735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19612-64CB-42B3-854A-1410DA496F15}"/>
              </a:ext>
            </a:extLst>
          </p:cNvPr>
          <p:cNvSpPr/>
          <p:nvPr/>
        </p:nvSpPr>
        <p:spPr>
          <a:xfrm>
            <a:off x="2912012" y="2391508"/>
            <a:ext cx="1589650" cy="1631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1D68E-F021-4B04-B458-AA596D9C38E6}"/>
              </a:ext>
            </a:extLst>
          </p:cNvPr>
          <p:cNvSpPr/>
          <p:nvPr/>
        </p:nvSpPr>
        <p:spPr>
          <a:xfrm>
            <a:off x="5216769" y="2391508"/>
            <a:ext cx="1589650" cy="1631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D03B4-1F10-410C-817C-F01447F2ADB9}"/>
              </a:ext>
            </a:extLst>
          </p:cNvPr>
          <p:cNvSpPr/>
          <p:nvPr/>
        </p:nvSpPr>
        <p:spPr>
          <a:xfrm>
            <a:off x="4501662" y="3137095"/>
            <a:ext cx="717452" cy="2919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DFCFF-4269-4BD0-AC11-57920FA853F3}"/>
              </a:ext>
            </a:extLst>
          </p:cNvPr>
          <p:cNvSpPr/>
          <p:nvPr/>
        </p:nvSpPr>
        <p:spPr>
          <a:xfrm>
            <a:off x="4433888" y="3155157"/>
            <a:ext cx="966787" cy="251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F702E6-1BE8-45D6-B4E4-E6F95E5842AF}"/>
              </a:ext>
            </a:extLst>
          </p:cNvPr>
          <p:cNvCxnSpPr>
            <a:cxnSpLocks/>
          </p:cNvCxnSpPr>
          <p:nvPr/>
        </p:nvCxnSpPr>
        <p:spPr>
          <a:xfrm flipH="1">
            <a:off x="4768850" y="3034507"/>
            <a:ext cx="173832" cy="534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8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42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8</cp:revision>
  <dcterms:created xsi:type="dcterms:W3CDTF">2018-01-24T20:33:44Z</dcterms:created>
  <dcterms:modified xsi:type="dcterms:W3CDTF">2018-01-26T18:47:36Z</dcterms:modified>
</cp:coreProperties>
</file>