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9EF7-A8D7-B61A-FCE4-960A4AFB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A1D76-F8FB-7C90-C68B-6EB96D128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quick introduction to Redis</a:t>
            </a:r>
          </a:p>
        </p:txBody>
      </p:sp>
    </p:spTree>
    <p:extLst>
      <p:ext uri="{BB962C8B-B14F-4D97-AF65-F5344CB8AC3E}">
        <p14:creationId xmlns:p14="http://schemas.microsoft.com/office/powerpoint/2010/main" val="379829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66CA-2B02-068A-E58D-9AA1EEEB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8F1-19E9-DB7B-F8E1-49D1FF83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</a:t>
            </a:r>
          </a:p>
          <a:p>
            <a:r>
              <a:rPr lang="en-US" dirty="0"/>
              <a:t>C/C++/C#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Perl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1E30-7BD7-F990-6556-8DB6BD48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REDIS DEMO</a:t>
            </a:r>
          </a:p>
        </p:txBody>
      </p:sp>
    </p:spTree>
    <p:extLst>
      <p:ext uri="{BB962C8B-B14F-4D97-AF65-F5344CB8AC3E}">
        <p14:creationId xmlns:p14="http://schemas.microsoft.com/office/powerpoint/2010/main" val="31631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BF2FEA-746D-D34C-65D8-74588243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4" y="1143000"/>
            <a:ext cx="9147656" cy="48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E361-C77F-64D3-8801-F4E42D12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FD9A-7D91-C14A-9427-DD7B0019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MOTE </a:t>
            </a:r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dirty="0"/>
              <a:t>CTIONARY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ERVER</a:t>
            </a:r>
          </a:p>
          <a:p>
            <a:r>
              <a:rPr lang="en-US" dirty="0"/>
              <a:t>An in-memory, multi-model database famous for its sub millisecond latency</a:t>
            </a:r>
          </a:p>
          <a:p>
            <a:r>
              <a:rPr lang="en-US" dirty="0"/>
              <a:t>Was created in 2009 by Salvatore Sanfilippo</a:t>
            </a:r>
          </a:p>
          <a:p>
            <a:r>
              <a:rPr lang="en-US" dirty="0"/>
              <a:t>The idea behind Redis was that cache can also be a durable data store</a:t>
            </a:r>
          </a:p>
        </p:txBody>
      </p:sp>
    </p:spTree>
    <p:extLst>
      <p:ext uri="{BB962C8B-B14F-4D97-AF65-F5344CB8AC3E}">
        <p14:creationId xmlns:p14="http://schemas.microsoft.com/office/powerpoint/2010/main" val="62416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25D2-6542-C39D-FD81-3B21D31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is NoSQL</a:t>
            </a:r>
          </a:p>
        </p:txBody>
      </p:sp>
      <p:pic>
        <p:nvPicPr>
          <p:cNvPr id="5" name="Content Placeholder 4" descr="Diagram, funnel chart&#10;&#10;Description automatically generated">
            <a:extLst>
              <a:ext uri="{FF2B5EF4-FFF2-40B4-BE49-F238E27FC236}">
                <a16:creationId xmlns:a16="http://schemas.microsoft.com/office/drawing/2014/main" id="{2A66DC49-3524-A501-74BF-34A190ED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281345"/>
            <a:ext cx="6857999" cy="4373217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5DF350-2B9D-A37F-B59C-898A9EAA04B8}"/>
              </a:ext>
            </a:extLst>
          </p:cNvPr>
          <p:cNvSpPr/>
          <p:nvPr/>
        </p:nvSpPr>
        <p:spPr>
          <a:xfrm>
            <a:off x="5287616" y="2733261"/>
            <a:ext cx="2295940" cy="218660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0C9E45F-9FF4-710B-2554-94F2B0129771}"/>
              </a:ext>
            </a:extLst>
          </p:cNvPr>
          <p:cNvSpPr/>
          <p:nvPr/>
        </p:nvSpPr>
        <p:spPr>
          <a:xfrm rot="2158485">
            <a:off x="4979504" y="2594113"/>
            <a:ext cx="765314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0CBB-2496-02F7-5CB2-FFC346D6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582F-7CCC-07FB-81DF-04036E5D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Redis is an in-memory data structure store</a:t>
            </a:r>
          </a:p>
          <a:p>
            <a:r>
              <a:rPr lang="en-US" dirty="0"/>
              <a:t>Redis can be used as an in-memory key-value database, a caching layer, and a message broker</a:t>
            </a:r>
          </a:p>
          <a:p>
            <a:r>
              <a:rPr lang="en-US" dirty="0"/>
              <a:t>All Redis data resides in memory, which enables low latency and high throughput data access.</a:t>
            </a:r>
          </a:p>
          <a:p>
            <a:r>
              <a:rPr lang="en-US" dirty="0"/>
              <a:t>Redis can support different kinds of abstract data structures such as </a:t>
            </a:r>
            <a:r>
              <a:rPr lang="en-US" dirty="0">
                <a:solidFill>
                  <a:schemeClr val="accent6"/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hashes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stored sets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maps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bitmaps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streams</a:t>
            </a:r>
            <a:r>
              <a:rPr lang="en-US" dirty="0"/>
              <a:t>…</a:t>
            </a:r>
          </a:p>
          <a:p>
            <a:r>
              <a:rPr lang="en-US" dirty="0"/>
              <a:t>Redis is usually built on top of a traditional database</a:t>
            </a:r>
          </a:p>
          <a:p>
            <a:r>
              <a:rPr lang="en-US" dirty="0"/>
              <a:t>With Redis Enterprise, you can use Redis as both an in-memory cache and a primary database in a single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4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21AD-2287-47DC-34BC-936BC462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4FF6-B30D-5BD7-4DFE-567EEA83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5717"/>
          </a:xfrm>
        </p:spPr>
        <p:txBody>
          <a:bodyPr>
            <a:normAutofit/>
          </a:bodyPr>
          <a:lstStyle/>
          <a:p>
            <a:r>
              <a:rPr lang="en-US" b="1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Redis data resides in memory, which enables low latency and high throughput data access.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Unlike traditional databases, In-memory data stores don’t require a trip to disk, reducing engine latency to microseconds.</a:t>
            </a:r>
          </a:p>
          <a:p>
            <a:r>
              <a:rPr lang="en-US" b="1" dirty="0"/>
              <a:t>Simplicity and ease-of-use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Enables you to write traditionally complex code with fewer, simpler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Simpler command structure as opposed to the query languages of traditional databases</a:t>
            </a:r>
          </a:p>
          <a:p>
            <a:r>
              <a:rPr lang="en-US" b="1" dirty="0"/>
              <a:t>Replication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asynchronous replication where data can be replicated to multiple replica servers, Providing improved read performance and fast recovery</a:t>
            </a:r>
          </a:p>
        </p:txBody>
      </p:sp>
    </p:spTree>
    <p:extLst>
      <p:ext uri="{BB962C8B-B14F-4D97-AF65-F5344CB8AC3E}">
        <p14:creationId xmlns:p14="http://schemas.microsoft.com/office/powerpoint/2010/main" val="6424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B5777-94C8-9357-5C78-B677BB07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715617"/>
            <a:ext cx="8825659" cy="5304183"/>
          </a:xfrm>
        </p:spPr>
        <p:txBody>
          <a:bodyPr>
            <a:normAutofit/>
          </a:bodyPr>
          <a:lstStyle/>
          <a:p>
            <a:r>
              <a:rPr lang="en-US" b="1" dirty="0"/>
              <a:t>Persistence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point-in-time backups (copying the Redis data set to disk)</a:t>
            </a:r>
          </a:p>
          <a:p>
            <a:r>
              <a:rPr lang="en-US" b="1" dirty="0"/>
              <a:t>High availability and scalability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offers a primary-replica architecture in a single node primary or a clustered topology, allowing to build highly available solutions providing consistent performance and 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to adjust the cluster size, thus, the cluster can grow based on your demands</a:t>
            </a:r>
          </a:p>
          <a:p>
            <a:r>
              <a:rPr lang="en-US" b="1" dirty="0"/>
              <a:t>Open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vendor or technology 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community includes AWS</a:t>
            </a:r>
          </a:p>
          <a:p>
            <a:r>
              <a:rPr lang="en-US" b="1" dirty="0"/>
              <a:t>Flexible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466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AF8319-E16C-00A3-A964-5D95C119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140" y="643466"/>
            <a:ext cx="8441012" cy="55710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95DD2F-1E02-9320-2F71-4DBD5EA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14" y="1066200"/>
            <a:ext cx="1457260" cy="4179100"/>
          </a:xfrm>
        </p:spPr>
        <p:txBody>
          <a:bodyPr/>
          <a:lstStyle/>
          <a:p>
            <a:r>
              <a:rPr lang="en-US" dirty="0"/>
              <a:t>Redis </a:t>
            </a:r>
            <a:br>
              <a:rPr lang="en-US" dirty="0"/>
            </a:br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47988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871F-6F64-B687-2149-5A07C9A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E832-3689-28CE-1276-BE910B5E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5574"/>
            <a:ext cx="8825659" cy="4323522"/>
          </a:xfrm>
        </p:spPr>
        <p:txBody>
          <a:bodyPr>
            <a:normAutofit/>
          </a:bodyPr>
          <a:lstStyle/>
          <a:p>
            <a:r>
              <a:rPr lang="en-US" b="1" dirty="0"/>
              <a:t>Caching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is a great choice for implementing a highly available in-memory cache to decrease data access latency, increase throughput, and ease the load off your relational or NoSQL database and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can serve frequently requested items at sub-millisecond response times, and enables you to easily scale for higher loads</a:t>
            </a:r>
          </a:p>
          <a:p>
            <a:r>
              <a:rPr lang="en-US" b="1" dirty="0"/>
              <a:t>Chat, messaging, and queues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supports Pub/Sub with pattern matching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to support high performance chat rooms, real-time comment streams, social media feeds and server intercommunication.</a:t>
            </a:r>
          </a:p>
          <a:p>
            <a:r>
              <a:rPr lang="en-US" b="1" dirty="0"/>
              <a:t>Session Store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popular choice among application developers to store and manage session data for internet-scale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4684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44DF59-B318-C239-4E15-A5BE6B0E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815546"/>
            <a:ext cx="8825659" cy="5204254"/>
          </a:xfrm>
        </p:spPr>
        <p:txBody>
          <a:bodyPr/>
          <a:lstStyle/>
          <a:p>
            <a:r>
              <a:rPr lang="en-US" b="1" dirty="0"/>
              <a:t>Rich media streaming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offers a fast, in-memory data store to power live streaming 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can be used to store metadata about users' profiles and viewing histories, authentication information/tokens for millions of users</a:t>
            </a:r>
          </a:p>
          <a:p>
            <a:r>
              <a:rPr lang="en-US" b="1" dirty="0"/>
              <a:t>Geospatial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can manage real-time geospatial data at scale and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use Redis to add location-based features such as drive time, drive distance, and points of interest to your application</a:t>
            </a:r>
          </a:p>
          <a:p>
            <a:r>
              <a:rPr lang="en-US" b="1" dirty="0"/>
              <a:t>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gives you a fast in-memory data store to build, train, and deploy machine learning models quickly</a:t>
            </a:r>
          </a:p>
          <a:p>
            <a:r>
              <a:rPr lang="en-US" b="1" dirty="0"/>
              <a:t>Real-time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Redis can be used with streaming solutions such as Apache Kafka and Amazon Kinesis as an in-memory data store to ingest, process, and analyze real-time data with sub-millisecond latency</a:t>
            </a:r>
          </a:p>
        </p:txBody>
      </p:sp>
    </p:spTree>
    <p:extLst>
      <p:ext uri="{BB962C8B-B14F-4D97-AF65-F5344CB8AC3E}">
        <p14:creationId xmlns:p14="http://schemas.microsoft.com/office/powerpoint/2010/main" val="184600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{3D728701-4F28-154F-BFB3-25D5797B79A0}tf10001073</Template>
  <TotalTime>1588</TotalTime>
  <Words>570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REDIS</vt:lpstr>
      <vt:lpstr>REDIS</vt:lpstr>
      <vt:lpstr>Redis is NoSQL</vt:lpstr>
      <vt:lpstr>What is Redis?</vt:lpstr>
      <vt:lpstr>Benefits of Redis</vt:lpstr>
      <vt:lpstr>PowerPoint Presentation</vt:lpstr>
      <vt:lpstr>Redis  data  types</vt:lpstr>
      <vt:lpstr>Redis Use Cases</vt:lpstr>
      <vt:lpstr>PowerPoint Presentation</vt:lpstr>
      <vt:lpstr>Redis Language Support</vt:lpstr>
      <vt:lpstr>REDIS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Laith Grira</dc:creator>
  <cp:lastModifiedBy>Laith Grira</cp:lastModifiedBy>
  <cp:revision>8</cp:revision>
  <dcterms:created xsi:type="dcterms:W3CDTF">2022-07-21T16:10:56Z</dcterms:created>
  <dcterms:modified xsi:type="dcterms:W3CDTF">2022-07-22T18:39:01Z</dcterms:modified>
</cp:coreProperties>
</file>