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21EF-DEE5-1839-6423-B2934205F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14A16-D62F-C9CB-D377-959DD40F2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BAE9D-1648-7606-F717-23AA0ED4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964-534C-459D-A77C-9F7A345E28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2F2BB-5D39-2A0F-A1CE-62422C36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422DD-26F2-9F42-B260-967DB177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B08-4E60-4045-810A-C50C1A8E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5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6D7F-CDC4-33BB-D6D7-99C3BC11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D4DB4-0675-A4CD-1007-D59126DFF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C498B-70F4-2EAB-9914-D04044BE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964-534C-459D-A77C-9F7A345E28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3B4B-DC26-9AD5-ABA7-B7B4A9CD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7C7B1-873E-99C3-BF02-DE913AFF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B08-4E60-4045-810A-C50C1A8E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080EA-2969-986F-99B4-E6EAB0A7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61C78-941E-89DF-0963-2CD281052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960E-CAC5-B6C2-D962-149EC97B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964-534C-459D-A77C-9F7A345E28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5F4-78BD-D71C-6DC1-D621810D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2D5C-EFFF-AD9B-7867-6D53E575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B08-4E60-4045-810A-C50C1A8E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1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692A-F39E-09C9-5A33-B8EBA277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BCF6-7799-04EE-3A31-4B7BC9C72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FCBA-6279-D1B9-3145-CED62B57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964-534C-459D-A77C-9F7A345E28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D332-93A1-62C0-B614-3A2C06AE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611C-9A59-4F68-30C1-EC83D1E4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B08-4E60-4045-810A-C50C1A8E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1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B127-0247-7D64-7975-B97F9E1D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7D985-C46F-69EB-9194-FF2F4B39B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14502-9099-1D8D-0C86-45788B90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964-534C-459D-A77C-9F7A345E28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253A-9151-FB3F-A4E3-B2433211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4ADB0-275F-48DF-DD94-14D5626A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B08-4E60-4045-810A-C50C1A8E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7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96E1-4B1C-70E4-D88A-016659D4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7C87-7275-68BA-66C7-D800BEC67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46303-7612-D368-B327-B486C9E98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CB055-7BF0-1C6F-FCCF-70CE5C7C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964-534C-459D-A77C-9F7A345E28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1D010-0EB3-0737-41E3-C4CEC71B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E9A01-1809-0F67-676E-D4F8102D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B08-4E60-4045-810A-C50C1A8E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5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D3A0-F698-9BE6-A856-D0CF8734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24C7-3918-F973-C667-78F03998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1CB4B-40BE-728B-D364-1875E7EB0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BD485-C6F2-3B5D-820F-DBA19A116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16C88-0EF3-DA0A-8583-68DFC7DF3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DE31A-DAAA-0CD1-B9BC-6185E6DE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964-534C-459D-A77C-9F7A345E28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61155-A30E-B69E-FD51-4DE2DBD9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01B5B-F965-C809-8FD2-BD8CBA8C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B08-4E60-4045-810A-C50C1A8E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0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87A9-E815-2308-3932-CFF78CFA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61809-EDF1-C6D5-1977-89F44B71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964-534C-459D-A77C-9F7A345E28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CCD5E-82A7-5D59-E68C-59F6C1E0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764B1-16C8-BE77-2994-E4588BFD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B08-4E60-4045-810A-C50C1A8E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2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02E72-A481-C757-DD11-D3AE045B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964-534C-459D-A77C-9F7A345E28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86034-D98A-8583-D40C-C75F8489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2B1AC-A6BA-8A14-668D-927DD387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B08-4E60-4045-810A-C50C1A8E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D2DD-C55A-E886-A85D-637C6182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8E2E-A668-0E29-9ABC-5E17E79A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C867C-DBBD-9A8C-BC7C-672232373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02309-391D-219F-10D5-356A7CAF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964-534C-459D-A77C-9F7A345E28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9E731-353C-A080-AAD7-8734A098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3B1F0-1AF4-A9C3-09B5-83969AEE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B08-4E60-4045-810A-C50C1A8E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F80D-E2FD-A51B-6E82-517F6372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4A914-8084-3552-F583-0AB996872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AF1C4-A463-E67F-8D7C-F1CAAC90B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EEBC4-CCE6-5791-F005-B6ED9E33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0964-534C-459D-A77C-9F7A345E28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06FF7-C412-73F4-CED0-C8044DA6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23E1E-304B-34EC-3345-D292DAB7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B08-4E60-4045-810A-C50C1A8E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8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7130B-F0C0-7DD0-F3F3-2A0D64F1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57C85-F12F-E077-F8BE-6A357B14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F659-52E8-8F38-E4F9-49F8B0DD8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F0964-534C-459D-A77C-9F7A345E28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D286-8A92-8C18-DFD7-6294C7428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0236-C539-3498-F9CB-EDBDAEC79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3FB08-4E60-4045-810A-C50C1A8EE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79AF-06D4-3238-331A-3862B7FD7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Modeling for Disease Diagnosis</a:t>
            </a:r>
          </a:p>
        </p:txBody>
      </p:sp>
    </p:spTree>
    <p:extLst>
      <p:ext uri="{BB962C8B-B14F-4D97-AF65-F5344CB8AC3E}">
        <p14:creationId xmlns:p14="http://schemas.microsoft.com/office/powerpoint/2010/main" val="177016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366B-4275-0E7E-45AB-22972F68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70F3-2A72-BC58-E99E-7A588A16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23967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this project, we aim to develop a machine learning model to classify individuals into diseased or non-diseased categories based on their health attributes. The goal is to assist healthcare professionals in early disease detection and patient management, ultimately improving patient outcomes and reducing healthcare costs.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2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9587-6700-95D6-A93E-5F5E1DE8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BDE2-249F-1C6D-63D2-1D407237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00827" cy="4351338"/>
          </a:xfrm>
        </p:spPr>
        <p:txBody>
          <a:bodyPr>
            <a:normAutofit fontScale="47500" lnSpcReduction="20000"/>
          </a:bodyPr>
          <a:lstStyle/>
          <a:p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dataset includes the following attributes: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Cholesterol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Hemoglobin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Platelets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White Blood Cells (WBC)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 Blood Cells (RBC)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Hematocrit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Mean Corpuscular Volume (MCV)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Mean Corpuscular Hemoglobin (MCH)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Mean Corpuscular Hemoglobin Concentration (MCHC)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Insulin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BMI (Body Mass Index)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Systolic Blood Pressure (SBP)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Diastolic Blood Pressure (DBP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C02E1-ED7C-8E20-6B4D-3A2D2821F972}"/>
              </a:ext>
            </a:extLst>
          </p:cNvPr>
          <p:cNvSpPr txBox="1"/>
          <p:nvPr/>
        </p:nvSpPr>
        <p:spPr>
          <a:xfrm>
            <a:off x="8616099" y="1819373"/>
            <a:ext cx="30731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Triglycerides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HbA1c (Glycated Hemoglobin)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LDL (Low-Density Lipoprotein) Cholesterol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HDL (High-Density Lipoprotein) Cholesterol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ALT (Alanine Aminotransferase)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AST (Aspartate Aminotransferase)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Heart 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Creatinine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Troponin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C-reactive Protein (CRP)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Disease (binary indicator: 1 for diseased, 0 for non-diseased)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0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2497-F449-7DC1-59B9-967A0FAC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F63C-E483-F1A8-970C-271D9AEC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Preprocessing:</a:t>
            </a:r>
          </a:p>
          <a:p>
            <a:endParaRPr lang="en-US" dirty="0"/>
          </a:p>
          <a:p>
            <a:r>
              <a:rPr lang="en-US" dirty="0"/>
              <a:t>Checked for missing values and found none.</a:t>
            </a:r>
          </a:p>
          <a:p>
            <a:r>
              <a:rPr lang="en-US" dirty="0"/>
              <a:t>Verified the unique values in the 'Disease' column to ensure consistency between training and test data.</a:t>
            </a:r>
          </a:p>
          <a:p>
            <a:r>
              <a:rPr lang="en-US" dirty="0"/>
              <a:t>Encoded the 'Disease' column using </a:t>
            </a:r>
            <a:r>
              <a:rPr lang="en-US" dirty="0" err="1"/>
              <a:t>LabelEncoder</a:t>
            </a:r>
            <a:r>
              <a:rPr lang="en-US" dirty="0"/>
              <a:t>.</a:t>
            </a:r>
          </a:p>
          <a:p>
            <a:r>
              <a:rPr lang="en-US" dirty="0"/>
              <a:t>Handled unknown labels in the test set by assigning a special value (-1) and removed rows with this value.</a:t>
            </a:r>
          </a:p>
        </p:txBody>
      </p:sp>
    </p:spTree>
    <p:extLst>
      <p:ext uri="{BB962C8B-B14F-4D97-AF65-F5344CB8AC3E}">
        <p14:creationId xmlns:p14="http://schemas.microsoft.com/office/powerpoint/2010/main" val="74915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C634-45ED-D08F-FF0B-C57F20D7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462"/>
            <a:ext cx="10515600" cy="55925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2.Model Training:</a:t>
            </a:r>
          </a:p>
          <a:p>
            <a:endParaRPr lang="en-US" dirty="0"/>
          </a:p>
          <a:p>
            <a:r>
              <a:rPr lang="en-US" dirty="0"/>
              <a:t>Split the data into features (X) and target (y) for both training and testing sets.</a:t>
            </a:r>
          </a:p>
          <a:p>
            <a:r>
              <a:rPr lang="en-US" dirty="0"/>
              <a:t>Trained a Random Forest Classifier using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93723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A97420-5BC3-89C0-E587-5CDAAAA92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3.Model Evaluation: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Evaluated the model using accuracy, precision, recall, and F1-score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50.11%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Precision: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58.87%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Recall: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50.11%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F1-score: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52.88%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0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CE96-8AE4-846E-B0DD-6CAF691E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060"/>
            <a:ext cx="10515600" cy="573390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Conclusion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Random Forest Classifier achieved moderate performance. Future work could involve hyperparameter tuning, feature selection, and trying other algorithms to improve the model's accuracy and robustness.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Next Steps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Hyperparameter Tuning: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Use grid search or randomized search to find optimal parameters.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 Selection: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Identify and retain the most important features.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Algorithm Comparison: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Compare the performance of different classifiers such as SVM, Gradient Boosting, and Neural Networks.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Cross-Validation: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Implement cross-validation to ensure model stability and reliability.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refining the model, we can develop a more accurate and reliable tool for disease diagnosis, potentially transforming healthcare diagnostics and improving patient outcomes.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9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416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Söhne</vt:lpstr>
      <vt:lpstr>Office Theme</vt:lpstr>
      <vt:lpstr>Predictive Modeling for Disease Diagnosis</vt:lpstr>
      <vt:lpstr>Project Overview</vt:lpstr>
      <vt:lpstr>Data Description</vt:lpstr>
      <vt:lpstr>Methodology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for Disease Diagnosis</dc:title>
  <dc:creator>LAITH ALATYAT</dc:creator>
  <cp:lastModifiedBy>LAITH ALATYAT</cp:lastModifiedBy>
  <cp:revision>1</cp:revision>
  <dcterms:created xsi:type="dcterms:W3CDTF">2024-05-21T18:03:36Z</dcterms:created>
  <dcterms:modified xsi:type="dcterms:W3CDTF">2024-05-21T19:32:40Z</dcterms:modified>
</cp:coreProperties>
</file>