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F85A-9C32-A14B-591D-A9AD386E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2C600-9A05-8241-40FE-5F7B76705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5C54-2DC5-8306-157C-8827865A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A829-6FF4-202C-47A7-5224FC53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7330-FB87-5FA0-C89D-FAE3ECB3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CD42-EB7C-53C7-C08F-360ADA74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2EC2D-9630-5465-306B-D6F87ED2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4ED5-349E-2F28-D998-612F046F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FA33-4224-5B88-9855-7648D3D5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E499-63F3-ED99-46A2-C76D827F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69792-9A48-6AC2-A54B-AF7FF2CAD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20E1F-3555-7DB1-7AA4-95AC5A1D4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54A4-525C-066F-5D0E-B11FAFA6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5D58-A9A6-8641-F688-BDB5E9C8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8C6D-0821-13AD-4E67-66D88D2E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2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0EDF-AE46-65F1-EECF-55D9EA16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6A54-25F5-971D-0792-E36F850D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EB0B-1793-A326-DE36-9C837EC6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983F-686F-2C95-E274-E9081434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E5B5-2B96-4DB6-DB88-0D0EAEEB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7490-950E-162C-FA0B-80B800C0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A64AC-6A1D-E198-AF6A-0835CDFB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1594-AD35-1FCB-950F-3120C856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08AC-1319-B4A1-545B-33F0240E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3CE7-6D74-E070-DB5F-DF1366EC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9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8C4-4808-A581-E06B-F0457330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B1D8-FBE3-977A-7F61-1D2FE3B26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6064D-0176-5486-9776-178A06557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EBE43-9E44-1AA9-2FFF-E59E1CB2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C571C-3A33-170B-31FB-69F9984A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645B0-6EA9-CE11-63A8-3C4F1F55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8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06F7-3B22-2725-80A8-077A94D1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E0E25-7594-AAFE-A6B3-E72FE4F1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B0168-0312-7253-7065-8482DECA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9B7BE-EFA9-F507-9B97-BE9CF1AE4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E0788-9412-8E03-D620-33C9FB54D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669FD-E361-AF74-5492-EAE9B16E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A068E-23D4-C848-ED7E-EAE34D44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F6C0A-B3F8-CC55-6F3F-23ACA4DB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0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313-7F89-F041-94EC-2C0FE2B8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E77DB-1ACC-05AD-78DF-5D024DF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3AB7E-231E-9973-DCEA-A9EDAE47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69DF4-41C9-A765-14AE-B5FB9E77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3F50C-8A2E-3580-B1AD-3F8A5628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6FCFD-CF27-114E-FD13-78F5AB2C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6599A-4244-2F5C-76BC-FC1958AD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9472-9DD5-73AA-B20B-B239DA32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0B55-84B6-935A-9C01-C8C5995D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16559-646D-4A5E-1159-B6477EACC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04C1A-8EB7-7F0E-4239-31791606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5B18-CD89-51E1-4504-DDE26C8E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FAE03-D405-EF99-3180-AE273BF4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174-6A6F-8459-9201-573942BF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AA58C-8DED-C5E6-F3A6-A247FED78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B5F51-8928-BF55-81C1-8488F2D38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AEF1A-9982-91CC-F6F2-A6896337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2303A-A247-FB1F-B966-B087F0B9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A860F-F227-4F55-FF84-02C38019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ED74D-D95E-E35C-9A4E-6E620D08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30C4-5937-1CD4-8CA4-5F2D5AAF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2799-2CCB-5F2F-0AA8-957A3CF8E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601D1-E9F5-4D88-AF93-F00FFEA1923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A811B-2ACB-335D-83F3-1DE939A9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7A01-64A9-1CD4-EED4-1AD2D8808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1D43E8-64FD-4FCB-AFA2-B438F32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DFA56-6AFA-3D29-0B1D-1664DE7E00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95" r="96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374E3-E281-2986-7CAB-C20405F3D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Virtual Battlefield: How PES Revolutionized Sports Gaming with Cutting-Edge AI </a:t>
            </a:r>
            <a:r>
              <a:rPr lang="en-US" sz="40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Stiff Automatons to Dynamic Competitors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5C823-27E3-FA0A-342A-1CCDABC1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Movements and Tactical Awareness</a:t>
            </a:r>
            <a:endParaRPr 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67E8-0AB8-B5E1-46D5-0BE0EC1A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TAI's pathfinding algorithms and positional awareness have transcended rigid formations.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Players adapt in real-time to the dynamic pitch, seamlessly adjusting their movements based on ball location, teammate positioning, and individual playing styles.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a fluid and unpredictable experience, resembling a calculated chess match with every move and step strategically considered.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Person holding chess piece">
            <a:extLst>
              <a:ext uri="{FF2B5EF4-FFF2-40B4-BE49-F238E27FC236}">
                <a16:creationId xmlns:a16="http://schemas.microsoft.com/office/drawing/2014/main" id="{0B34A209-AFBD-A2DA-B8B2-CFAC5B296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3"/>
          <a:stretch/>
        </p:blipFill>
        <p:spPr>
          <a:xfrm>
            <a:off x="7708392" y="2725776"/>
            <a:ext cx="4142232" cy="23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C4B-BA29-B23E-1D0A-25C4BBA0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en-US" sz="3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Gameplay with Machine Learning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F3F8-5C46-9340-EAC3-6C2463FF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>
            <a:normAutofit/>
          </a:bodyPr>
          <a:lstStyle/>
          <a:p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secret sauce of PES's adaptive gameplay.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opponents analyze player tactics, identify patterns, and adjust their strategies on the fly.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a constantly evolving challenge, where opponents anticipate moves and force players to adapt their own game.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People in hi-tech suites">
            <a:extLst>
              <a:ext uri="{FF2B5EF4-FFF2-40B4-BE49-F238E27FC236}">
                <a16:creationId xmlns:a16="http://schemas.microsoft.com/office/drawing/2014/main" id="{B6A4883D-9F7C-2A07-02BA-F6906A837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2" b="35934"/>
          <a:stretch/>
        </p:blipFill>
        <p:spPr>
          <a:xfrm>
            <a:off x="20" y="3195484"/>
            <a:ext cx="12191980" cy="36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D4A6B-EAAF-E000-E351-63ADEACD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Beyond Scripting: Sophisticated Algorithms for Decision-Making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36B5-CD3E-33C2-72F4-D2FFB2E0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 goes beyond scripted routines by employing Finite State Machines and Markov Decision Processes to model player behavior.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sophisticated algorithms assess the situation, weigh options, and choose the most effective action, mirroring the decision-making process of real footballers.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262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33AE2-216E-0726-BFE4-1A063B48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and the Evolution of Virtual Players</a:t>
            </a:r>
            <a:endParaRPr 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1D93-67C7-0BEC-E8A2-E9F6287C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b="0" i="1" dirty="0">
                <a:effectLst/>
                <a:latin typeface="Google Sans"/>
              </a:rPr>
              <a:t>The latest iterations of PES push boundaries with neural networks and deep learning.</a:t>
            </a:r>
            <a:r>
              <a:rPr lang="en-US" sz="2000" b="0" i="0" dirty="0">
                <a:effectLst/>
                <a:latin typeface="Google Sans"/>
              </a:rPr>
              <a:t> </a:t>
            </a:r>
            <a:r>
              <a:rPr lang="en-US" sz="2000" b="0" i="1" dirty="0">
                <a:effectLst/>
                <a:latin typeface="Google Sans"/>
              </a:rPr>
              <a:t>Virtual players analyze past successes and failures, refining their decision-making and developing unique playing styles.</a:t>
            </a:r>
            <a:r>
              <a:rPr lang="en-US" sz="2000" b="0" i="0" dirty="0">
                <a:effectLst/>
                <a:latin typeface="Google Sans"/>
              </a:rPr>
              <a:t> </a:t>
            </a:r>
            <a:r>
              <a:rPr lang="en-US" sz="2000" b="0" i="1" dirty="0">
                <a:effectLst/>
                <a:latin typeface="Google Sans"/>
              </a:rPr>
              <a:t>This innovation allows players to face opponents trained on the tactics of their favorite real-life players, creating a living, breathing representation of footballing brilliance.</a:t>
            </a:r>
            <a:endParaRPr lang="en-US" sz="2000" dirty="0"/>
          </a:p>
        </p:txBody>
      </p:sp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46B08180-CF5B-CE03-9376-A0C304A53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1" r="1793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91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4A536-0706-1919-A634-5786F839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0" i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Team Tactics and Virtual Coaches</a:t>
            </a:r>
            <a:endParaRPr 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249C-181D-8583-6E16-75F2B723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dynamics are not overlooked, as TAI algorithms analyze team composition, score, and time to dynamically adjust formations and tactics.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aspect introduces a strategic depth akin to having a virtual coach constantly evolving the team's approach to secure victory.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25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Google Sans</vt:lpstr>
      <vt:lpstr>Times New Roman</vt:lpstr>
      <vt:lpstr>Office Theme</vt:lpstr>
      <vt:lpstr>The Virtual Battlefield: How PES Revolutionized Sports Gaming with Cutting-Edge AI From Stiff Automatons to Dynamic Competitors</vt:lpstr>
      <vt:lpstr>Dynamic Movements and Tactical Awareness</vt:lpstr>
      <vt:lpstr>Adaptive Gameplay with Machine Learning</vt:lpstr>
      <vt:lpstr>Beyond Scripting: Sophisticated Algorithms for Decision-Making</vt:lpstr>
      <vt:lpstr>Deep Learning and the Evolution of Virtual Players</vt:lpstr>
      <vt:lpstr>Dynamic Team Tactics and Virtual Coaches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Virtual Battlefield: How PES Revolutionized Sports Gaming with Cutting-Edge AI From Stiff Automatons to Dynamic Competitors</dc:title>
  <dc:creator>mohammad gharbieh</dc:creator>
  <cp:lastModifiedBy>mohammad gharbieh</cp:lastModifiedBy>
  <cp:revision>2</cp:revision>
  <dcterms:created xsi:type="dcterms:W3CDTF">2024-01-17T21:29:32Z</dcterms:created>
  <dcterms:modified xsi:type="dcterms:W3CDTF">2024-01-21T10:40:46Z</dcterms:modified>
</cp:coreProperties>
</file>