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4" r:id="rId6"/>
    <p:sldId id="269" r:id="rId7"/>
    <p:sldId id="270" r:id="rId8"/>
    <p:sldId id="268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12:1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260 234 24575,'465'-13'0,"-21"0"0,-407 12 0,1-1 0,-1-2 0,0-1 0,0-2 0,0-2 0,35-13 0,-40 10 0,1 1 0,1 2 0,0 1 0,0 1 0,41-2 0,20 1 0,112-24 0,-26 3 0,-172 27 0,2 1 0,-1 0 0,0 0 0,0 1 0,0 1 0,0 0 0,0 0 0,0 1 0,0 0 0,0 0 0,0 1 0,-1 1 0,0 0 0,10 5 0,23 10 0,1-2 0,1-2 0,49 10 0,-67-18 0,3 0 0,0-2 0,0-1 0,36 1 0,92-7 0,-51-1 0,576 3 0,-644 3 0,-24 0 0,-14-3 0,0 0 0,0 1 0,0-1 0,0 0 0,0 0 0,0 0 0,0 1 0,0-1 0,0 0 0,0 0 0,0 0 0,0 1 0,0-1 0,-1 0 0,1 0 0,0 0 0,0 0 0,0 1 0,0-1 0,0 0 0,0 0 0,-1 0 0,1 0 0,0 0 0,0 1 0,0-1 0,0 0 0,-1 0 0,1 0 0,0 0 0,0 0 0,0 0 0,-1 0 0,1 0 0,0 0 0,0 0 0,0 0 0,-1 0 0,1 0 0,0 0 0,0 0 0,0 0 0,-1 0 0,1 0 0,0 0 0,0 0 0,0 0 0,-1 0 0,1 0 0,0 0 0,-80 15 0,-1-4 0,-101 2 0,101-8 0,43-1 0,-71 18 0,14-1 0,-434 45 0,476-60 0,-232 2 0,57-6 0,57 23 0,114-14 0,-83 4 0,92-13 0,6 0 0,0-1 0,0-2 0,-52-8 0,93 9 0,-1 0 0,1-1 0,0 1 0,0 0 0,0 0 0,-1-1 0,1 1 0,0-1 0,0 1 0,0-1 0,0 1 0,0-1 0,0 0 0,0 1 0,0-1 0,0 0 0,0 0 0,1 0 0,-1 0 0,-1-1 0,2 2 0,0-1 0,0 0 0,0 0 0,0 0 0,0 1 0,0-1 0,0 0 0,0 0 0,1 1 0,-1-1 0,0 0 0,0 0 0,0 1 0,1-1 0,-1 0 0,1 1 0,-1-1 0,0 0 0,1 1 0,-1-1 0,1 1 0,0-2 0,3-2 0,0 1 0,0 0 0,0-1 0,1 1 0,-1 1 0,1-1 0,7-3 0,10 0 0,1 1 0,-1 1 0,1 1 0,0 1 0,0 1 0,31 3 0,-6-2 0,132 0 0,296-13 0,-280-8 0,315-22 0,-900 66 0,171-8 0,-1069 29-583,1219-46 583,67 2 0,0 0 0,0 0 0,0 0 0,-1 0 0,1 0 0,0 0 0,0 0 0,0 0 0,0 0 0,0-1 0,0 1 0,0 0 0,0-1 0,0 1 0,0-1 0,0 1 0,0-1 0,0 1 0,0-1 0,0 0 0,0 1 0,-1-3 0,4 2 0,-1 0 0,0 0 0,0 0 0,0 0 0,0 1 0,1-1 0,-1 0 0,1 0 0,-1 1 0,0-1 0,1 1 0,-1-1 0,1 1 0,-1 0 0,4-1 0,88-16 186,1 4-1,117-1 1,-153 11-160,630-9-26,-1182 12 7,228 1-127,-684-1-446,1039-4 859,108-19 0,-111 11-200,276-45-93,-341 51 0,-31 3 0,-43 3 0,44 0 0,-509 1 0,1691-1 0,-1159 0 0,-10-1 0,1 1 0,0 0 0,-1 0 0,1 0 0,0 0 0,0 1 0,-1 0 0,1 0 0,0 0 0,-1 1 0,1-1 0,4 3 0,-9-3 0,0-1 0,0 0 0,0 0 0,0 0 0,1 0 0,-1 0 0,0 0 0,0 1 0,0-1 0,0 0 0,0 0 0,0 0 0,0 0 0,0 1 0,0-1 0,0 0 0,0 0 0,0 0 0,0 0 0,0 1 0,0-1 0,0 0 0,0 0 0,0 0 0,0 0 0,0 1 0,0-1 0,0 0 0,0 0 0,0 0 0,0 0 0,-1 0 0,1 1 0,0-1 0,0 0 0,0 0 0,0 0 0,0 0 0,0 0 0,0 0 0,-1 0 0,1 1 0,0-1 0,0 0 0,0 0 0,0 0 0,0 0 0,-1 0 0,1 0 0,0 0 0,0 0 0,0 0 0,0 0 0,-1 0 0,1 0 0,0 0 0,0 0 0,-14 3 0,-335 24 0,168-18 0,82-2 0,-378 33 0,614-39 0,253-41 0,39-1 0,-1053 44 0,459-3 0,175 0 0,417-5 0,2-28 0,0-10 0,-273 29 0,-111 9 0,-32 1 0,-12 0 0,-23-3 0,-80-9 0,0 4 0,-141 2 0,177 9 0,-487-1 0,55 44 0,473-39 0,-3 0 0,-31 2 0,1 3 0,-77 21 0,115-20 0,32-4 0,38-3 0,-46-2 0,31 0 0,0 1 0,0 2 0,35 7 0,-10-1 0,-43-8 0,-1 1 0,1 1 0,28 9 0,-45-12 0,1 1 0,0-1 0,-1 0 0,1 0 0,-1 0 0,1 0 0,-1 0 0,1 0 0,-1 1 0,1-1 0,-1 0 0,1 0 0,-1 1 0,1-1 0,-1 0 0,1 1 0,-1-1 0,0 0 0,1 1 0,-1-1 0,0 1 0,1-1 0,-1 1 0,0-1 0,1 1 0,-1-1 0,0 1 0,0-1 0,0 1 0,1-1 0,-1 1 0,0 0 0,-16 9 0,-36 3 0,50-13 0,-102 14 0,-161 1 0,49-6 0,167-5 0,12-3 0,0 3 0,0 1 0,-45 12 0,74-13 0,9-1 0,17-1 0,154-15 0,27 0 0,-182 13 0,71-5 0,-79 4 0,0-1 0,0 0 0,-1 0 0,1-1 0,0 0 0,-1 0 0,10-6 0,-18 9 0,0 0 0,-1 0 0,1 0 0,0 0 0,-1 0 0,1 0 0,0 0 0,-1 0 0,1 0 0,0-1 0,0 1 0,-1 0 0,1 0 0,0 0 0,0 0 0,-1 0 0,1-1 0,0 1 0,0 0 0,-1 0 0,1 0 0,0-1 0,0 1 0,0 0 0,-1 0 0,1-1 0,0 1 0,0 0 0,0 0 0,0-1 0,0 1 0,0 0 0,0-1 0,-1 1 0,1 0 0,0-1 0,0 1 0,0 0 0,0 0 0,0-1 0,0 1 0,0 0 0,1-1 0,-1 1 0,0 0 0,0-1 0,0 1 0,0 0 0,0 0 0,0-1 0,0 1 0,1 0 0,-1 0 0,0-1 0,0 1 0,0 0 0,1 0 0,-1-1 0,0 1 0,0 0 0,1 0 0,-1 0 0,0 0 0,0 0 0,1-1 0,-1 1 0,0 0 0,1 0 0,-27-5 0,-49 0 0,-87 6 0,98 0 0,243-37 0,30 19 0,-255 18 0,27-1 0,53 0 0,1118-42 0,-1003 32 0,161 11 0,-116 23 0,-187-24 0,-1 0 0,0 1 0,1 0 0,-1 0 0,0 1 0,0-1 0,1 1 0,-1 1 0,-1-1 0,1 1 0,0 0 0,-1 0 0,10 8 0,-14-11 0,-1 1 0,1-1 0,-1 1 0,1-1 0,-1 1 0,0-1 0,1 1 0,-1-1 0,1 1 0,-1-1 0,0 1 0,1 0 0,-1-1 0,0 1 0,0 0 0,0-1 0,1 1 0,-1-1 0,0 1 0,0 0 0,0-1 0,0 1 0,0 0 0,0-1 0,0 1 0,0 0 0,-1-1 0,1 1 0,0 0 0,0-1 0,0 1 0,-1 0 0,1-1 0,0 1 0,-1-1 0,1 1 0,0-1 0,-1 1 0,1-1 0,-1 1 0,1-1 0,-1 1 0,1-1 0,-1 1 0,1-1 0,-1 0 0,0 1 0,1-1 0,-1 0 0,-4 3 0,0-1 0,-1-1 0,1 1 0,0-1 0,-8 2 0,-71 5 0,-115-2 0,67-4 0,-434 39 0,606-47 0,136-18 0,-70 14 0,514-28 0,-761 45-1365,115-1-5461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12:25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63 128 24575,'546'13'0,"-61"0"0,-363-11 0,194-5 0,-220-10 0,-74 9 0,1 0 0,-1 1 0,0 2 0,1 0 0,-1 1 0,25 4 0,-33 2 0,-19 0 0,-26 3 0,-142 24 0,-184 12 0,-47 6 0,100 19 0,185-39 0,-226 29 0,328-58 0,10-1 0,-1 0 0,0-1 0,1 0 0,-1 0 0,-12-2 0,20 2 0,0 0 0,-1 0 0,1-1 0,-1 1 0,1 0 0,-1 0 0,1 0 0,-1 0 0,1-1 0,0 1 0,-1 0 0,1 0 0,-1-1 0,1 1 0,0 0 0,-1-1 0,1 1 0,0 0 0,0-1 0,-1 1 0,1-1 0,0 1 0,0 0 0,-1-1 0,1 1 0,0-1 0,0 1 0,0-1 0,0 0 0,0 0 0,0 1 0,0-1 0,1 0 0,-1 1 0,0-1 0,1 0 0,-1 1 0,1-1 0,-1 0 0,0 1 0,1-1 0,-1 1 0,1-1 0,0 1 0,-1-1 0,1 1 0,-1-1 0,1 1 0,0 0 0,0-1 0,13-5 0,0 1 0,0 0 0,0 1 0,0 0 0,1 1 0,17-1 0,-24 3 0,553-32 0,-275 25 0,471-5 0,-1824 13 0,1150-5 0,-1-3 0,143-33 0,54-8 0,-233 48 0,-37 3 0,-32 3 0,-491 44 0,317-36 0,51-2 0,-297 29 0,1367-127-339,-840 80 111,821-77 115,-857 78 113,155-10 0,-157 23-29,-46-7 31,1 0-1,-1 0 0,1 0 0,-1 0 0,1 0 0,0 1 1,-1-1-1,1 0 0,-1 0 0,1 1 0,-1-1 1,0 0-1,1 1 0,-1-1 0,1 0 0,-1 1 0,1-1 1,-1 1-1,0-1 0,1 0 0,-1 1 0,0-1 1,1 1-1,-2 0 4,1 0 1,-1 0 0,0 0-1,1-1 1,-1 1 0,0 0-1,1-1 1,-1 1 0,0-1-1,0 1 1,0-1 0,1 1-1,-1-1 1,0 0 0,0 1-1,0-1 1,0 0 0,0 0-1,-1 1 1,-25 5 184,0 0 0,-41 3 0,32-5-193,-1124 135-973,1130-136 965,-351 60-100,368-57 190,24-3 118,26-2 315,157-15-184,79-3-346,-247 18 18,-17 0 0,0-1 0,0 0 0,1 0 0,-1-1 0,0 0 0,0-1 0,-1 0 0,12-3 0,-20 5 0,0-1 0,0 1 0,1 0 0,-1 0 0,0 0 0,0-1 0,0 1 0,0 0 0,0 0 0,0 0 0,0-1 0,0 1 0,-1 0 0,1 0 0,0 0 0,0-1 0,0 1 0,0 0 0,0 0 0,0 0 0,0 0 0,0-1 0,0 1 0,-1 0 0,1 0 0,0 0 0,0 0 0,0 0 0,0-1 0,0 1 0,-1 0 0,1 0 0,0 0 0,0 0 0,0 0 0,-1 0 0,1 0 0,0 0 0,0 0 0,0 0 0,-1 0 0,1 0 0,0 0 0,0 0 0,0 0 0,-1 0 0,1 0 0,0 0 0,0 0 0,0 0 0,-1 0 0,1 0 0,-17-4 0,-70-2 0,-111 7 0,-41-2 0,227-2 0,12-2 0,22-7 0,14-1 0,0 1 0,0 2 0,51-8 0,121-8 0,-150 20 0,873-45 0,-918 51 0,33 2 0,-44-2 0,1 0 0,-1 0 0,0 1 0,1-1 0,-1 1 0,0 0 0,1 0 0,-1 0 0,0 0 0,0 0 0,0 0 0,0 0 0,4 4 0,-6-5 0,0 0 0,1 1 0,-1-1 0,0 0 0,0 1 0,0-1 0,0 0 0,0 1 0,0-1 0,0 0 0,1 1 0,-1-1 0,0 1 0,0-1 0,0 0 0,0 1 0,-1-1 0,1 0 0,0 1 0,0-1 0,0 0 0,0 1 0,0-1 0,0 0 0,0 1 0,-1-1 0,1 0 0,0 1 0,0-1 0,-1 0 0,1 1 0,0-1 0,0 0 0,-1 0 0,1 1 0,0-1 0,0 0 0,-1 0 0,1 0 0,0 0 0,-1 1 0,1-1 0,-1 0 0,-18 8 0,-21-1 0,0-1 0,0-2 0,0-2 0,-45-3 0,16 0 0,34 2 0,-424 8 0,-1 35 0,248-5 0,-213 26 0,458-67 0,164-15 0,-151 8 0,410-64 0,7 39 0,-455 33 0,0 2 0,0-1 0,0 1 0,13 3 0,-21-4 0,1 0 0,-1-1 0,0 1 0,0 0 0,1 0 0,-1 0 0,0 0 0,0 0 0,1 0 0,-1 0 0,0 0 0,0 1 0,0-1 0,1 0 0,-1 0 0,0 0 0,0 0 0,0 0 0,1 0 0,-1 0 0,0 0 0,0 1 0,0-1 0,1 0 0,-1 0 0,0 0 0,0 0 0,0 1 0,0-1 0,0 0 0,1 0 0,-1 0 0,0 1 0,0-1 0,0 0 0,0 0 0,0 1 0,0-1 0,0 0 0,0 0 0,0 0 0,0 1 0,0-1 0,0 0 0,0 1 0,-12 4 0,-25 0 0,-409 2 0,339-8 0,377-12 0,-33 1 0,506 10 0,-391 3 0,-349-1 0,-2 1 0,-1-1 0,1 0 0,-1 0 0,1 0 0,-1 0 0,1 1 0,-1-1 0,1 0 0,-1 0 0,1 0 0,0 0 0,-1 0 0,1 0 0,-1-1 0,1 1 0,-1 0 0,1 0 0,-1 0 0,1 0 0,0-1 0,-1 1 0,1 0 0,-1 0 0,0-1 0,1 1 0,-1-1 0,1 1 0,-1 0 0,1-1 0,-1 1 0,1-1 0,-1 0 0,0 1 0,0-1 0,0 1 0,0-1 0,0 1 0,0-1 0,0 1 0,0-1 0,1 1 0,-1-1 0,0 1 0,0 0 0,1-1 0,-1 1 0,0-1 0,0 1 0,1 0 0,-1-1 0,0 1 0,1 0 0,-1-1 0,1 1 0,-1 0 0,0 0 0,1-1 0,-1 1 0,1 0 0,-1 0 0,1 0 0,-1-1 0,1 1 0,-1 0 0,1 0 0,-1 0 0,1 0 0,-1 0 0,0 0 0,1 0 0,-1 0 0,1 0 0,28-3 0,22 5 0,-1 1 0,1 3 0,80 20 0,-36-6 0,60 8 0,197 11 0,-121-13 0,-153-14 0,124 3 0,-150-15 0,74-3 0,-124 3 0,0 0 0,0 0 0,0 0 0,0-1 0,0 1 0,0-1 0,0 1 0,0-1 0,0 0 0,0 1 0,0-1 0,0 0 0,-1-1 0,1 1 0,0 0 0,-1 0 0,1-1 0,-1 1 0,1-1 0,-1 1 0,0-1 0,1 1 0,-1-1 0,0 0 0,0 0 0,0 0 0,0 0 0,-1 0 0,1 0 0,-1 0 0,2-3 0,-2-5 0,1 0 0,-2 0 0,1 0 0,-1 0 0,-4-15 0,-1-27 0,7 42 0,-1 5 0,1 0 0,-1 1 0,0-1 0,-1 1 0,1-1 0,-1 0 0,-1-6 0,1 9 0,0 1 0,0-1 0,0 1 0,0 0 0,0-1 0,0 1 0,0 0 0,-1 0 0,1 0 0,0 0 0,-1 0 0,1 0 0,-1 0 0,1 0 0,-1 0 0,1 1 0,-1-1 0,1 1 0,-1-1 0,0 1 0,1-1 0,-1 1 0,0 0 0,-3 0 0,-31-1 0,-1 3 0,1 0 0,-65 14 0,54-8 0,-511 57 0,611-66 0,15 1 0,122-17 0,78-30 0,-194 38 0,127 1 0,-178 9 0,-21-1 0,-5 1 0,-41-1 0,-49 3 0,-108 18 0,-93 30 0,-39 5 0,320-54 0,23-1 0,28-3 0,456-62 0,-421 51 0,95-31 0,-145 39 0,7-1 0,-30 6 0,0 0 0,0 0 0,0 0 0,0 0 0,0 0 0,0-1 0,0 1 0,0 0 0,0 0 0,0 0 0,0 0 0,0 0 0,0 0 0,0 0 0,0 0 0,0 0 0,0 0 0,0 0 0,0 0 0,0 0 0,0 0 0,0 0 0,0 0 0,0 0 0,0 0 0,0-1 0,0 1 0,0 0 0,0 0 0,0 0 0,0 0 0,0 0 0,0 0 0,0 0 0,0 0 0,1 0 0,-19 1 0,-420 41 0,104-8 0,294-31 0,10-2 0,53-1 0,63-2 0,-533 14 0,164-1 0,-49-7 0,868-51 0,-282 16 0,183-16 0,-414 42 0,-54 3 0,-223 5 0,296-5 0,1-2 0,57-13 0,-15 2 0,2 1 0,-26 3 0,0 3 0,0 2 0,66 3 0,-124 3 0,0 0 0,1 0 0,-1 1 0,1-1 0,-1 1 0,1 0 0,-1 0 0,5 3 0,-7-4 0,0 1 0,0 0 0,0-1 0,-1 1 0,1 0 0,0 0 0,0 0 0,0 0 0,-1 0 0,1 0 0,0 0 0,-1 0 0,1 0 0,-1 0 0,0 0 0,1 1 0,-1-1 0,0 0 0,1 0 0,-1 0 0,0 0 0,0 1 0,0-1 0,0 0 0,-1 2 0,2-2 0,-1 0 0,0 0 0,1 0 0,-1 0 0,1 0 0,-1 0 0,1 0 0,-1-1 0,1 1 0,0 0 0,-1 0 0,1 0 0,0-1 0,-1 1 0,1 0 0,0-1 0,0 1 0,0-1 0,0 1 0,0-1 0,0 1 0,0-1 0,0 1 0,0-1 0,0 0 0,0 0 0,0 1 0,0-1 0,0 0 0,0 0 0,0 0 0,2-1 0,44 2 0,-37-1 0,21 2 0,0 1 0,-1 2 0,1 1 0,-1 2 0,30 11 0,11 2 0,-61-18 0,0 0 0,0 0 0,0 0 0,-1 1 0,0 1 0,16 9 0,-22-12 0,-1 1 0,1-1 0,-1 0 0,0 1 0,0-1 0,0 1 0,0 0 0,0 0 0,-1-1 0,1 1 0,-1 0 0,0 0 0,0 1 0,0-1 0,0 0 0,-1 0 0,1 0 0,-1 1 0,0-1 0,0 0 0,0 1 0,0-1 0,0 0 0,-1 0 0,-1 4 0,2-1 0,-1-1 0,-1 0 0,1 0 0,-1 0 0,0 0 0,0 0 0,0 0 0,-1 0 0,1 0 0,-1-1 0,-1 0 0,1 1 0,0-1 0,-1 0 0,0-1 0,0 1 0,0-1 0,0 0 0,-1 1 0,1-2 0,-1 1 0,0-1 0,0 1 0,0-1 0,0-1 0,0 1 0,0-1 0,0 0 0,-1 0 0,1 0 0,0-1 0,-1 0 0,1 0 0,-1 0 0,1-1 0,0 1 0,-7-3 0,-58-14 0,64 16 0,0-1 0,1 0 0,-1-1 0,1 0 0,0 1 0,0-1 0,0-1 0,0 1 0,-8-9 0,12 11 0,0 0 0,0-1 0,0 1 0,1 0 0,-1-1 0,1 1 0,-1-1 0,1 1 0,-1 0 0,1-1 0,0 1 0,0-1 0,-1 1 0,1-1 0,0 1 0,1-1 0,-1 1 0,0-1 0,0 1 0,0-1 0,1 1 0,-1 0 0,1-1 0,-1 1 0,1-1 0,0 1 0,0 0 0,-1 0 0,1-1 0,0 1 0,0 0 0,0 0 0,0 0 0,0 0 0,0 0 0,1 0 0,1-1 0,5-4 0,0 0 0,0 0 0,1 1 0,10-4 0,-8 4 0,27-14 0,58-19 0,-85 34 0,-1 1 0,1 1 0,-1 0 0,1 0 0,0 1 0,-1 0 0,1 1 0,0 0 0,0 1 0,-1 0 0,14 3 0,-12 4 0,1-7 0,-2-1 0,0 0 0,0 1 0,0 1 0,13 2 0,25 4 0,-36-8 0,38 3 0,-50-3 0,1 0 0,-1 0 0,0 1 0,1-1 0,-1 0 0,0 1 0,1-1 0,-1 1 0,0-1 0,1 1 0,-1-1 0,0 1 0,0 0 0,0 0 0,0 0 0,0-1 0,0 1 0,0 0 0,0 0 0,0 1 0,0-1 0,0 0 0,-1 0 0,1 0 0,0 0 0,-1 1 0,1-1 0,0 2 0,-2-2 0,1 0 0,0 0 0,-1 0 0,1 0 0,0 0 0,-1 0 0,1 0 0,-1 0 0,0 0 0,1 0 0,-1-1 0,0 1 0,1 0 0,-1 0 0,0-1 0,0 1 0,0 0 0,0-1 0,0 1 0,0-1 0,0 1 0,0-1 0,0 1 0,0-1 0,0 0 0,0 0 0,0 1 0,0-1 0,-2 0 0,-38 5 0,36-5 0,-16 2 0,6 0 0,1-1 0,0 0 0,-1-1 0,1 0 0,-1-2 0,1 1 0,-18-5 0,32 6 0,0-1 0,0 1 0,0 0 0,-1 0 0,1 0 0,0 0 0,0 0 0,0 0 0,-1 0 0,1 0 0,0 0 0,0 0 0,0 0 0,0-1 0,0 1 0,-1 0 0,1 0 0,0 0 0,0 0 0,0 0 0,0-1 0,0 1 0,0 0 0,0 0 0,0 0 0,0-1 0,-1 1 0,1 0 0,0 0 0,0 0 0,0 0 0,0-1 0,0 1 0,0 0 0,0 0 0,0 0 0,0-1 0,0 1 0,0 0 0,1 0 0,-1 0 0,0 0 0,0-1 0,0 1 0,0 0 0,0 0 0,0 0 0,0 0 0,0-1 0,0 1 0,1 0 0,12-9 0,17-4 0,-28 13 0,1-1 0,-1 1 0,1-1 0,-1 1 0,1 0 0,0 0 0,-1 0 0,1 0 0,-1 0 0,1 0 0,0 1 0,-1 0 0,4 0 0,-6-1 0,0 0 0,-1 1 0,1-1 0,0 0 0,0 0 0,0 0 0,-1 0 0,1 0 0,0 0 0,0 0 0,0 0 0,0 0 0,-1 1 0,1-1 0,0 0 0,0 0 0,0 0 0,0 0 0,0 1 0,-1-1 0,1 0 0,0 0 0,0 0 0,0 0 0,0 1 0,0-1 0,0 0 0,0 0 0,0 0 0,0 1 0,0-1 0,0 0 0,0 0 0,0 0 0,0 1 0,0-1 0,0 0 0,0 0 0,0 0 0,0 1 0,0-1 0,0 0 0,0 0 0,0 0 0,1 1 0,-1-1 0,0 0 0,0 0 0,0 0 0,0 0 0,0 1 0,0-1 0,1 0 0,-1 0 0,0 0 0,0 0 0,0 0 0,1 0 0,-1 0 0,0 1 0,0-1 0,0 0 0,0 0 0,1 0 0,-1 0 0,-21 6 0,-155 15 0,79-11 0,-49 6 0,-491 62 0,5 44 0,465-76 0,164-46 0,1 1 0,-1-1 0,0 0 0,1 0 0,-1 0 0,0 0 0,1 0 0,-1 0 0,0-1 0,1 0 0,-1 1 0,1-1 0,-1 0 0,-3-2 0,5 3 0,0-1 0,1 0 0,-1 0 0,0 0 0,0 1 0,1-1 0,-1 0 0,1 0 0,-1 0 0,1 0 0,-1 0 0,1 0 0,-1 0 0,1 0 0,0-1 0,0 1 0,-1 0 0,1 0 0,0 0 0,0 0 0,0 0 0,0 0 0,0 0 0,0-1 0,1 1 0,-1 0 0,0 0 0,1 0 0,-1 0 0,0 0 0,1 0 0,0 0 0,-1 0 0,1 0 0,-1 0 0,1 0 0,1-1 0,4-6 0,0 0 0,1 1 0,0 0 0,0 0 0,0 1 0,1-1 0,0 1 0,10-5 0,78-39 0,-82 44 0,413-154 0,-420 158 0,12-5 0,0 1 0,1 1 0,-1 0 0,1 2 0,21-2 0,-865-15 0,759 20 0,56 1 0,-6-1 0,0-1 0,-27-3 0,42 4 0,-1 0 0,1 0 0,-1 1 0,1-1 0,-1 0 0,1 0 0,-1-1 0,0 1 0,1 0 0,-1 0 0,1 0 0,-1 0 0,1 0 0,-1-1 0,1 1 0,-1 0 0,1 0 0,0-1 0,-1 1 0,1 0 0,-1-1 0,1 1 0,-1 0 0,1-1 0,0 1 0,-1-1 0,1 1 0,0 0 0,0-1 0,-1 1 0,1-1 0,0 1 0,0-1 0,0 1 0,-1-1 0,1 1 0,0-1 0,0 1 0,0-1 0,0 0 0,0 1 0,0-1 0,0 1 0,0-1 0,0 1 0,1-1 0,-1 1 0,0-1 0,0 1 0,0-1 0,0 1 0,1-1 0,-1 1 0,0-1 0,1 1 0,-1 0 0,0-1 0,1 1 0,-1-1 0,0 1 0,1 0 0,0-1 0,3-3 0,-1 1 0,1 0 0,0 0 0,0 0 0,9-3 0,0 0 0,2 1 0,-1 1 0,0 0 0,1 1 0,26-3 0,80 2 0,-86 4 0,-18 0 0,71 2 0,-78-2 0,-1 1 0,0 1 0,0 0 0,0 0 0,0 1 0,0 0 0,9 5 0,-17-8 0,0 0 0,0 1 0,0-1 0,0 1 0,0-1 0,0 1 0,1 0 0,-2-1 0,1 1 0,0 0 0,0 0 0,0 0 0,0 0 0,0 0 0,-1 0 0,1 0 0,0 0 0,-1 0 0,1 0 0,-1 0 0,1 0 0,-1 0 0,1 1 0,-1 0 0,0-1 0,-1 1 0,1-1 0,-1 0 0,1 0 0,-1 0 0,0 0 0,0 0 0,1 0 0,-1-1 0,0 1 0,0 0 0,0 0 0,0 0 0,0-1 0,0 1 0,0-1 0,0 1 0,0-1 0,-2 1 0,-8 4 0,0-1 0,-1-1 0,-15 3 0,16-4 0,7-2 0,-1 0 0,1 1 0,-1 0 0,1-1 0,-1 2 0,1-1 0,0 1 0,0-1 0,-1 1 0,1 0 0,-4 4 0,8-6 0,0 1 0,1-1 0,-1 1 0,1-1 0,-1 0 0,0 1 0,1-1 0,-1 1 0,1-1 0,-1 0 0,1 0 0,0 1 0,-1-1 0,1 0 0,-1 0 0,1 0 0,0 1 0,-1-1 0,1 0 0,-1 0 0,1 0 0,0 0 0,-1 0 0,1 0 0,0-1 0,24 3 0,150-18 0,250-54 0,-334 53 0,339-53 0,-287 49 0,-65 4 0,-59 12 0,-1 0 0,1 1 0,0 1 0,0 1 0,1 0 0,37 3 0,-51 1 7,1-1 0,-1 1 0,0 0-1,1 1 1,-1-1 0,0 1 0,0 0 0,-1 1-1,1 0 1,-1 0 0,6 5 0,3 4-220,-1 1-1,16 23 1,-14-17-594,-3-6-6019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12:1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260 234 24575,'465'-13'0,"-21"0"0,-407 12 0,1-1 0,-1-2 0,0-1 0,0-2 0,0-2 0,35-13 0,-40 10 0,1 1 0,1 2 0,0 1 0,0 1 0,41-2 0,20 1 0,112-24 0,-26 3 0,-172 27 0,2 1 0,-1 0 0,0 0 0,0 1 0,0 1 0,0 0 0,0 0 0,0 1 0,0 0 0,0 0 0,0 1 0,-1 1 0,0 0 0,10 5 0,23 10 0,1-2 0,1-2 0,49 10 0,-67-18 0,3 0 0,0-2 0,0-1 0,36 1 0,92-7 0,-51-1 0,576 3 0,-644 3 0,-24 0 0,-14-3 0,0 0 0,0 1 0,0-1 0,0 0 0,0 0 0,0 0 0,0 1 0,0-1 0,0 0 0,0 0 0,0 0 0,0 1 0,0-1 0,-1 0 0,1 0 0,0 0 0,0 0 0,0 1 0,0-1 0,0 0 0,0 0 0,-1 0 0,1 0 0,0 0 0,0 1 0,0-1 0,0 0 0,-1 0 0,1 0 0,0 0 0,0 0 0,0 0 0,-1 0 0,1 0 0,0 0 0,0 0 0,0 0 0,-1 0 0,1 0 0,0 0 0,0 0 0,0 0 0,-1 0 0,1 0 0,0 0 0,0 0 0,0 0 0,-1 0 0,1 0 0,0 0 0,-80 15 0,-1-4 0,-101 2 0,101-8 0,43-1 0,-71 18 0,14-1 0,-434 45 0,476-60 0,-232 2 0,57-6 0,57 23 0,114-14 0,-83 4 0,92-13 0,6 0 0,0-1 0,0-2 0,-52-8 0,93 9 0,-1 0 0,1-1 0,0 1 0,0 0 0,0 0 0,-1-1 0,1 1 0,0-1 0,0 1 0,0-1 0,0 1 0,0-1 0,0 0 0,0 1 0,0-1 0,0 0 0,0 0 0,1 0 0,-1 0 0,-1-1 0,2 2 0,0-1 0,0 0 0,0 0 0,0 0 0,0 1 0,0-1 0,0 0 0,0 0 0,1 1 0,-1-1 0,0 0 0,0 0 0,0 1 0,1-1 0,-1 0 0,1 1 0,-1-1 0,0 0 0,1 1 0,-1-1 0,1 1 0,0-2 0,3-2 0,0 1 0,0 0 0,0-1 0,1 1 0,-1 1 0,1-1 0,7-3 0,10 0 0,1 1 0,-1 1 0,1 1 0,0 1 0,0 1 0,31 3 0,-6-2 0,132 0 0,296-13 0,-280-8 0,315-22 0,-900 66 0,171-8 0,-1069 29-583,1219-46 583,67 2 0,0 0 0,0 0 0,0 0 0,-1 0 0,1 0 0,0 0 0,0 0 0,0 0 0,0 0 0,0-1 0,0 1 0,0 0 0,0-1 0,0 1 0,0-1 0,0 1 0,0-1 0,0 1 0,0-1 0,0 0 0,0 1 0,-1-3 0,4 2 0,-1 0 0,0 0 0,0 0 0,0 0 0,0 1 0,1-1 0,-1 0 0,1 0 0,-1 1 0,0-1 0,1 1 0,-1-1 0,1 1 0,-1 0 0,4-1 0,88-16 186,1 4-1,117-1 1,-153 11-160,630-9-26,-1182 12 7,228 1-127,-684-1-446,1039-4 859,108-19 0,-111 11-200,276-45-93,-341 51 0,-31 3 0,-43 3 0,44 0 0,-509 1 0,1691-1 0,-1159 0 0,-10-1 0,1 1 0,0 0 0,-1 0 0,1 0 0,0 0 0,0 1 0,-1 0 0,1 0 0,0 0 0,-1 1 0,1-1 0,4 3 0,-9-3 0,0-1 0,0 0 0,0 0 0,0 0 0,1 0 0,-1 0 0,0 0 0,0 1 0,0-1 0,0 0 0,0 0 0,0 0 0,0 0 0,0 1 0,0-1 0,0 0 0,0 0 0,0 0 0,0 0 0,0 1 0,0-1 0,0 0 0,0 0 0,0 0 0,0 0 0,0 1 0,0-1 0,0 0 0,0 0 0,0 0 0,0 0 0,-1 0 0,1 1 0,0-1 0,0 0 0,0 0 0,0 0 0,0 0 0,0 0 0,0 0 0,-1 0 0,1 1 0,0-1 0,0 0 0,0 0 0,0 0 0,0 0 0,-1 0 0,1 0 0,0 0 0,0 0 0,0 0 0,0 0 0,-1 0 0,1 0 0,0 0 0,0 0 0,-14 3 0,-335 24 0,168-18 0,82-2 0,-378 33 0,614-39 0,253-41 0,39-1 0,-1053 44 0,459-3 0,175 0 0,417-5 0,2-28 0,0-10 0,-273 29 0,-111 9 0,-32 1 0,-12 0 0,-23-3 0,-80-9 0,0 4 0,-141 2 0,177 9 0,-487-1 0,55 44 0,473-39 0,-3 0 0,-31 2 0,1 3 0,-77 21 0,115-20 0,32-4 0,38-3 0,-46-2 0,31 0 0,0 1 0,0 2 0,35 7 0,-10-1 0,-43-8 0,-1 1 0,1 1 0,28 9 0,-45-12 0,1 1 0,0-1 0,-1 0 0,1 0 0,-1 0 0,1 0 0,-1 0 0,1 0 0,-1 1 0,1-1 0,-1 0 0,1 0 0,-1 1 0,1-1 0,-1 0 0,1 1 0,-1-1 0,0 0 0,1 1 0,-1-1 0,0 1 0,1-1 0,-1 1 0,0-1 0,1 1 0,-1-1 0,0 1 0,0-1 0,0 1 0,1-1 0,-1 1 0,0 0 0,-16 9 0,-36 3 0,50-13 0,-102 14 0,-161 1 0,49-6 0,167-5 0,12-3 0,0 3 0,0 1 0,-45 12 0,74-13 0,9-1 0,17-1 0,154-15 0,27 0 0,-182 13 0,71-5 0,-79 4 0,0-1 0,0 0 0,-1 0 0,1-1 0,0 0 0,-1 0 0,10-6 0,-18 9 0,0 0 0,-1 0 0,1 0 0,0 0 0,-1 0 0,1 0 0,0 0 0,-1 0 0,1 0 0,0-1 0,0 1 0,-1 0 0,1 0 0,0 0 0,0 0 0,-1 0 0,1-1 0,0 1 0,0 0 0,-1 0 0,1 0 0,0-1 0,0 1 0,0 0 0,-1 0 0,1-1 0,0 1 0,0 0 0,0 0 0,0-1 0,0 1 0,0 0 0,0-1 0,-1 1 0,1 0 0,0-1 0,0 1 0,0 0 0,0 0 0,0-1 0,0 1 0,0 0 0,1-1 0,-1 1 0,0 0 0,0-1 0,0 1 0,0 0 0,0 0 0,0-1 0,0 1 0,1 0 0,-1 0 0,0-1 0,0 1 0,0 0 0,1 0 0,-1-1 0,0 1 0,0 0 0,1 0 0,-1 0 0,0 0 0,0 0 0,1-1 0,-1 1 0,0 0 0,1 0 0,-27-5 0,-49 0 0,-87 6 0,98 0 0,243-37 0,30 19 0,-255 18 0,27-1 0,53 0 0,1118-42 0,-1003 32 0,161 11 0,-116 23 0,-187-24 0,-1 0 0,0 1 0,1 0 0,-1 0 0,0 1 0,0-1 0,1 1 0,-1 1 0,-1-1 0,1 1 0,0 0 0,-1 0 0,10 8 0,-14-11 0,-1 1 0,1-1 0,-1 1 0,1-1 0,-1 1 0,0-1 0,1 1 0,-1-1 0,1 1 0,-1-1 0,0 1 0,1 0 0,-1-1 0,0 1 0,0 0 0,0-1 0,1 1 0,-1-1 0,0 1 0,0 0 0,0-1 0,0 1 0,0 0 0,0-1 0,0 1 0,0 0 0,-1-1 0,1 1 0,0 0 0,0-1 0,0 1 0,-1 0 0,1-1 0,0 1 0,-1-1 0,1 1 0,0-1 0,-1 1 0,1-1 0,-1 1 0,1-1 0,-1 1 0,1-1 0,-1 1 0,1-1 0,-1 0 0,0 1 0,1-1 0,-1 0 0,-4 3 0,0-1 0,-1-1 0,1 1 0,0-1 0,-8 2 0,-71 5 0,-115-2 0,67-4 0,-434 39 0,606-47 0,136-18 0,-70 14 0,514-28 0,-761 45-1365,115-1-5461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12:25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63 128 24575,'546'13'0,"-61"0"0,-363-11 0,194-5 0,-220-10 0,-74 9 0,1 0 0,-1 1 0,0 2 0,1 0 0,-1 1 0,25 4 0,-33 2 0,-19 0 0,-26 3 0,-142 24 0,-184 12 0,-47 6 0,100 19 0,185-39 0,-226 29 0,328-58 0,10-1 0,-1 0 0,0-1 0,1 0 0,-1 0 0,-12-2 0,20 2 0,0 0 0,-1 0 0,1-1 0,-1 1 0,1 0 0,-1 0 0,1 0 0,-1 0 0,1-1 0,0 1 0,-1 0 0,1 0 0,-1-1 0,1 1 0,0 0 0,-1-1 0,1 1 0,0 0 0,0-1 0,-1 1 0,1-1 0,0 1 0,0 0 0,-1-1 0,1 1 0,0-1 0,0 1 0,0-1 0,0 0 0,0 0 0,0 1 0,0-1 0,1 0 0,-1 1 0,0-1 0,1 0 0,-1 1 0,1-1 0,-1 0 0,0 1 0,1-1 0,-1 1 0,1-1 0,0 1 0,-1-1 0,1 1 0,-1-1 0,1 1 0,0 0 0,0-1 0,13-5 0,0 1 0,0 0 0,0 1 0,0 0 0,1 1 0,17-1 0,-24 3 0,553-32 0,-275 25 0,471-5 0,-1824 13 0,1150-5 0,-1-3 0,143-33 0,54-8 0,-233 48 0,-37 3 0,-32 3 0,-491 44 0,317-36 0,51-2 0,-297 29 0,1367-127-339,-840 80 111,821-77 115,-857 78 113,155-10 0,-157 23-29,-46-7 31,1 0-1,-1 0 0,1 0 0,-1 0 0,1 0 0,0 1 1,-1-1-1,1 0 0,-1 0 0,1 1 0,-1-1 1,0 0-1,1 1 0,-1-1 0,1 0 0,-1 1 0,1-1 1,-1 1-1,0-1 0,1 0 0,-1 1 0,0-1 1,1 1-1,-2 0 4,1 0 1,-1 0 0,0 0-1,1-1 1,-1 1 0,0 0-1,1-1 1,-1 1 0,0-1-1,0 1 1,0-1 0,1 1-1,-1-1 1,0 0 0,0 1-1,0-1 1,0 0 0,0 0-1,-1 1 1,-25 5 184,0 0 0,-41 3 0,32-5-193,-1124 135-973,1130-136 965,-351 60-100,368-57 190,24-3 118,26-2 315,157-15-184,79-3-346,-247 18 18,-17 0 0,0-1 0,0 0 0,1 0 0,-1-1 0,0 0 0,0-1 0,-1 0 0,12-3 0,-20 5 0,0-1 0,0 1 0,1 0 0,-1 0 0,0 0 0,0-1 0,0 1 0,0 0 0,0 0 0,0 0 0,0-1 0,0 1 0,-1 0 0,1 0 0,0 0 0,0-1 0,0 1 0,0 0 0,0 0 0,0 0 0,0 0 0,0-1 0,0 1 0,-1 0 0,1 0 0,0 0 0,0 0 0,0 0 0,0-1 0,0 1 0,-1 0 0,1 0 0,0 0 0,0 0 0,0 0 0,-1 0 0,1 0 0,0 0 0,0 0 0,0 0 0,-1 0 0,1 0 0,0 0 0,0 0 0,0 0 0,-1 0 0,1 0 0,0 0 0,0 0 0,0 0 0,-1 0 0,1 0 0,-17-4 0,-70-2 0,-111 7 0,-41-2 0,227-2 0,12-2 0,22-7 0,14-1 0,0 1 0,0 2 0,51-8 0,121-8 0,-150 20 0,873-45 0,-918 51 0,33 2 0,-44-2 0,1 0 0,-1 0 0,0 1 0,1-1 0,-1 1 0,0 0 0,1 0 0,-1 0 0,0 0 0,0 0 0,0 0 0,0 0 0,4 4 0,-6-5 0,0 0 0,1 1 0,-1-1 0,0 0 0,0 1 0,0-1 0,0 0 0,0 1 0,0-1 0,0 0 0,1 1 0,-1-1 0,0 1 0,0-1 0,0 0 0,0 1 0,-1-1 0,1 0 0,0 1 0,0-1 0,0 0 0,0 1 0,0-1 0,0 0 0,0 1 0,-1-1 0,1 0 0,0 1 0,0-1 0,-1 0 0,1 1 0,0-1 0,0 0 0,-1 0 0,1 1 0,0-1 0,0 0 0,-1 0 0,1 0 0,0 0 0,-1 1 0,1-1 0,-1 0 0,-18 8 0,-21-1 0,0-1 0,0-2 0,0-2 0,-45-3 0,16 0 0,34 2 0,-424 8 0,-1 35 0,248-5 0,-213 26 0,458-67 0,164-15 0,-151 8 0,410-64 0,7 39 0,-455 33 0,0 2 0,0-1 0,0 1 0,13 3 0,-21-4 0,1 0 0,-1-1 0,0 1 0,0 0 0,1 0 0,-1 0 0,0 0 0,0 0 0,1 0 0,-1 0 0,0 0 0,0 1 0,0-1 0,1 0 0,-1 0 0,0 0 0,0 0 0,0 0 0,1 0 0,-1 0 0,0 0 0,0 1 0,0-1 0,1 0 0,-1 0 0,0 0 0,0 0 0,0 1 0,0-1 0,0 0 0,1 0 0,-1 0 0,0 1 0,0-1 0,0 0 0,0 0 0,0 1 0,0-1 0,0 0 0,0 0 0,0 0 0,0 1 0,0-1 0,0 0 0,0 1 0,-12 4 0,-25 0 0,-409 2 0,339-8 0,377-12 0,-33 1 0,506 10 0,-391 3 0,-349-1 0,-2 1 0,-1-1 0,1 0 0,-1 0 0,1 0 0,-1 0 0,1 1 0,-1-1 0,1 0 0,-1 0 0,1 0 0,0 0 0,-1 0 0,1 0 0,-1-1 0,1 1 0,-1 0 0,1 0 0,-1 0 0,1 0 0,0-1 0,-1 1 0,1 0 0,-1 0 0,0-1 0,1 1 0,-1-1 0,1 1 0,-1 0 0,1-1 0,-1 1 0,1-1 0,-1 0 0,0 1 0,0-1 0,0 1 0,0-1 0,0 1 0,0-1 0,0 1 0,0-1 0,1 1 0,-1-1 0,0 1 0,0 0 0,1-1 0,-1 1 0,0-1 0,0 1 0,1 0 0,-1-1 0,0 1 0,1 0 0,-1-1 0,1 1 0,-1 0 0,0 0 0,1-1 0,-1 1 0,1 0 0,-1 0 0,1 0 0,-1-1 0,1 1 0,-1 0 0,1 0 0,-1 0 0,1 0 0,-1 0 0,0 0 0,1 0 0,-1 0 0,1 0 0,28-3 0,22 5 0,-1 1 0,1 3 0,80 20 0,-36-6 0,60 8 0,197 11 0,-121-13 0,-153-14 0,124 3 0,-150-15 0,74-3 0,-124 3 0,0 0 0,0 0 0,0 0 0,0-1 0,0 1 0,0-1 0,0 1 0,0-1 0,0 0 0,0 1 0,0-1 0,0 0 0,-1-1 0,1 1 0,0 0 0,-1 0 0,1-1 0,-1 1 0,1-1 0,-1 1 0,0-1 0,1 1 0,-1-1 0,0 0 0,0 0 0,0 0 0,0 0 0,-1 0 0,1 0 0,-1 0 0,2-3 0,-2-5 0,1 0 0,-2 0 0,1 0 0,-1 0 0,-4-15 0,-1-27 0,7 42 0,-1 5 0,1 0 0,-1 1 0,0-1 0,-1 1 0,1-1 0,-1 0 0,-1-6 0,1 9 0,0 1 0,0-1 0,0 1 0,0 0 0,0-1 0,0 1 0,0 0 0,-1 0 0,1 0 0,0 0 0,-1 0 0,1 0 0,-1 0 0,1 0 0,-1 0 0,1 1 0,-1-1 0,1 1 0,-1-1 0,0 1 0,1-1 0,-1 1 0,0 0 0,-3 0 0,-31-1 0,-1 3 0,1 0 0,-65 14 0,54-8 0,-511 57 0,611-66 0,15 1 0,122-17 0,78-30 0,-194 38 0,127 1 0,-178 9 0,-21-1 0,-5 1 0,-41-1 0,-49 3 0,-108 18 0,-93 30 0,-39 5 0,320-54 0,23-1 0,28-3 0,456-62 0,-421 51 0,95-31 0,-145 39 0,7-1 0,-30 6 0,0 0 0,0 0 0,0 0 0,0 0 0,0 0 0,0-1 0,0 1 0,0 0 0,0 0 0,0 0 0,0 0 0,0 0 0,0 0 0,0 0 0,0 0 0,0 0 0,0 0 0,0 0 0,0 0 0,0 0 0,0 0 0,0 0 0,0 0 0,0 0 0,0 0 0,0-1 0,0 1 0,0 0 0,0 0 0,0 0 0,0 0 0,0 0 0,0 0 0,0 0 0,0 0 0,1 0 0,-19 1 0,-420 41 0,104-8 0,294-31 0,10-2 0,53-1 0,63-2 0,-533 14 0,164-1 0,-49-7 0,868-51 0,-282 16 0,183-16 0,-414 42 0,-54 3 0,-223 5 0,296-5 0,1-2 0,57-13 0,-15 2 0,2 1 0,-26 3 0,0 3 0,0 2 0,66 3 0,-124 3 0,0 0 0,1 0 0,-1 1 0,1-1 0,-1 1 0,1 0 0,-1 0 0,5 3 0,-7-4 0,0 1 0,0 0 0,0-1 0,-1 1 0,1 0 0,0 0 0,0 0 0,0 0 0,-1 0 0,1 0 0,0 0 0,-1 0 0,1 0 0,-1 0 0,0 0 0,1 1 0,-1-1 0,0 0 0,1 0 0,-1 0 0,0 0 0,0 1 0,0-1 0,0 0 0,-1 2 0,2-2 0,-1 0 0,0 0 0,1 0 0,-1 0 0,1 0 0,-1 0 0,1 0 0,-1-1 0,1 1 0,0 0 0,-1 0 0,1 0 0,0-1 0,-1 1 0,1 0 0,0-1 0,0 1 0,0-1 0,0 1 0,0-1 0,0 1 0,0-1 0,0 1 0,0-1 0,0 0 0,0 0 0,0 1 0,0-1 0,0 0 0,0 0 0,0 0 0,2-1 0,44 2 0,-37-1 0,21 2 0,0 1 0,-1 2 0,1 1 0,-1 2 0,30 11 0,11 2 0,-61-18 0,0 0 0,0 0 0,0 0 0,-1 1 0,0 1 0,16 9 0,-22-12 0,-1 1 0,1-1 0,-1 0 0,0 1 0,0-1 0,0 1 0,0 0 0,0 0 0,-1-1 0,1 1 0,-1 0 0,0 0 0,0 1 0,0-1 0,0 0 0,-1 0 0,1 0 0,-1 1 0,0-1 0,0 0 0,0 1 0,0-1 0,0 0 0,-1 0 0,-1 4 0,2-1 0,-1-1 0,-1 0 0,1 0 0,-1 0 0,0 0 0,0 0 0,0 0 0,-1 0 0,1 0 0,-1-1 0,-1 0 0,1 1 0,0-1 0,-1 0 0,0-1 0,0 1 0,0-1 0,0 0 0,-1 1 0,1-2 0,-1 1 0,0-1 0,0 1 0,0-1 0,0-1 0,0 1 0,0-1 0,0 0 0,-1 0 0,1 0 0,0-1 0,-1 0 0,1 0 0,-1 0 0,1-1 0,0 1 0,-7-3 0,-58-14 0,64 16 0,0-1 0,1 0 0,-1-1 0,1 0 0,0 1 0,0-1 0,0-1 0,0 1 0,-8-9 0,12 11 0,0 0 0,0-1 0,0 1 0,1 0 0,-1-1 0,1 1 0,-1-1 0,1 1 0,-1 0 0,1-1 0,0 1 0,0-1 0,-1 1 0,1-1 0,0 1 0,1-1 0,-1 1 0,0-1 0,0 1 0,0-1 0,1 1 0,-1 0 0,1-1 0,-1 1 0,1-1 0,0 1 0,0 0 0,-1 0 0,1-1 0,0 1 0,0 0 0,0 0 0,0 0 0,0 0 0,0 0 0,1 0 0,1-1 0,5-4 0,0 0 0,0 0 0,1 1 0,10-4 0,-8 4 0,27-14 0,58-19 0,-85 34 0,-1 1 0,1 1 0,-1 0 0,1 0 0,0 1 0,-1 0 0,1 1 0,0 0 0,0 1 0,-1 0 0,14 3 0,-12 4 0,1-7 0,-2-1 0,0 0 0,0 1 0,0 1 0,13 2 0,25 4 0,-36-8 0,38 3 0,-50-3 0,1 0 0,-1 0 0,0 1 0,1-1 0,-1 0 0,0 1 0,1-1 0,-1 1 0,0-1 0,1 1 0,-1-1 0,0 1 0,0 0 0,0 0 0,0 0 0,0-1 0,0 1 0,0 0 0,0 0 0,0 1 0,0-1 0,0 0 0,-1 0 0,1 0 0,0 0 0,-1 1 0,1-1 0,0 2 0,-2-2 0,1 0 0,0 0 0,-1 0 0,1 0 0,0 0 0,-1 0 0,1 0 0,-1 0 0,0 0 0,1 0 0,-1-1 0,0 1 0,1 0 0,-1 0 0,0-1 0,0 1 0,0 0 0,0-1 0,0 1 0,0-1 0,0 1 0,0-1 0,0 1 0,0-1 0,0 0 0,0 0 0,0 1 0,0-1 0,-2 0 0,-38 5 0,36-5 0,-16 2 0,6 0 0,1-1 0,0 0 0,-1-1 0,1 0 0,-1-2 0,1 1 0,-18-5 0,32 6 0,0-1 0,0 1 0,0 0 0,-1 0 0,1 0 0,0 0 0,0 0 0,0 0 0,-1 0 0,1 0 0,0 0 0,0 0 0,0 0 0,0-1 0,0 1 0,-1 0 0,1 0 0,0 0 0,0 0 0,0 0 0,0-1 0,0 1 0,0 0 0,0 0 0,0 0 0,0-1 0,-1 1 0,1 0 0,0 0 0,0 0 0,0 0 0,0-1 0,0 1 0,0 0 0,0 0 0,0 0 0,0-1 0,0 1 0,0 0 0,1 0 0,-1 0 0,0 0 0,0-1 0,0 1 0,0 0 0,0 0 0,0 0 0,0 0 0,0-1 0,0 1 0,1 0 0,12-9 0,17-4 0,-28 13 0,1-1 0,-1 1 0,1-1 0,-1 1 0,1 0 0,0 0 0,-1 0 0,1 0 0,-1 0 0,1 0 0,0 1 0,-1 0 0,4 0 0,-6-1 0,0 0 0,-1 1 0,1-1 0,0 0 0,0 0 0,0 0 0,-1 0 0,1 0 0,0 0 0,0 0 0,0 0 0,0 0 0,-1 1 0,1-1 0,0 0 0,0 0 0,0 0 0,0 0 0,0 1 0,-1-1 0,1 0 0,0 0 0,0 0 0,0 0 0,0 1 0,0-1 0,0 0 0,0 0 0,0 0 0,0 1 0,0-1 0,0 0 0,0 0 0,0 0 0,0 1 0,0-1 0,0 0 0,0 0 0,0 0 0,0 1 0,0-1 0,0 0 0,0 0 0,0 0 0,1 1 0,-1-1 0,0 0 0,0 0 0,0 0 0,0 0 0,0 1 0,0-1 0,1 0 0,-1 0 0,0 0 0,0 0 0,0 0 0,1 0 0,-1 0 0,0 1 0,0-1 0,0 0 0,0 0 0,1 0 0,-1 0 0,-21 6 0,-155 15 0,79-11 0,-49 6 0,-491 62 0,5 44 0,465-76 0,164-46 0,1 1 0,-1-1 0,0 0 0,1 0 0,-1 0 0,0 0 0,1 0 0,-1 0 0,0-1 0,1 0 0,-1 1 0,1-1 0,-1 0 0,-3-2 0,5 3 0,0-1 0,1 0 0,-1 0 0,0 0 0,0 1 0,1-1 0,-1 0 0,1 0 0,-1 0 0,1 0 0,-1 0 0,1 0 0,-1 0 0,1 0 0,0-1 0,0 1 0,-1 0 0,1 0 0,0 0 0,0 0 0,0 0 0,0 0 0,0 0 0,0-1 0,1 1 0,-1 0 0,0 0 0,1 0 0,-1 0 0,0 0 0,1 0 0,0 0 0,-1 0 0,1 0 0,-1 0 0,1 0 0,1-1 0,4-6 0,0 0 0,1 1 0,0 0 0,0 0 0,0 1 0,1-1 0,0 1 0,10-5 0,78-39 0,-82 44 0,413-154 0,-420 158 0,12-5 0,0 1 0,1 1 0,-1 0 0,1 2 0,21-2 0,-865-15 0,759 20 0,56 1 0,-6-1 0,0-1 0,-27-3 0,42 4 0,-1 0 0,1 0 0,-1 1 0,1-1 0,-1 0 0,1 0 0,-1-1 0,0 1 0,1 0 0,-1 0 0,1 0 0,-1 0 0,1 0 0,-1-1 0,1 1 0,-1 0 0,1 0 0,0-1 0,-1 1 0,1 0 0,-1-1 0,1 1 0,-1 0 0,1-1 0,0 1 0,-1-1 0,1 1 0,0 0 0,0-1 0,-1 1 0,1-1 0,0 1 0,0-1 0,0 1 0,-1-1 0,1 1 0,0-1 0,0 1 0,0-1 0,0 0 0,0 1 0,0-1 0,0 1 0,0-1 0,0 1 0,1-1 0,-1 1 0,0-1 0,0 1 0,0-1 0,0 1 0,1-1 0,-1 1 0,0-1 0,1 1 0,-1 0 0,0-1 0,1 1 0,-1-1 0,0 1 0,1 0 0,0-1 0,3-3 0,-1 1 0,1 0 0,0 0 0,0 0 0,9-3 0,0 0 0,2 1 0,-1 1 0,0 0 0,1 1 0,26-3 0,80 2 0,-86 4 0,-18 0 0,71 2 0,-78-2 0,-1 1 0,0 1 0,0 0 0,0 0 0,0 1 0,0 0 0,9 5 0,-17-8 0,0 0 0,0 1 0,0-1 0,0 1 0,0-1 0,0 1 0,1 0 0,-2-1 0,1 1 0,0 0 0,0 0 0,0 0 0,0 0 0,0 0 0,-1 0 0,1 0 0,0 0 0,-1 0 0,1 0 0,-1 0 0,1 0 0,-1 0 0,1 1 0,-1 0 0,0-1 0,-1 1 0,1-1 0,-1 0 0,1 0 0,-1 0 0,0 0 0,0 0 0,1 0 0,-1-1 0,0 1 0,0 0 0,0 0 0,0 0 0,0-1 0,0 1 0,0-1 0,0 1 0,0-1 0,-2 1 0,-8 4 0,0-1 0,-1-1 0,-15 3 0,16-4 0,7-2 0,-1 0 0,1 1 0,-1 0 0,1-1 0,-1 2 0,1-1 0,0 1 0,0-1 0,-1 1 0,1 0 0,-4 4 0,8-6 0,0 1 0,1-1 0,-1 1 0,1-1 0,-1 0 0,0 1 0,1-1 0,-1 1 0,1-1 0,-1 0 0,1 0 0,0 1 0,-1-1 0,1 0 0,-1 0 0,1 0 0,0 1 0,-1-1 0,1 0 0,-1 0 0,1 0 0,0 0 0,-1 0 0,1 0 0,0-1 0,24 3 0,150-18 0,250-54 0,-334 53 0,339-53 0,-287 49 0,-65 4 0,-59 12 0,-1 0 0,1 1 0,0 1 0,0 1 0,1 0 0,37 3 0,-51 1 7,1-1 0,-1 1 0,0 0-1,1 1 1,-1-1 0,0 1 0,0 0 0,-1 1-1,1 0 1,-1 0 0,6 5 0,3 4-220,-1 1-1,16 23 1,-14-17-594,-3-6-6019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1E4A-4973-B71C-53D5-5BF0EEC4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189B-B9AC-05EE-64F6-8E1F150E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206F-906F-C69D-4856-341D364B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D046-C19F-D1DB-2F01-CDDED284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CD0C-B0F8-2916-D9AA-5E2395C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CCA1-F66B-8AE4-5949-9AD5C288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E0432-C13C-618D-6780-1BBE3E5D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EEDA-ADAD-0483-0DDA-FE627109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8BC6-EB92-B394-D0F1-C03A3EED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5C90-A4E9-5756-3118-FFFE188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C8EBB-FC27-A204-49FB-91C9D5CF5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AE2F-837A-842D-0623-068241BB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E94-ECB6-9DB2-90D3-82681D15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F0AD-C7BA-3AD8-8ED7-F360DA1C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015E-ABDE-FFA3-DB52-C90D926D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7BC7-69E9-2406-9442-59950E14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E097-F0A3-4867-E75A-A5CD2B1D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F508-7294-6224-C5F2-33F120E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51D9-EC34-BA1E-1410-DBC3285A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4DCB-80A3-10E5-E153-E1FA71E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6AF5-B4A5-3246-99CF-D90DEEDF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CA8C-F396-BDCB-DA57-2E8DAC33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55CD-A1CC-FF72-E775-1634C1E3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F55F-7CC9-475B-B48C-A4C2B3F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CC9F-C61E-5072-62FD-36ACB85E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84D9-36C0-0148-D85A-FE9CE032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ECC7-D9F6-4E13-13C7-A78A85CC1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1EAC-9742-7253-0305-DD45D7052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B005-4A5A-BE6E-DBD3-46760B9C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E7A8-25EF-14E1-21F7-4F6DB1C6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485D5-C4E4-F071-75BB-06D33129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0BDA-F1DE-664C-0461-A6849610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B7F4-51F9-9DB0-575B-1ADE35CD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DD436-03CF-F694-754C-98F16F52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14BAD-60C4-DD60-638F-98E70D702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A33F5-F66B-05DA-BA27-ECEB6111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BBAE8-F696-8A98-70B0-653D3492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38038-A11D-1159-3661-9526AB9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18F86-7E1F-D3E5-AAC4-BC44BBE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E244-6AB0-12DA-D9E3-D190B6DC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C259C-FD0F-07A0-93F8-53D44FEC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2D8B9-BF79-FAC4-2EC4-486F214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51C05-6DDB-8054-3EEE-164E0016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25B07-1638-8388-2759-91DA1C4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CD5A8-B67D-529D-548E-EF4077C5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CA9F-CC54-2898-6B2C-6381EB9D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6256-D8FD-CA9B-ADE0-8038A869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F500-9DD2-9D2A-5CEE-BD1536B3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2A147-9230-7D28-EAD7-18297A897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70B8-EB85-5B06-4019-B4E068D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A2C2-92C3-0DBD-4A01-93BA6F76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68CAC-CFB4-5F1F-53FB-D20F9FD7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E35-2C20-1A2F-8FFE-68BFE4D0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96787-B61F-C47F-3859-57A6C5FF3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620A9-1038-F806-9EA7-26167C2C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1AF1-4713-6EC3-2F9B-99131BAA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471F-4D4F-61DF-CAE1-54F79CAE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24D57-057F-4CB1-A74E-9443FC63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2E4AE-26D3-D42C-7E4E-A70121CC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BC12-76EE-A386-9BDC-7AE1CACB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9AFF-3DD4-004A-04AC-60722842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C816-B2F9-429D-ADE6-117D931709F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5067-9F98-5238-5F4C-91044686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396E-D1D8-0EC0-3B97-288EBAFA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91F6-1D3F-4A77-9103-AC7CAD7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CAA8-2AD9-5720-BB9E-0115DCD1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99406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Door lock using Face detection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87922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03F0-DD12-69E1-A661-25648585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42F1DF-8A44-EF6B-EFCF-A84FF15D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34989-EB22-3EE0-C344-4C9A797E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" y="0"/>
            <a:ext cx="1218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B6F3-54A6-7830-659F-FD1CFD2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9875-884A-7C21-3BCA-695F3289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A6D9D-ECD1-C67E-511E-CBBB26F1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8D6E-336F-0017-E7E2-CF50DF9C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C94F3-C008-E4A0-4F30-A2817884D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370"/>
          </a:xfrm>
        </p:spPr>
      </p:pic>
    </p:spTree>
    <p:extLst>
      <p:ext uri="{BB962C8B-B14F-4D97-AF65-F5344CB8AC3E}">
        <p14:creationId xmlns:p14="http://schemas.microsoft.com/office/powerpoint/2010/main" val="27649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82E47-F2D2-434A-CD84-A9DF71A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Parts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1F3E-B866-A0BE-E86A-D52EE430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Arduino uno</a:t>
            </a:r>
          </a:p>
          <a:p>
            <a:r>
              <a:rPr lang="en-US" sz="2400" dirty="0"/>
              <a:t>HC-05 Bluetooth module</a:t>
            </a:r>
          </a:p>
          <a:p>
            <a:r>
              <a:rPr lang="en-US" sz="2400" dirty="0"/>
              <a:t>12V door lock (Connected to a 5V relay)</a:t>
            </a:r>
          </a:p>
          <a:p>
            <a:r>
              <a:rPr lang="en-US" sz="2400" dirty="0"/>
              <a:t>LCD module 20X4 (connected to I2C serial adapted)</a:t>
            </a:r>
          </a:p>
          <a:p>
            <a:r>
              <a:rPr lang="en-US" sz="2400" dirty="0"/>
              <a:t>LED (Green and red)</a:t>
            </a:r>
          </a:p>
          <a:p>
            <a:r>
              <a:rPr lang="en-US" sz="2400" dirty="0"/>
              <a:t>Buzzer</a:t>
            </a:r>
          </a:p>
          <a:p>
            <a:r>
              <a:rPr lang="en-US" sz="2400" dirty="0"/>
              <a:t>12V power supply (used for Arduino and the relay)</a:t>
            </a:r>
            <a:endParaRPr lang="ar-SA" sz="2400" dirty="0"/>
          </a:p>
          <a:p>
            <a:pPr marL="0" indent="0">
              <a:buNone/>
            </a:pPr>
            <a:endParaRPr lang="ar-SA" sz="2400" dirty="0"/>
          </a:p>
          <a:p>
            <a:pPr marL="0" indent="0">
              <a:buNone/>
            </a:pPr>
            <a:r>
              <a:rPr lang="en-US" sz="2400" dirty="0"/>
              <a:t>Estimated price for </a:t>
            </a:r>
            <a:r>
              <a:rPr lang="en-US" sz="2400"/>
              <a:t>the project ≈ </a:t>
            </a:r>
            <a:r>
              <a:rPr lang="en-US" sz="2400" dirty="0"/>
              <a:t>50JD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5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D136DFA1-78F0-5094-D91A-38504A87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1505">
            <a:off x="8030869" y="4602214"/>
            <a:ext cx="1959428" cy="1469571"/>
          </a:xfrm>
          <a:prstGeom prst="rect">
            <a:avLst/>
          </a:prstGeom>
        </p:spPr>
      </p:pic>
      <p:pic>
        <p:nvPicPr>
          <p:cNvPr id="38" name="Picture 37" descr="A blue electronic device with red and green lights&#10;&#10;Description automatically generated">
            <a:extLst>
              <a:ext uri="{FF2B5EF4-FFF2-40B4-BE49-F238E27FC236}">
                <a16:creationId xmlns:a16="http://schemas.microsoft.com/office/drawing/2014/main" id="{F2264E5A-E0E7-5B9A-273A-DE42076D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4864" y="3379874"/>
            <a:ext cx="1270612" cy="1270612"/>
          </a:xfrm>
          <a:prstGeom prst="rect">
            <a:avLst/>
          </a:prstGeom>
        </p:spPr>
      </p:pic>
      <p:pic>
        <p:nvPicPr>
          <p:cNvPr id="9" name="Content Placeholder 8" descr="A blue circuit board with black wires and a white background&#10;&#10;Description automatically generated">
            <a:extLst>
              <a:ext uri="{FF2B5EF4-FFF2-40B4-BE49-F238E27FC236}">
                <a16:creationId xmlns:a16="http://schemas.microsoft.com/office/drawing/2014/main" id="{73A4EF25-652B-5BB8-8FB1-8DF17CDE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9781" y="1861742"/>
            <a:ext cx="5995042" cy="39974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4263D38-DFFC-53A1-3806-9512BE8B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Arduino Pin 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116E9-A5E5-89BD-D219-F87D1D53F180}"/>
              </a:ext>
            </a:extLst>
          </p:cNvPr>
          <p:cNvCxnSpPr>
            <a:cxnSpLocks/>
          </p:cNvCxnSpPr>
          <p:nvPr/>
        </p:nvCxnSpPr>
        <p:spPr>
          <a:xfrm flipH="1">
            <a:off x="7158990" y="5090160"/>
            <a:ext cx="1253490" cy="381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82299D-7E7E-67BE-51D7-94B07D394D1E}"/>
              </a:ext>
            </a:extLst>
          </p:cNvPr>
          <p:cNvCxnSpPr>
            <a:cxnSpLocks/>
          </p:cNvCxnSpPr>
          <p:nvPr/>
        </p:nvCxnSpPr>
        <p:spPr>
          <a:xfrm flipH="1" flipV="1">
            <a:off x="7176699" y="4953000"/>
            <a:ext cx="1262451" cy="213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4F9C86-45C9-2AA4-1B78-9F0906F96CA2}"/>
              </a:ext>
            </a:extLst>
          </p:cNvPr>
          <p:cNvSpPr txBox="1"/>
          <p:nvPr/>
        </p:nvSpPr>
        <p:spPr>
          <a:xfrm>
            <a:off x="7263094" y="5090160"/>
            <a:ext cx="8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RX-&gt;TX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E89CB-F752-2E80-89C0-591370271729}"/>
              </a:ext>
            </a:extLst>
          </p:cNvPr>
          <p:cNvSpPr txBox="1"/>
          <p:nvPr/>
        </p:nvSpPr>
        <p:spPr>
          <a:xfrm>
            <a:off x="7362852" y="4652248"/>
            <a:ext cx="8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TX-&gt;RX</a:t>
            </a:r>
          </a:p>
        </p:txBody>
      </p:sp>
      <p:pic>
        <p:nvPicPr>
          <p:cNvPr id="22" name="Picture 21" descr="A black round object with a cross&#10;&#10;Description automatically generated">
            <a:extLst>
              <a:ext uri="{FF2B5EF4-FFF2-40B4-BE49-F238E27FC236}">
                <a16:creationId xmlns:a16="http://schemas.microsoft.com/office/drawing/2014/main" id="{99FA4A13-87AA-9C2E-0687-8C65821F7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2512" flipH="1">
            <a:off x="9764047" y="2279718"/>
            <a:ext cx="1090701" cy="109070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D6C17-C8B0-3C6B-332E-5A78CC117617}"/>
              </a:ext>
            </a:extLst>
          </p:cNvPr>
          <p:cNvCxnSpPr/>
          <p:nvPr/>
        </p:nvCxnSpPr>
        <p:spPr>
          <a:xfrm>
            <a:off x="10241280" y="30967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E70E82-7D28-3E9D-6AA5-B09D0DD2BC4D}"/>
              </a:ext>
            </a:extLst>
          </p:cNvPr>
          <p:cNvCxnSpPr>
            <a:cxnSpLocks/>
          </p:cNvCxnSpPr>
          <p:nvPr/>
        </p:nvCxnSpPr>
        <p:spPr>
          <a:xfrm flipH="1">
            <a:off x="7158990" y="3114318"/>
            <a:ext cx="3101209" cy="671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A close-up of a computer&#10;&#10;Description automatically generated">
            <a:extLst>
              <a:ext uri="{FF2B5EF4-FFF2-40B4-BE49-F238E27FC236}">
                <a16:creationId xmlns:a16="http://schemas.microsoft.com/office/drawing/2014/main" id="{9A7AE5AF-9686-94CF-35A6-5E5C59F18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246">
            <a:off x="718719" y="3968826"/>
            <a:ext cx="2300177" cy="153651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22AC52-0827-284E-7D88-BAF9DC2931AB}"/>
              </a:ext>
            </a:extLst>
          </p:cNvPr>
          <p:cNvCxnSpPr>
            <a:cxnSpLocks/>
          </p:cNvCxnSpPr>
          <p:nvPr/>
        </p:nvCxnSpPr>
        <p:spPr>
          <a:xfrm flipH="1" flipV="1">
            <a:off x="2705563" y="4697206"/>
            <a:ext cx="2046636" cy="279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8EBCE8-7DCC-87AF-18EB-6737124B68F1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4825103"/>
            <a:ext cx="2243328" cy="303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936D55-33DC-4A21-CFEF-5F3D408F5684}"/>
              </a:ext>
            </a:extLst>
          </p:cNvPr>
          <p:cNvSpPr txBox="1"/>
          <p:nvPr/>
        </p:nvSpPr>
        <p:spPr>
          <a:xfrm rot="484758">
            <a:off x="3294000" y="4502433"/>
            <a:ext cx="11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SDA-&gt;A4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5B3C6-9D90-EC8B-DEBA-55EEBA2E8945}"/>
              </a:ext>
            </a:extLst>
          </p:cNvPr>
          <p:cNvSpPr txBox="1"/>
          <p:nvPr/>
        </p:nvSpPr>
        <p:spPr>
          <a:xfrm rot="484758">
            <a:off x="3184730" y="4981694"/>
            <a:ext cx="11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SCL-&gt;A5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3AF26E-8D0E-6431-F090-06471CC389F4}"/>
              </a:ext>
            </a:extLst>
          </p:cNvPr>
          <p:cNvCxnSpPr>
            <a:cxnSpLocks/>
          </p:cNvCxnSpPr>
          <p:nvPr/>
        </p:nvCxnSpPr>
        <p:spPr>
          <a:xfrm flipH="1" flipV="1">
            <a:off x="7158990" y="4255294"/>
            <a:ext cx="1298588" cy="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DBEC5F-DF95-8284-8614-6399B5764595}"/>
              </a:ext>
            </a:extLst>
          </p:cNvPr>
          <p:cNvSpPr txBox="1"/>
          <p:nvPr/>
        </p:nvSpPr>
        <p:spPr>
          <a:xfrm>
            <a:off x="7362852" y="3950208"/>
            <a:ext cx="104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IN-&gt;D7</a:t>
            </a:r>
          </a:p>
        </p:txBody>
      </p:sp>
      <p:pic>
        <p:nvPicPr>
          <p:cNvPr id="43" name="Picture 42" descr="A small metal device with a wire&#10;&#10;Description automatically generated">
            <a:extLst>
              <a:ext uri="{FF2B5EF4-FFF2-40B4-BE49-F238E27FC236}">
                <a16:creationId xmlns:a16="http://schemas.microsoft.com/office/drawing/2014/main" id="{57DC5221-10F3-945F-3E2A-A15D6298D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2785" y="3470771"/>
            <a:ext cx="1270612" cy="127061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B73808-24DE-C789-2518-9D778C4F7935}"/>
              </a:ext>
            </a:extLst>
          </p:cNvPr>
          <p:cNvCxnSpPr>
            <a:cxnSpLocks/>
          </p:cNvCxnSpPr>
          <p:nvPr/>
        </p:nvCxnSpPr>
        <p:spPr>
          <a:xfrm flipH="1">
            <a:off x="9288176" y="3579499"/>
            <a:ext cx="1075024" cy="206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AA5E34-A3CB-5196-918C-B407212AFADA}"/>
              </a:ext>
            </a:extLst>
          </p:cNvPr>
          <p:cNvSpPr txBox="1"/>
          <p:nvPr/>
        </p:nvSpPr>
        <p:spPr>
          <a:xfrm>
            <a:off x="9316135" y="3330178"/>
            <a:ext cx="107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NO-&gt; +</a:t>
            </a:r>
          </a:p>
        </p:txBody>
      </p:sp>
      <p:pic>
        <p:nvPicPr>
          <p:cNvPr id="48" name="Picture 47" descr="A green led with two thin sticks&#10;&#10;Description automatically generated">
            <a:extLst>
              <a:ext uri="{FF2B5EF4-FFF2-40B4-BE49-F238E27FC236}">
                <a16:creationId xmlns:a16="http://schemas.microsoft.com/office/drawing/2014/main" id="{E325FC28-493C-5760-6C59-2F6037351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92" y="1997339"/>
            <a:ext cx="928723" cy="9287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5541CC-C4EF-C472-BE23-3489F2B81A0C}"/>
              </a:ext>
            </a:extLst>
          </p:cNvPr>
          <p:cNvCxnSpPr>
            <a:cxnSpLocks/>
          </p:cNvCxnSpPr>
          <p:nvPr/>
        </p:nvCxnSpPr>
        <p:spPr>
          <a:xfrm flipH="1">
            <a:off x="7166950" y="2781610"/>
            <a:ext cx="1693220" cy="1100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 descr="A red led with two thin wires&#10;&#10;Description automatically generated with medium confidence">
            <a:extLst>
              <a:ext uri="{FF2B5EF4-FFF2-40B4-BE49-F238E27FC236}">
                <a16:creationId xmlns:a16="http://schemas.microsoft.com/office/drawing/2014/main" id="{0C271BB3-359A-29A2-A2AB-54AB7D2655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9" y="1653288"/>
            <a:ext cx="1298587" cy="8641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015802-E493-DCF3-243A-9331708D1A14}"/>
              </a:ext>
            </a:extLst>
          </p:cNvPr>
          <p:cNvCxnSpPr>
            <a:cxnSpLocks/>
          </p:cNvCxnSpPr>
          <p:nvPr/>
        </p:nvCxnSpPr>
        <p:spPr>
          <a:xfrm flipH="1">
            <a:off x="7137418" y="2347262"/>
            <a:ext cx="1134019" cy="170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 descr="A black power adapter with a wire&#10;&#10;Description automatically generated">
            <a:extLst>
              <a:ext uri="{FF2B5EF4-FFF2-40B4-BE49-F238E27FC236}">
                <a16:creationId xmlns:a16="http://schemas.microsoft.com/office/drawing/2014/main" id="{D2968411-8122-6C88-4333-FCDB41FBC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" y="764239"/>
            <a:ext cx="2829731" cy="217671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0CA713-6AE0-195D-E4B4-A62302E9805D}"/>
              </a:ext>
            </a:extLst>
          </p:cNvPr>
          <p:cNvCxnSpPr>
            <a:cxnSpLocks/>
          </p:cNvCxnSpPr>
          <p:nvPr/>
        </p:nvCxnSpPr>
        <p:spPr>
          <a:xfrm flipH="1">
            <a:off x="2285522" y="1964662"/>
            <a:ext cx="2738333" cy="5858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82E47-F2D2-434A-CD84-A9DF71A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Tools used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1F3E-B866-A0BE-E86A-D52EE430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181146" cy="4155465"/>
          </a:xfrm>
        </p:spPr>
        <p:txBody>
          <a:bodyPr>
            <a:normAutofit/>
          </a:bodyPr>
          <a:lstStyle/>
          <a:p>
            <a:r>
              <a:rPr lang="en-US" sz="2400" dirty="0"/>
              <a:t>PyCharm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OpenCV (cv2): </a:t>
            </a:r>
            <a:r>
              <a:rPr lang="en-US" sz="2400" dirty="0"/>
              <a:t>Used for computer vision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face_recognition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firebase_admin: </a:t>
            </a:r>
            <a:r>
              <a:rPr lang="en-US" sz="2400" dirty="0"/>
              <a:t>A Python library to interact with Firebase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serial: </a:t>
            </a:r>
            <a:r>
              <a:rPr lang="en-US" sz="2400" dirty="0"/>
              <a:t>Used for serial communication with Arduino over Bluetooth.</a:t>
            </a:r>
          </a:p>
          <a:p>
            <a:r>
              <a:rPr lang="en-US" sz="2400" dirty="0"/>
              <a:t>Arduino IDE</a:t>
            </a:r>
          </a:p>
          <a:p>
            <a:r>
              <a:rPr lang="en-US" sz="2400" dirty="0"/>
              <a:t>Google Firebase</a:t>
            </a:r>
          </a:p>
          <a:p>
            <a:r>
              <a:rPr lang="en-US" sz="2400" dirty="0"/>
              <a:t>Node-RED</a:t>
            </a:r>
          </a:p>
          <a:p>
            <a:r>
              <a:rPr lang="en-US" sz="2400" dirty="0"/>
              <a:t>IV cam</a:t>
            </a:r>
          </a:p>
        </p:txBody>
      </p:sp>
    </p:spTree>
    <p:extLst>
      <p:ext uri="{BB962C8B-B14F-4D97-AF65-F5344CB8AC3E}">
        <p14:creationId xmlns:p14="http://schemas.microsoft.com/office/powerpoint/2010/main" val="342760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82E47-F2D2-434A-CD84-A9DF71A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Tools used : google firebase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A735A-E748-DA93-1982-34BC81F1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490" y="1839389"/>
            <a:ext cx="6111696" cy="4885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1B1C9-FB45-D507-46CA-476F16637BBC}"/>
              </a:ext>
            </a:extLst>
          </p:cNvPr>
          <p:cNvSpPr txBox="1"/>
          <p:nvPr/>
        </p:nvSpPr>
        <p:spPr>
          <a:xfrm>
            <a:off x="643668" y="2077946"/>
            <a:ext cx="4376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IDP, authorized and unauthorized are called parent nodes(tables)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in each one of them we have the child nodes(columns)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585F0-97D1-10D8-B416-EED4EE19EE5E}"/>
              </a:ext>
            </a:extLst>
          </p:cNvPr>
          <p:cNvCxnSpPr>
            <a:cxnSpLocks/>
          </p:cNvCxnSpPr>
          <p:nvPr/>
        </p:nvCxnSpPr>
        <p:spPr>
          <a:xfrm>
            <a:off x="2911151" y="2556588"/>
            <a:ext cx="3368351" cy="1324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FE6C3-BF20-DB28-7447-EC48045275EE}"/>
              </a:ext>
            </a:extLst>
          </p:cNvPr>
          <p:cNvCxnSpPr>
            <a:cxnSpLocks/>
          </p:cNvCxnSpPr>
          <p:nvPr/>
        </p:nvCxnSpPr>
        <p:spPr>
          <a:xfrm>
            <a:off x="3063551" y="2708988"/>
            <a:ext cx="3215951" cy="3581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5AB23-16D8-C62A-8146-64E0AC651255}"/>
              </a:ext>
            </a:extLst>
          </p:cNvPr>
          <p:cNvCxnSpPr>
            <a:cxnSpLocks/>
          </p:cNvCxnSpPr>
          <p:nvPr/>
        </p:nvCxnSpPr>
        <p:spPr>
          <a:xfrm>
            <a:off x="2727644" y="2745746"/>
            <a:ext cx="3551858" cy="3795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AA33A6-9E63-BC7B-D4E9-B4E738207113}"/>
                  </a:ext>
                </a:extLst>
              </p14:cNvPr>
              <p14:cNvContentPartPr/>
              <p14:nvPr/>
            </p14:nvContentPartPr>
            <p14:xfrm>
              <a:off x="6754922" y="3181430"/>
              <a:ext cx="1347480" cy="14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AA33A6-9E63-BC7B-D4E9-B4E7382071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6282" y="3172430"/>
                <a:ext cx="1365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35B481-1751-7264-9882-F8BED609EC80}"/>
                  </a:ext>
                </a:extLst>
              </p14:cNvPr>
              <p14:cNvContentPartPr/>
              <p14:nvPr/>
            </p14:nvContentPartPr>
            <p14:xfrm>
              <a:off x="6788762" y="3574190"/>
              <a:ext cx="1670760" cy="211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35B481-1751-7264-9882-F8BED609EC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122" y="3565190"/>
                <a:ext cx="168840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34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82E47-F2D2-434A-CD84-A9DF71A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Tools used : Node-RED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AA33A6-9E63-BC7B-D4E9-B4E738207113}"/>
                  </a:ext>
                </a:extLst>
              </p14:cNvPr>
              <p14:cNvContentPartPr/>
              <p14:nvPr/>
            </p14:nvContentPartPr>
            <p14:xfrm>
              <a:off x="6754922" y="3181430"/>
              <a:ext cx="1347480" cy="14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AA33A6-9E63-BC7B-D4E9-B4E738207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5922" y="3172430"/>
                <a:ext cx="1365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35B481-1751-7264-9882-F8BED609EC80}"/>
                  </a:ext>
                </a:extLst>
              </p14:cNvPr>
              <p14:cNvContentPartPr/>
              <p14:nvPr/>
            </p14:nvContentPartPr>
            <p14:xfrm>
              <a:off x="6788762" y="3574190"/>
              <a:ext cx="1670760" cy="211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35B481-1751-7264-9882-F8BED609EC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762" y="3565190"/>
                <a:ext cx="1688400" cy="2293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7A2BC2-7E44-96BE-8218-D0502AA6E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722842" y="3181430"/>
            <a:ext cx="8286843" cy="275994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3E4A6-D826-CB73-F188-270AB9440CB0}"/>
              </a:ext>
            </a:extLst>
          </p:cNvPr>
          <p:cNvSpPr txBox="1"/>
          <p:nvPr/>
        </p:nvSpPr>
        <p:spPr>
          <a:xfrm>
            <a:off x="876933" y="2138161"/>
            <a:ext cx="5430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table in firebase we have a tab in node-Red to visualize it</a:t>
            </a:r>
          </a:p>
          <a:p>
            <a:r>
              <a:rPr lang="en-US" dirty="0"/>
              <a:t>To make it easier to the security (or any authorized person) to access this data.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19020F-7965-FC14-E2BA-815B81E61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213" y="3729457"/>
            <a:ext cx="217200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82E47-F2D2-434A-CD84-A9DF71A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AI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1F3E-B866-A0BE-E86A-D52EE430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181146" cy="4155465"/>
          </a:xfrm>
        </p:spPr>
        <p:txBody>
          <a:bodyPr>
            <a:normAutofit/>
          </a:bodyPr>
          <a:lstStyle/>
          <a:p>
            <a:r>
              <a:rPr lang="en-US" sz="2400" dirty="0"/>
              <a:t>Feature Extraction with DL.</a:t>
            </a:r>
          </a:p>
          <a:p>
            <a:r>
              <a:rPr lang="en-US" sz="2400" dirty="0"/>
              <a:t>Recognition and Classification with DL.</a:t>
            </a:r>
          </a:p>
          <a:p>
            <a:r>
              <a:rPr lang="en-US" sz="2400" dirty="0"/>
              <a:t>Machine Learning (ML) for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86086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82E47-F2D2-434A-CD84-A9DF71A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Project uses for our field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1F3E-B866-A0BE-E86A-D52EE430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Giving access to students and any authorized person in a certain time to enter the classroom.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Also, can be used for automating class attendance by connecting it to the eLearning.</a:t>
            </a:r>
          </a:p>
        </p:txBody>
      </p:sp>
    </p:spTree>
    <p:extLst>
      <p:ext uri="{BB962C8B-B14F-4D97-AF65-F5344CB8AC3E}">
        <p14:creationId xmlns:p14="http://schemas.microsoft.com/office/powerpoint/2010/main" val="261534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Door lock using Face detection authorization</vt:lpstr>
      <vt:lpstr>PowerPoint Presentation</vt:lpstr>
      <vt:lpstr>Parts used</vt:lpstr>
      <vt:lpstr>Arduino Pin Out</vt:lpstr>
      <vt:lpstr>Tools used </vt:lpstr>
      <vt:lpstr>Tools used : google firebase</vt:lpstr>
      <vt:lpstr>Tools used : Node-RED</vt:lpstr>
      <vt:lpstr>AI used</vt:lpstr>
      <vt:lpstr>Project uses for our field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فراس خرفان</dc:creator>
  <cp:lastModifiedBy>فراس خرفان</cp:lastModifiedBy>
  <cp:revision>10</cp:revision>
  <dcterms:created xsi:type="dcterms:W3CDTF">2023-11-20T19:29:00Z</dcterms:created>
  <dcterms:modified xsi:type="dcterms:W3CDTF">2024-01-03T20:42:38Z</dcterms:modified>
</cp:coreProperties>
</file>