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6D0E5-6E50-4114-89E8-A1E8E105F151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8058-91D3-404B-99BA-874B7C342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2552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C957C-6EC8-408C-891F-52A6F69892EF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2C587-9D4A-4568-B737-4E61BCC84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4904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3625-B459-43DC-BDB3-0F5B915663FA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0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87C-EFBE-4C37-91A3-D7D6B88B9349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9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FD02-ED27-4A2E-B0BC-AEA3E884759B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6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8C62-6509-4CEE-9559-8FB862A82125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0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C88D-3F53-49C8-97E8-889A22055CAA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1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527C-A992-4C22-A58C-8C05536E06CF}" type="datetime1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A288-8016-4C6C-9CA5-AEF81E63318A}" type="datetime1">
              <a:rPr lang="en-IN" smtClean="0"/>
              <a:t>10-12-2019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A513-90EE-44F0-964E-40F8F2EAEC9C}" type="datetime1">
              <a:rPr lang="en-IN" smtClean="0"/>
              <a:t>10-12-2019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B394-B512-456B-B1B4-CB6EA3BF9CA9}" type="datetime1">
              <a:rPr lang="en-IN" smtClean="0"/>
              <a:t>10-12-2019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ABB3-4557-4A27-BDEC-1FBAC7FF2359}" type="datetime1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1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3F5F-F4DD-4552-A30E-D95FE100F6D9}" type="datetime1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1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894-1269-4DA4-B0DE-1EF8E31416D8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14E2-0C51-45EA-8469-FBB339DEF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858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walk a</a:t>
            </a:r>
            <a:br>
              <a:rPr lang="en-US" dirty="0" smtClean="0"/>
            </a:br>
            <a:r>
              <a:rPr lang="en-US" dirty="0" smtClean="0"/>
              <a:t>quadruped robot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9953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400" dirty="0" smtClean="0"/>
              <a:t>Continuous Control with Reinforcement Learning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04F4-A214-4853-B19C-76C9D7422D68}" type="datetime1">
              <a:rPr lang="en-IN" smtClean="0"/>
              <a:t>10-12-2019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r>
              <a:rPr lang="en-IN" dirty="0" smtClean="0"/>
              <a:t>Problem Description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Given: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 robot with 4 legs, each leg with 2 limbs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Upper limbs move(rotate) horizontally, lower legs move vertically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318E-672A-45FC-A478-94DFDEF7A216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6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Make the robot learn to move its 8 limbs together in such a way that it can walk</a:t>
            </a:r>
          </a:p>
          <a:p>
            <a:r>
              <a:rPr lang="en-IN" dirty="0" smtClean="0"/>
              <a:t>Classical robotics approach for solving such ‘continuous control’ tasks: mathematically model gait kinematics. </a:t>
            </a:r>
            <a:r>
              <a:rPr lang="en-IN" dirty="0" smtClean="0">
                <a:solidFill>
                  <a:srgbClr val="C00000"/>
                </a:solidFill>
              </a:rPr>
              <a:t>Not adaptable or generalizable, difficult to control when something fails, requires human intervention</a:t>
            </a:r>
          </a:p>
          <a:p>
            <a:r>
              <a:rPr lang="en-IN" dirty="0" smtClean="0"/>
              <a:t>Machine learning approach: achieve the same goal w</a:t>
            </a:r>
            <a:r>
              <a:rPr lang="en-IN" dirty="0" smtClean="0"/>
              <a:t>ithout explicitly providing it with any information about how to walk. </a:t>
            </a:r>
            <a:r>
              <a:rPr lang="en-IN" dirty="0" smtClean="0">
                <a:solidFill>
                  <a:srgbClr val="00B050"/>
                </a:solidFill>
              </a:rPr>
              <a:t>Adapts to different environments(example- terrains), can learn to overcome obstacles, depends on well-defined objectives 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FEC4-439B-4E69-9B14-BC40722E987B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0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612442"/>
              </p:ext>
            </p:extLst>
          </p:nvPr>
        </p:nvGraphicFramePr>
        <p:xfrm>
          <a:off x="0" y="0"/>
          <a:ext cx="912448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240"/>
                <a:gridCol w="4562240"/>
              </a:tblGrid>
              <a:tr h="48725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Supervised machine learning</a:t>
                      </a:r>
                      <a:endParaRPr lang="en-IN" sz="1900" dirty="0"/>
                    </a:p>
                  </a:txBody>
                  <a:tcPr marL="97167" marR="97167" marT="48583" marB="48583"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Reinforcement learning</a:t>
                      </a:r>
                      <a:endParaRPr lang="en-IN" sz="1900" dirty="0"/>
                    </a:p>
                  </a:txBody>
                  <a:tcPr marL="97167" marR="97167" marT="48583" marB="48583"/>
                </a:tc>
              </a:tr>
              <a:tr h="2766428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97167" marR="97167" marT="48583" marB="48583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97167" marR="97167" marT="48583" marB="48583"/>
                </a:tc>
              </a:tr>
              <a:tr h="1561873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Given input and output, find an</a:t>
                      </a:r>
                      <a:r>
                        <a:rPr lang="en-IN" sz="1900" baseline="0" dirty="0" smtClean="0"/>
                        <a:t> accurate </a:t>
                      </a:r>
                      <a:r>
                        <a:rPr lang="en-IN" sz="1900" dirty="0" smtClean="0"/>
                        <a:t>mapping from input to output</a:t>
                      </a:r>
                      <a:endParaRPr lang="en-IN" sz="1900" dirty="0"/>
                    </a:p>
                  </a:txBody>
                  <a:tcPr marL="97167" marR="97167" marT="48583" marB="48583"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Given an agent that interacts with the environment and</a:t>
                      </a:r>
                      <a:r>
                        <a:rPr lang="en-IN" sz="1900" baseline="0" dirty="0" smtClean="0"/>
                        <a:t> makes observations, find ‘good’ action sequences, i.e. that maximise the reward for the agent</a:t>
                      </a:r>
                      <a:endParaRPr lang="en-IN" sz="1900" dirty="0"/>
                    </a:p>
                  </a:txBody>
                  <a:tcPr marL="97167" marR="97167" marT="48583" marB="48583"/>
                </a:tc>
              </a:tr>
              <a:tr h="841009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Dataset</a:t>
                      </a:r>
                      <a:r>
                        <a:rPr lang="en-IN" sz="1900" baseline="0" dirty="0" smtClean="0"/>
                        <a:t> is fixed</a:t>
                      </a:r>
                      <a:endParaRPr lang="en-IN" sz="1900" dirty="0"/>
                    </a:p>
                  </a:txBody>
                  <a:tcPr marL="97167" marR="97167" marT="48583" marB="48583"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Data (observations) is changing based</a:t>
                      </a:r>
                      <a:r>
                        <a:rPr lang="en-IN" sz="1900" baseline="0" dirty="0" smtClean="0"/>
                        <a:t> on actions taken by the agent</a:t>
                      </a:r>
                      <a:endParaRPr lang="en-IN" sz="1900" dirty="0"/>
                    </a:p>
                  </a:txBody>
                  <a:tcPr marL="97167" marR="97167" marT="48583" marB="48583"/>
                </a:tc>
              </a:tr>
              <a:tr h="1201440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Stable learning</a:t>
                      </a:r>
                      <a:endParaRPr lang="en-IN" sz="1900" dirty="0"/>
                    </a:p>
                  </a:txBody>
                  <a:tcPr marL="97167" marR="97167" marT="48583" marB="48583"/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Unstable learning, difficult to define </a:t>
                      </a:r>
                      <a:r>
                        <a:rPr lang="en-IN" sz="1900" baseline="0" dirty="0" smtClean="0"/>
                        <a:t>MDPs, difficult to simulate ‘context’ of the environment </a:t>
                      </a:r>
                      <a:endParaRPr lang="en-IN" sz="1900" dirty="0"/>
                    </a:p>
                  </a:txBody>
                  <a:tcPr marL="97167" marR="97167" marT="48583" marB="48583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6153"/>
            <a:ext cx="4572000" cy="142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24875"/>
            <a:ext cx="3240360" cy="268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EED8-BEA3-49A6-8D08-109F50DE88A2}" type="datetime1">
              <a:rPr lang="en-IN" smtClean="0"/>
              <a:t>10-12-2019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Unity : 3D simulation </a:t>
            </a:r>
          </a:p>
          <a:p>
            <a:r>
              <a:rPr lang="en-IN" dirty="0" smtClean="0"/>
              <a:t>ML-agents : framework for machine learning in Unity</a:t>
            </a:r>
          </a:p>
          <a:p>
            <a:r>
              <a:rPr lang="en-IN" dirty="0" smtClean="0"/>
              <a:t>Training : stable baseline algorithms include PPO and Actor-Critic methods such as DDPG. </a:t>
            </a:r>
          </a:p>
          <a:p>
            <a:r>
              <a:rPr lang="en-IN" dirty="0" smtClean="0"/>
              <a:t>RL a</a:t>
            </a:r>
            <a:r>
              <a:rPr lang="en-IN" dirty="0" smtClean="0"/>
              <a:t>lgorithms are based on different intuitions towards complex problem-solving. But t</a:t>
            </a:r>
            <a:r>
              <a:rPr lang="en-IN" dirty="0" smtClean="0"/>
              <a:t>he general idea is to explore the action space for more rewarding behaviours, while also exploiting the rewarding behaviours already discovered through experience. </a:t>
            </a:r>
          </a:p>
          <a:p>
            <a:r>
              <a:rPr lang="en-IN" smtClean="0"/>
              <a:t>‘Learning’ step </a:t>
            </a:r>
            <a:r>
              <a:rPr lang="en-IN" dirty="0" smtClean="0"/>
              <a:t>is the same as traditional machine learning, using gradient descent / other optimization methods.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DAAA-6031-4D23-B0BC-E531EA1335CC}" type="datetime1">
              <a:rPr lang="en-IN" smtClean="0"/>
              <a:t>10-12-2019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14E2-0C51-45EA-8469-FBB339DEF13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4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296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Learning to walk a quadruped robot</vt:lpstr>
      <vt:lpstr>Problem Description</vt:lpstr>
      <vt:lpstr>Goal</vt:lpstr>
      <vt:lpstr>PowerPoint Presentation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</dc:title>
  <dc:creator>Himanshi</dc:creator>
  <cp:lastModifiedBy>Himanshi</cp:lastModifiedBy>
  <cp:revision>11</cp:revision>
  <dcterms:created xsi:type="dcterms:W3CDTF">2019-12-10T08:51:16Z</dcterms:created>
  <dcterms:modified xsi:type="dcterms:W3CDTF">2019-12-10T11:34:20Z</dcterms:modified>
</cp:coreProperties>
</file>