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287000" cy="6858000" type="35mm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90"/>
  </p:normalViewPr>
  <p:slideViewPr>
    <p:cSldViewPr snapToGrid="0" snapToObjects="1">
      <p:cViewPr varScale="1">
        <p:scale>
          <a:sx n="167" d="100"/>
          <a:sy n="167" d="100"/>
        </p:scale>
        <p:origin x="1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122363"/>
            <a:ext cx="87439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DC34-5DF6-D94A-8AF1-0DFF28C01B7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70B8-015C-FE4A-9D8B-7C23C911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6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DC34-5DF6-D94A-8AF1-0DFF28C01B7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70B8-015C-FE4A-9D8B-7C23C911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5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DC34-5DF6-D94A-8AF1-0DFF28C01B7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70B8-015C-FE4A-9D8B-7C23C911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DC34-5DF6-D94A-8AF1-0DFF28C01B7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70B8-015C-FE4A-9D8B-7C23C911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DC34-5DF6-D94A-8AF1-0DFF28C01B7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70B8-015C-FE4A-9D8B-7C23C911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0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DC34-5DF6-D94A-8AF1-0DFF28C01B7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70B8-015C-FE4A-9D8B-7C23C911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3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DC34-5DF6-D94A-8AF1-0DFF28C01B7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70B8-015C-FE4A-9D8B-7C23C911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6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DC34-5DF6-D94A-8AF1-0DFF28C01B7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70B8-015C-FE4A-9D8B-7C23C911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DC34-5DF6-D94A-8AF1-0DFF28C01B7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70B8-015C-FE4A-9D8B-7C23C911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7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DC34-5DF6-D94A-8AF1-0DFF28C01B7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70B8-015C-FE4A-9D8B-7C23C911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6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0DC34-5DF6-D94A-8AF1-0DFF28C01B7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70B8-015C-FE4A-9D8B-7C23C911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6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365127"/>
            <a:ext cx="8872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0DC34-5DF6-D94A-8AF1-0DFF28C01B7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2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70B8-015C-FE4A-9D8B-7C23C911B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0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indoor, stationary&#10;&#10;Description automatically generated">
            <a:extLst>
              <a:ext uri="{FF2B5EF4-FFF2-40B4-BE49-F238E27FC236}">
                <a16:creationId xmlns:a16="http://schemas.microsoft.com/office/drawing/2014/main" id="{B92E19FB-D495-5D46-8B4C-204B5C370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705"/>
            <a:ext cx="10287000" cy="62445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1A48A3-3FE4-CA40-9380-3F7871401559}"/>
              </a:ext>
            </a:extLst>
          </p:cNvPr>
          <p:cNvSpPr/>
          <p:nvPr/>
        </p:nvSpPr>
        <p:spPr>
          <a:xfrm>
            <a:off x="0" y="0"/>
            <a:ext cx="10287000" cy="47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15618B-44A9-AF4F-9D88-BE8100EFDD0A}"/>
              </a:ext>
            </a:extLst>
          </p:cNvPr>
          <p:cNvSpPr/>
          <p:nvPr/>
        </p:nvSpPr>
        <p:spPr>
          <a:xfrm>
            <a:off x="0" y="6389370"/>
            <a:ext cx="10287000" cy="472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Macintosh PowerPoint</Application>
  <PresentationFormat>35mm Slides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 Laixi</dc:creator>
  <cp:lastModifiedBy>Shi Laixi</cp:lastModifiedBy>
  <cp:revision>7</cp:revision>
  <dcterms:created xsi:type="dcterms:W3CDTF">2023-02-10T09:03:48Z</dcterms:created>
  <dcterms:modified xsi:type="dcterms:W3CDTF">2023-02-10T09:13:50Z</dcterms:modified>
</cp:coreProperties>
</file>