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4"/>
    <p:sldMasterId id="2147483844" r:id="rId5"/>
  </p:sldMasterIdLst>
  <p:notesMasterIdLst>
    <p:notesMasterId r:id="rId17"/>
  </p:notesMasterIdLst>
  <p:handoutMasterIdLst>
    <p:handoutMasterId r:id="rId18"/>
  </p:handoutMasterIdLst>
  <p:sldIdLst>
    <p:sldId id="294" r:id="rId6"/>
    <p:sldId id="299" r:id="rId7"/>
    <p:sldId id="301" r:id="rId8"/>
    <p:sldId id="302" r:id="rId9"/>
    <p:sldId id="303" r:id="rId10"/>
    <p:sldId id="295" r:id="rId11"/>
    <p:sldId id="297" r:id="rId12"/>
    <p:sldId id="305" r:id="rId13"/>
    <p:sldId id="296" r:id="rId14"/>
    <p:sldId id="298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C7"/>
    <a:srgbClr val="FF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218F5-FEAA-4A40-893A-B7A9D5AEB072}" v="238" dt="2020-05-29T21:14:15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2" autoAdjust="0"/>
    <p:restoredTop sz="94562"/>
  </p:normalViewPr>
  <p:slideViewPr>
    <p:cSldViewPr snapToGrid="0" snapToObjects="1">
      <p:cViewPr>
        <p:scale>
          <a:sx n="87" d="100"/>
          <a:sy n="87" d="100"/>
        </p:scale>
        <p:origin x="40" y="2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1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6F31E-75C6-0B47-BB92-78249F0E8D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00919-A86F-334B-BBA5-1B6997FFC1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B33E-AAA3-F847-9F7C-6700AA3B0CF6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57C54-A954-4F42-9BFD-D04CC390FC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A6644-9181-1647-8C31-456BB07E4F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4579B-2C4A-9A45-92F6-0B859F4C6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99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6DE6F-397E-DE4D-893C-6D12FA976988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5618-D630-6D4A-8684-20546DC9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lcommission.org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5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92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15CC5D-F813-EA48-81AB-4AEC65789F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06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1B259AE-852F-7B41-A037-E10207323F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1411" y="2006909"/>
            <a:ext cx="3566407" cy="2746797"/>
          </a:xfrm>
          <a:solidFill>
            <a:schemeClr val="bg1"/>
          </a:solidFill>
        </p:spPr>
        <p:txBody>
          <a:bodyPr vert="horz" lIns="0" tIns="0" rIns="0" bIns="0" rtlCol="0" anchor="b">
            <a:normAutofit/>
          </a:bodyPr>
          <a:lstStyle>
            <a:lvl1pPr algn="l">
              <a:defRPr sz="4000" b="1" i="0" spc="0" baseline="0">
                <a:solidFill>
                  <a:srgbClr val="008EC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4000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Headline goes in here up to </a:t>
            </a:r>
            <a:br>
              <a:rPr lang="en-US" sz="4000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lines will</a:t>
            </a:r>
            <a:br>
              <a:rPr lang="en-US" sz="4000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000" kern="1200" cap="all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 ok.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C2070A-B3EF-C046-AAD6-32BEAEBD8F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86610" y="728965"/>
            <a:ext cx="2660537" cy="30698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AE323A0-2AA4-6845-BAB1-CC8A0CB92E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91100" y="0"/>
            <a:ext cx="720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243B1-DCFE-3E43-B70D-44A1035892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613" y="4978927"/>
            <a:ext cx="3565525" cy="1531938"/>
          </a:xfrm>
        </p:spPr>
        <p:txBody>
          <a:bodyPr lIns="0" tIns="0" r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algn="r">
              <a:defRPr sz="1600"/>
            </a:lvl2pPr>
            <a:lvl3pPr algn="r">
              <a:defRPr sz="1600"/>
            </a:lvl3pPr>
            <a:lvl4pPr algn="r">
              <a:defRPr sz="1600"/>
            </a:lvl4pPr>
            <a:lvl5pPr algn="r">
              <a:defRPr sz="1600"/>
            </a:lvl5pPr>
          </a:lstStyle>
          <a:p>
            <a:pPr lvl="0"/>
            <a:r>
              <a:rPr lang="en-US" dirty="0"/>
              <a:t>Click to edit Master text styles.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AC2A3D-C4C2-4644-B269-2566443B98CC}"/>
              </a:ext>
            </a:extLst>
          </p:cNvPr>
          <p:cNvCxnSpPr>
            <a:cxnSpLocks/>
          </p:cNvCxnSpPr>
          <p:nvPr userDrawn="1"/>
        </p:nvCxnSpPr>
        <p:spPr>
          <a:xfrm>
            <a:off x="813423" y="4856934"/>
            <a:ext cx="3543513" cy="0"/>
          </a:xfrm>
          <a:prstGeom prst="line">
            <a:avLst/>
          </a:prstGeom>
          <a:ln w="25400">
            <a:solidFill>
              <a:srgbClr val="FFCC2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B56BF3-B2EA-B54B-9223-1BF739F43A28}"/>
              </a:ext>
            </a:extLst>
          </p:cNvPr>
          <p:cNvCxnSpPr>
            <a:cxnSpLocks/>
          </p:cNvCxnSpPr>
          <p:nvPr userDrawn="1"/>
        </p:nvCxnSpPr>
        <p:spPr>
          <a:xfrm>
            <a:off x="812800" y="1143529"/>
            <a:ext cx="2334347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295CB2-2CF2-8946-AF0A-BCEEA3B442B2}"/>
              </a:ext>
            </a:extLst>
          </p:cNvPr>
          <p:cNvSpPr txBox="1"/>
          <p:nvPr userDrawn="1"/>
        </p:nvSpPr>
        <p:spPr>
          <a:xfrm>
            <a:off x="812800" y="1237347"/>
            <a:ext cx="3296633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" b="1" i="0" kern="0" spc="3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BUILDING</a:t>
            </a:r>
          </a:p>
        </p:txBody>
      </p:sp>
    </p:spTree>
    <p:extLst>
      <p:ext uri="{BB962C8B-B14F-4D97-AF65-F5344CB8AC3E}">
        <p14:creationId xmlns:p14="http://schemas.microsoft.com/office/powerpoint/2010/main" val="936867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351290"/>
            <a:ext cx="6768910" cy="1499616"/>
          </a:xfrm>
        </p:spPr>
        <p:txBody>
          <a:bodyPr/>
          <a:lstStyle>
            <a:lvl1pPr>
              <a:defRPr cap="none">
                <a:solidFill>
                  <a:srgbClr val="008EC7"/>
                </a:solidFill>
              </a:defRPr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CDFC6F-C7CB-D241-ACB5-9312A92B09A7}"/>
              </a:ext>
            </a:extLst>
          </p:cNvPr>
          <p:cNvSpPr txBox="1">
            <a:spLocks/>
          </p:cNvSpPr>
          <p:nvPr userDrawn="1"/>
        </p:nvSpPr>
        <p:spPr>
          <a:xfrm>
            <a:off x="10826700" y="6372787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17C8DD-B6F1-CA46-8E97-879812CDA6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93038" y="2052638"/>
            <a:ext cx="2951162" cy="4114800"/>
          </a:xfrm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FBAAF0-3AF9-6341-8804-1DA7AC5262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3601" y="2052084"/>
            <a:ext cx="6354762" cy="44656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b="1" dirty="0"/>
              <a:t>Name of person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A1A72F2-5F51-7941-8F0B-C0D5B5AC7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3601" y="2510923"/>
            <a:ext cx="6354762" cy="446567"/>
          </a:xfrm>
        </p:spPr>
        <p:txBody>
          <a:bodyPr lIns="13716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b="0" i="0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1" dirty="0"/>
              <a:t>Job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BAAC67-E575-3A41-81F9-3C54156B8C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3103807"/>
            <a:ext cx="6354763" cy="2874874"/>
          </a:xfrm>
        </p:spPr>
        <p:txBody>
          <a:bodyPr lIns="45720" tIns="0" rIns="0" bIns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Bio copy goes here.</a:t>
            </a:r>
          </a:p>
        </p:txBody>
      </p:sp>
    </p:spTree>
    <p:extLst>
      <p:ext uri="{BB962C8B-B14F-4D97-AF65-F5344CB8AC3E}">
        <p14:creationId xmlns:p14="http://schemas.microsoft.com/office/powerpoint/2010/main" val="4069945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128" y="351290"/>
            <a:ext cx="5950830" cy="1499616"/>
          </a:xfrm>
        </p:spPr>
        <p:txBody>
          <a:bodyPr>
            <a:normAutofit/>
          </a:bodyPr>
          <a:lstStyle>
            <a:lvl1pPr>
              <a:defRPr sz="4000" cap="none">
                <a:solidFill>
                  <a:srgbClr val="008EC7"/>
                </a:solidFill>
              </a:defRPr>
            </a:lvl1pPr>
          </a:lstStyle>
          <a:p>
            <a:r>
              <a:rPr lang="en-US" dirty="0"/>
              <a:t>Click to edit master title style.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052084"/>
            <a:ext cx="595083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3ACF9-B377-8446-9C07-62BC10257F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13650" y="0"/>
            <a:ext cx="457835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6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243B1-DCFE-3E43-B70D-44A1035892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28150" y="3535330"/>
            <a:ext cx="8135698" cy="866244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>
                <a:solidFill>
                  <a:srgbClr val="008EC7"/>
                </a:solidFill>
              </a:defRPr>
            </a:lvl1pPr>
            <a:lvl2pPr algn="r">
              <a:defRPr sz="1600"/>
            </a:lvl2pPr>
            <a:lvl3pPr algn="r">
              <a:defRPr sz="1600"/>
            </a:lvl3pPr>
            <a:lvl4pPr algn="r">
              <a:defRPr sz="1600"/>
            </a:lvl4pPr>
            <a:lvl5pPr algn="r">
              <a:defRPr sz="1600"/>
            </a:lvl5pPr>
          </a:lstStyle>
          <a:p>
            <a:pPr lvl="0"/>
            <a:r>
              <a:rPr lang="en-US" dirty="0"/>
              <a:t>Add your CTA here, visit </a:t>
            </a:r>
            <a:r>
              <a:rPr lang="en-US" dirty="0" err="1"/>
              <a:t>DeVry.edu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169E18-8864-724F-B69A-1B9FE8C87B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841" y="5591704"/>
            <a:ext cx="10488315" cy="86624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>
                    <a:lumMod val="65000"/>
                  </a:schemeClr>
                </a:solidFill>
              </a:defRPr>
            </a:lvl1pPr>
            <a:lvl2pPr algn="r">
              <a:defRPr sz="1600"/>
            </a:lvl2pPr>
            <a:lvl3pPr algn="r">
              <a:defRPr sz="1600"/>
            </a:lvl3pPr>
            <a:lvl4pPr algn="r">
              <a:defRPr sz="1600"/>
            </a:lvl4pPr>
            <a:lvl5pPr algn="r">
              <a:defRPr sz="1600"/>
            </a:lvl5pPr>
          </a:lstStyle>
          <a:p>
            <a:r>
              <a:rPr lang="en-US" b="1" dirty="0"/>
              <a:t>New York, DeVry University operates as DeVry College of New York. </a:t>
            </a:r>
            <a:r>
              <a:rPr lang="en-US" dirty="0"/>
              <a:t>DeVry University is accredited by The Higher Learning Commission (HLC), </a:t>
            </a:r>
            <a:r>
              <a:rPr lang="en-US" u="sng" dirty="0">
                <a:hlinkClick r:id="rId2"/>
              </a:rPr>
              <a:t>www.hlcommission.org</a:t>
            </a:r>
            <a:r>
              <a:rPr lang="en-US" dirty="0"/>
              <a:t>. Keller Graduate School of Management is included in this accreditation. DeVry is certified to operate by the State Council of Higher Education for Virginia. Arlington Campus: 2450 Crystal Dr., Arlington, VA 22202. DeVry University is authorized for operation as a postsecondary educational institution by the Tennessee Higher Education Commission. Nashville Campus: 3343 Perimeter Hill Dr., Nashville, TN 37211. Program availability varies by location. In site-based programs, students will be required to take a substantial amount of coursework online to complete their program. ©2020</a:t>
            </a:r>
            <a:r>
              <a:rPr lang="en-US" b="1" dirty="0"/>
              <a:t> </a:t>
            </a:r>
            <a:r>
              <a:rPr lang="en-US" dirty="0"/>
              <a:t>DeVry Educational Development Corp. All rights reserved.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C3205BB-4C40-9241-8162-E67F16D9C0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28150" y="2468037"/>
            <a:ext cx="8135698" cy="866244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0" b="1">
                <a:solidFill>
                  <a:srgbClr val="FFCC29"/>
                </a:solidFill>
              </a:defRPr>
            </a:lvl1pPr>
            <a:lvl2pPr algn="r">
              <a:defRPr sz="1600"/>
            </a:lvl2pPr>
            <a:lvl3pPr algn="r">
              <a:defRPr sz="1600"/>
            </a:lvl3pPr>
            <a:lvl4pPr algn="r">
              <a:defRPr sz="1600"/>
            </a:lvl4pPr>
            <a:lvl5pPr algn="r">
              <a:defRPr sz="1600"/>
            </a:lvl5pPr>
          </a:lstStyle>
          <a:p>
            <a:pPr lvl="0"/>
            <a:r>
              <a:rPr lang="en-US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25389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737260-6E03-40E9-9E28-4C0DFEDA937B}"/>
              </a:ext>
            </a:extLst>
          </p:cNvPr>
          <p:cNvSpPr txBox="1">
            <a:spLocks/>
          </p:cNvSpPr>
          <p:nvPr userDrawn="1"/>
        </p:nvSpPr>
        <p:spPr>
          <a:xfrm>
            <a:off x="10826700" y="6372787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8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0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5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8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0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6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12067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25" r:id="rId12"/>
    <p:sldLayoutId id="2147483819" r:id="rId13"/>
    <p:sldLayoutId id="2147483824" r:id="rId14"/>
    <p:sldLayoutId id="2147483821" r:id="rId15"/>
    <p:sldLayoutId id="214748382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invalid-syntax-pyth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07DC0-AFBD-4646-A86F-66FA7B6D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6100" dirty="0">
                <a:solidFill>
                  <a:srgbClr val="454545"/>
                </a:solidFill>
                <a:latin typeface="Algerian" panose="04020705040A02060702" pitchFamily="82" charset="0"/>
              </a:rPr>
              <a:t>CEIS 150 Final Project</a:t>
            </a:r>
            <a:br>
              <a:rPr lang="en-US" sz="6100" dirty="0">
                <a:solidFill>
                  <a:srgbClr val="454545"/>
                </a:solidFill>
                <a:latin typeface="Algerian" panose="04020705040A02060702" pitchFamily="82" charset="0"/>
              </a:rPr>
            </a:br>
            <a:r>
              <a:rPr lang="en-US" sz="6100" dirty="0">
                <a:solidFill>
                  <a:srgbClr val="454545"/>
                </a:solidFill>
                <a:latin typeface="Algerian" panose="04020705040A02060702" pitchFamily="82" charset="0"/>
              </a:rPr>
              <a:t>By Julan McFadden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2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D31DF5F-EDD4-42F0-B539-A7919D31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2BCEC9-2CA3-44A0-8830-DA25C0442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EE728-52CD-42C7-B40A-26C9F3B9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Career Skills Developed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A887C3-690B-4858-A6B1-19C93D6C7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139A8F-A07A-40ED-843E-77B6C1960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76A8FD-6218-4D71-BF00-94BB53A62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2F3A470-0440-4799-BF8F-1B29934D8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Light bulb on yellow background with sketched light beams and cord">
            <a:extLst>
              <a:ext uri="{FF2B5EF4-FFF2-40B4-BE49-F238E27FC236}">
                <a16:creationId xmlns:a16="http://schemas.microsoft.com/office/drawing/2014/main" id="{E60B9DDD-2D22-4AA5-AC75-59D5AEFEE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91" r="3239" b="-1"/>
          <a:stretch/>
        </p:blipFill>
        <p:spPr>
          <a:xfrm>
            <a:off x="7849810" y="1116345"/>
            <a:ext cx="3059596" cy="38661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079AB70-86CA-4BFC-9505-60CD7D17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0DB027-013B-48E2-B164-DD510158E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606650-CDFD-45B3-BF91-D27F2CAF2410}"/>
              </a:ext>
            </a:extLst>
          </p:cNvPr>
          <p:cNvSpPr txBox="1"/>
          <p:nvPr/>
        </p:nvSpPr>
        <p:spPr>
          <a:xfrm>
            <a:off x="3051402" y="2449511"/>
            <a:ext cx="6102802" cy="1967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50505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Patients 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50505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Data Analytics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50505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programing Concepts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50505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Concepts of Inheritance &amp; Investments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50505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Data Structures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50505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Creating Graphical Interfacing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50505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File Saving, File Retrieving &amp;File Loading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04F5-452E-43AF-BD2A-65BA32F0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C996A-4387-4979-B157-5C3C99656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61" y="2047961"/>
            <a:ext cx="8868031" cy="2748385"/>
          </a:xfrm>
        </p:spPr>
      </p:pic>
    </p:spTree>
    <p:extLst>
      <p:ext uri="{BB962C8B-B14F-4D97-AF65-F5344CB8AC3E}">
        <p14:creationId xmlns:p14="http://schemas.microsoft.com/office/powerpoint/2010/main" val="42739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E749-A44F-4D99-B7C8-D4BB0649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A565-C052-4C7B-8351-E35BE8D4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kern="1200" dirty="0">
                <a:solidFill>
                  <a:srgbClr val="050505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course CEIS 150 (Programing with Objects) courses I will Package all my projects into one powerful power point. my course projects allowed me the ability to practice and learn programming. This is a snapshot into my journey. Look at the information below and see my Highs &amp; Lows my Failures &amp; Successes. Come with me as I walk to the finish line to my future.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200" kern="1200" dirty="0">
              <a:solidFill>
                <a:srgbClr val="050505"/>
              </a:solidFill>
              <a:effectLst/>
              <a:latin typeface="Algerian" panose="04020705040A020607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kern="1200" dirty="0">
              <a:solidFill>
                <a:srgbClr val="050505"/>
              </a:solidFill>
              <a:effectLst/>
              <a:latin typeface="Algerian" panose="04020705040A020607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solidFill>
                <a:srgbClr val="050505"/>
              </a:solidFill>
              <a:latin typeface="Algerian" panose="04020705040A02060702" pitchFamily="8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1903-54FA-473E-AEF4-691781C6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Modules</a:t>
            </a:r>
            <a:br>
              <a:rPr lang="en-US" dirty="0"/>
            </a:br>
            <a:r>
              <a:rPr lang="en-US" dirty="0"/>
              <a:t>Azure lab / File saving</a:t>
            </a: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DC584336-07B8-4FCE-95D6-96A6331616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  <p:pic>
        <p:nvPicPr>
          <p:cNvPr id="14" name="Content Placeholder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DF3FFB-A07C-4176-AB78-07D0951B9F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187046"/>
            <a:ext cx="4645025" cy="3096683"/>
          </a:xfrm>
        </p:spPr>
      </p:pic>
    </p:spTree>
    <p:extLst>
      <p:ext uri="{BB962C8B-B14F-4D97-AF65-F5344CB8AC3E}">
        <p14:creationId xmlns:p14="http://schemas.microsoft.com/office/powerpoint/2010/main" val="193537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27D8-6147-47F5-8D11-8EFB6AAF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Modules</a:t>
            </a:r>
            <a:br>
              <a:rPr lang="en-US" dirty="0"/>
            </a:br>
            <a:r>
              <a:rPr lang="en-US" dirty="0"/>
              <a:t>Stock List / Testing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5D452CF-6EC4-4A07-9F8D-C43885CDE4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</p:spPr>
      </p:pic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EDB011F8-4A0B-439F-A0D8-148D6885E0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2371"/>
            <a:ext cx="4645025" cy="3092384"/>
          </a:xfrm>
        </p:spPr>
      </p:pic>
    </p:spTree>
    <p:extLst>
      <p:ext uri="{BB962C8B-B14F-4D97-AF65-F5344CB8AC3E}">
        <p14:creationId xmlns:p14="http://schemas.microsoft.com/office/powerpoint/2010/main" val="335567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0371-6FC8-4EF2-9D0E-06C972A9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Modules Unit Testing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9FB6F41-6190-4CEB-8DE1-1BC7C2ABA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7046"/>
            <a:ext cx="4645025" cy="3096683"/>
          </a:xfrm>
        </p:spPr>
      </p:pic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0BA38C6-7DD9-4137-90C2-C4FC783410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0221"/>
            <a:ext cx="4645025" cy="3096683"/>
          </a:xfrm>
        </p:spPr>
      </p:pic>
    </p:spTree>
    <p:extLst>
      <p:ext uri="{BB962C8B-B14F-4D97-AF65-F5344CB8AC3E}">
        <p14:creationId xmlns:p14="http://schemas.microsoft.com/office/powerpoint/2010/main" val="388197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F9C05-C12D-4D51-9A21-0E8BCDD4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Summary of Modules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95050F-C931-4256-87FF-18D54A41A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137" y="728628"/>
            <a:ext cx="4242437" cy="3325767"/>
          </a:xfrm>
          <a:prstGeom prst="rect">
            <a:avLst/>
          </a:prstGeom>
        </p:spPr>
      </p:pic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9BF1B108-25E3-4714-B2FF-BAED15DE45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13" r="16709"/>
          <a:stretch/>
        </p:blipFill>
        <p:spPr>
          <a:xfrm>
            <a:off x="6273605" y="643992"/>
            <a:ext cx="4037346" cy="349504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55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" name="Picture 4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4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8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1C18E-40A4-4717-B2BD-CA49BD20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Challenges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B10C692-18B4-4215-A809-5F40DBAB6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>
                <a:hlinkClick r:id="rId3"/>
              </a:rPr>
              <a:t>Invalid Syntax in Python: Common Reasons for SyntaxError – Real Python</a:t>
            </a:r>
            <a:endParaRPr lang="en-US" sz="1600" cap="all"/>
          </a:p>
        </p:txBody>
      </p:sp>
      <p:pic>
        <p:nvPicPr>
          <p:cNvPr id="34" name="Content Placeholder 33" descr="Graphical user interface&#10;&#10;Description automatically generated">
            <a:extLst>
              <a:ext uri="{FF2B5EF4-FFF2-40B4-BE49-F238E27FC236}">
                <a16:creationId xmlns:a16="http://schemas.microsoft.com/office/drawing/2014/main" id="{77EDDF76-F7A8-4F05-9906-AAD927FB7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849025" y="643992"/>
            <a:ext cx="6492824" cy="365221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4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D6703DA-C9F5-44CE-B061-A18446E71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3A25F1-6286-498A-B23F-12319B4BB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9FA19E8-7049-4E5F-822C-CF1B84239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6729" y="4459039"/>
            <a:ext cx="8643011" cy="5515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u="none" strike="noStrike" normalizeH="0" baseline="0" dirty="0">
                <a:ln>
                  <a:noFill/>
                </a:ln>
              </a:rPr>
              <a:t>Misusing the Assignment Operator (=)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3300" u="none" strike="noStrike" normalizeH="0" baseline="0" dirty="0">
              <a:ln>
                <a:noFill/>
              </a:ln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16DB9B-53E6-4C60-9FE7-1C40DA52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8EBCDF-E8F1-4478-AC12-308E946B0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9E237B-B3B3-48D2-8E4C-56703F6C2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5E970D4-D834-445E-927E-4F29A1BD0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1C81207A-E889-4CC1-9DEB-FA44BECDE3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67289" y="963739"/>
            <a:ext cx="2185607" cy="2369223"/>
          </a:xfrm>
          <a:prstGeom prst="rect">
            <a:avLst/>
          </a:prstGeom>
        </p:spPr>
      </p:pic>
      <p:pic>
        <p:nvPicPr>
          <p:cNvPr id="17" name="Content Placeholder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3E86BC-E613-4316-B019-29F77AFFA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12681" y="1276929"/>
            <a:ext cx="2560320" cy="1742843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260C115-1034-47EE-A7C7-B16D1A954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8901" y="1838312"/>
            <a:ext cx="2560320" cy="620077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CCDFA7-FDDD-42EF-B0A9-4D54FD31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BAC2604D-C93D-4961-8AB5-AA8449DDB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217D093-EAE5-469D-9B48-4CE112700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5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0" name="Picture 3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3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36">
            <a:extLst>
              <a:ext uri="{FF2B5EF4-FFF2-40B4-BE49-F238E27FC236}">
                <a16:creationId xmlns:a16="http://schemas.microsoft.com/office/drawing/2014/main" id="{44EE9587-9B9E-4615-9FBB-5EE47003F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7AFDF396-AA8D-4A5B-A1B2-EC5E50B2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CCB93-DE72-4230-A785-E31CE12B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Successful Results </a:t>
            </a:r>
          </a:p>
        </p:txBody>
      </p:sp>
      <p:grpSp>
        <p:nvGrpSpPr>
          <p:cNvPr id="56" name="Group 40">
            <a:extLst>
              <a:ext uri="{FF2B5EF4-FFF2-40B4-BE49-F238E27FC236}">
                <a16:creationId xmlns:a16="http://schemas.microsoft.com/office/drawing/2014/main" id="{5224603E-1648-4199-BC15-3B8948A06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1101" y="323838"/>
            <a:ext cx="8025265" cy="3652791"/>
            <a:chOff x="7905607" y="600024"/>
            <a:chExt cx="3364201" cy="522248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7A64AC-A520-41A6-AE6B-1D5AD44FB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5607" y="600024"/>
              <a:ext cx="3364201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2">
              <a:extLst>
                <a:ext uri="{FF2B5EF4-FFF2-40B4-BE49-F238E27FC236}">
                  <a16:creationId xmlns:a16="http://schemas.microsoft.com/office/drawing/2014/main" id="{1E12412E-AC75-4049-95FE-D7F222EB7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1335" y="1062693"/>
              <a:ext cx="3095856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44">
            <a:extLst>
              <a:ext uri="{FF2B5EF4-FFF2-40B4-BE49-F238E27FC236}">
                <a16:creationId xmlns:a16="http://schemas.microsoft.com/office/drawing/2014/main" id="{D5B8E695-3B47-4393-8F88-9477D1689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1070" y="812570"/>
            <a:ext cx="7059070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48A7EB7-2983-4E66-993C-72020E671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44" b="1"/>
          <a:stretch/>
        </p:blipFill>
        <p:spPr>
          <a:xfrm>
            <a:off x="2900904" y="963739"/>
            <a:ext cx="2954686" cy="2369223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11BA257-02E4-42AE-BA5F-744C4FC87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83809" y="1605595"/>
            <a:ext cx="3283674" cy="108551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A0E82C-242C-47DC-B751-FD6D6E27F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79543AB-8605-4987-9DCC-4ADDB04C0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8AC3FE-AA8D-4824-B71A-3692DB71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116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7B43B23358084C9F6870D1B6526751" ma:contentTypeVersion="2" ma:contentTypeDescription="Create a new document." ma:contentTypeScope="" ma:versionID="4bc247e450199e4a918f6dc1dc358157">
  <xsd:schema xmlns:xsd="http://www.w3.org/2001/XMLSchema" xmlns:xs="http://www.w3.org/2001/XMLSchema" xmlns:p="http://schemas.microsoft.com/office/2006/metadata/properties" xmlns:ns2="2c7a4d26-7da8-4431-b176-ec2f57024248" targetNamespace="http://schemas.microsoft.com/office/2006/metadata/properties" ma:root="true" ma:fieldsID="3ac1892dfd577d6721bcf18a3b34871d" ns2:_="">
    <xsd:import namespace="2c7a4d26-7da8-4431-b176-ec2f570242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7a4d26-7da8-4431-b176-ec2f570242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E9EBE6-14F2-4F4A-8B11-738EB30D9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B83611-2BFF-4C1D-B639-E86FE9F9129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2c7a4d26-7da8-4431-b176-ec2f5702424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777E557-BC90-445D-A357-92CC83947D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7a4d26-7da8-4431-b176-ec2f570242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152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Gill Sans MT</vt:lpstr>
      <vt:lpstr>Times New Roman</vt:lpstr>
      <vt:lpstr>Custom Design</vt:lpstr>
      <vt:lpstr>Gallery</vt:lpstr>
      <vt:lpstr>CEIS 150 Final Project By Julan McFadden</vt:lpstr>
      <vt:lpstr>Introduction</vt:lpstr>
      <vt:lpstr>Project Modules Azure lab / File saving</vt:lpstr>
      <vt:lpstr>Project Modules Stock List / Testing</vt:lpstr>
      <vt:lpstr>Project Modules Unit Testing</vt:lpstr>
      <vt:lpstr>Summary of Modules </vt:lpstr>
      <vt:lpstr>Challenges</vt:lpstr>
      <vt:lpstr>Misusing the Assignment Operator (=) </vt:lpstr>
      <vt:lpstr>Successful Results </vt:lpstr>
      <vt:lpstr>Career Skills Developed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goes in here up to 7 lines</dc:title>
  <dc:creator>Saleh, Aber</dc:creator>
  <cp:lastModifiedBy>Julan Mcfadden</cp:lastModifiedBy>
  <cp:revision>422</cp:revision>
  <dcterms:created xsi:type="dcterms:W3CDTF">2020-03-18T18:20:10Z</dcterms:created>
  <dcterms:modified xsi:type="dcterms:W3CDTF">2021-10-24T01:12:49Z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0x010100FF7B43B23358084C9F6870D1B6526751</vt:lpwstr>
  </property>
</Properties>
</file>