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9" r:id="rId6"/>
    <p:sldId id="284" r:id="rId7"/>
    <p:sldId id="280" r:id="rId8"/>
    <p:sldId id="258" r:id="rId9"/>
    <p:sldId id="259" r:id="rId10"/>
    <p:sldId id="286" r:id="rId11"/>
    <p:sldId id="261" r:id="rId12"/>
    <p:sldId id="274" r:id="rId13"/>
    <p:sldId id="264" r:id="rId14"/>
    <p:sldId id="265" r:id="rId15"/>
    <p:sldId id="262" r:id="rId16"/>
    <p:sldId id="263" r:id="rId17"/>
    <p:sldId id="288" r:id="rId18"/>
    <p:sldId id="272" r:id="rId19"/>
    <p:sldId id="290" r:id="rId20"/>
    <p:sldId id="267" r:id="rId21"/>
    <p:sldId id="268" r:id="rId22"/>
    <p:sldId id="291" r:id="rId23"/>
    <p:sldId id="292" r:id="rId24"/>
    <p:sldId id="293" r:id="rId25"/>
    <p:sldId id="275" r:id="rId26"/>
    <p:sldId id="294" r:id="rId27"/>
    <p:sldId id="278" r:id="rId28"/>
    <p:sldId id="279" r:id="rId29"/>
    <p:sldId id="270" r:id="rId30"/>
    <p:sldId id="271" r:id="rId31"/>
    <p:sldId id="276" r:id="rId32"/>
    <p:sldId id="277" r:id="rId33"/>
    <p:sldId id="283" r:id="rId34"/>
    <p:sldId id="295" r:id="rId35"/>
    <p:sldId id="281" r:id="rId36"/>
    <p:sldId id="282" r:id="rId37"/>
    <p:sldId id="296" r:id="rId38"/>
    <p:sldId id="27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20C34-3973-AEF7-9FD3-07F122E92C4D}" v="254" dt="2025-03-03T10:06:26.522"/>
    <p1510:client id="{200E0311-376F-BF2D-DD2F-CFA66653B402}" v="9" dt="2025-03-03T11:05:18.534"/>
    <p1510:client id="{2AA57C14-3A64-00A8-AD32-C1D485DB9175}" v="419" dt="2025-03-03T08:27:39.020"/>
    <p1510:client id="{82B49F11-5C3A-8549-5C06-D48C7E11207D}" v="699" dt="2025-03-03T08:58:39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26" y="395226"/>
            <a:ext cx="5148807" cy="4742831"/>
          </a:xfrm>
        </p:spPr>
      </p:pic>
      <p:sp>
        <p:nvSpPr>
          <p:cNvPr id="5" name="Szövegdoboz 4"/>
          <p:cNvSpPr txBox="1"/>
          <p:nvPr/>
        </p:nvSpPr>
        <p:spPr>
          <a:xfrm>
            <a:off x="1191149" y="5294812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7959635" y="5294812"/>
            <a:ext cx="1863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905" y="395225"/>
            <a:ext cx="5183422" cy="4742831"/>
          </a:xfrm>
          <a:prstGeom prst="rect">
            <a:avLst/>
          </a:prstGeom>
        </p:spPr>
      </p:pic>
      <p:sp>
        <p:nvSpPr>
          <p:cNvPr id="2" name="Téglalap 1"/>
          <p:cNvSpPr/>
          <p:nvPr/>
        </p:nvSpPr>
        <p:spPr>
          <a:xfrm>
            <a:off x="347226" y="1062446"/>
            <a:ext cx="5086923" cy="1280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6132905" y="1062446"/>
            <a:ext cx="5040192" cy="12801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232211" y="6339772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7771002" y="6297250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0509" y="1387384"/>
            <a:ext cx="5301491" cy="3102836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16" y="1462344"/>
            <a:ext cx="4878923" cy="2761314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86716" y="4014651"/>
            <a:ext cx="4878923" cy="2090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1454963"/>
            <a:ext cx="6017342" cy="1880420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35" y="3861101"/>
            <a:ext cx="6012701" cy="141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396" y="3835664"/>
            <a:ext cx="4248130" cy="2669958"/>
          </a:xfr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138" y="4569048"/>
            <a:ext cx="4663112" cy="1484772"/>
          </a:xfrm>
          <a:prstGeom prst="rect">
            <a:avLst/>
          </a:prstGeom>
        </p:spPr>
      </p:pic>
      <p:pic>
        <p:nvPicPr>
          <p:cNvPr id="14" name="Kép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785" y="3244930"/>
            <a:ext cx="4671465" cy="1181469"/>
          </a:xfrm>
          <a:prstGeom prst="rect">
            <a:avLst/>
          </a:prstGeom>
        </p:spPr>
      </p:pic>
      <p:pic>
        <p:nvPicPr>
          <p:cNvPr id="3" name="Kép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37" y="207371"/>
            <a:ext cx="4232631" cy="2735337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19" y="1142656"/>
            <a:ext cx="3495754" cy="209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67" y="4186348"/>
            <a:ext cx="4081454" cy="2353667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93" y="2456459"/>
            <a:ext cx="4562487" cy="172902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566207"/>
            <a:ext cx="4354286" cy="1757161"/>
          </a:xfrm>
          <a:prstGeom prst="rect">
            <a:avLst/>
          </a:prstGeom>
        </p:spPr>
      </p:pic>
      <p:pic>
        <p:nvPicPr>
          <p:cNvPr id="13" name="Kép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352" y="4323368"/>
            <a:ext cx="4428226" cy="2380960"/>
          </a:xfrm>
          <a:prstGeom prst="rect">
            <a:avLst/>
          </a:prstGeom>
        </p:spPr>
      </p:pic>
      <p:sp>
        <p:nvSpPr>
          <p:cNvPr id="14" name="Téglalap 13"/>
          <p:cNvSpPr/>
          <p:nvPr/>
        </p:nvSpPr>
        <p:spPr>
          <a:xfrm>
            <a:off x="184767" y="4366260"/>
            <a:ext cx="3629587" cy="548640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7156352" y="4502331"/>
            <a:ext cx="3729363" cy="53122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507972" y="3322320"/>
            <a:ext cx="4475508" cy="83820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6619603" y="3444240"/>
            <a:ext cx="4197531" cy="856268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62" y="2052638"/>
            <a:ext cx="4912451" cy="4195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1050012" y="1717833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8825576" y="1560860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88" y="2289018"/>
            <a:ext cx="5238084" cy="3523347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33" y="2384812"/>
            <a:ext cx="1607959" cy="3025402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7579360" y="4404361"/>
            <a:ext cx="1094740" cy="1524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/>
          <p:cNvSpPr/>
          <p:nvPr/>
        </p:nvSpPr>
        <p:spPr>
          <a:xfrm>
            <a:off x="7560310" y="5474970"/>
            <a:ext cx="4414520" cy="143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7548880" y="4665978"/>
            <a:ext cx="2352040" cy="160021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/>
          <p:cNvSpPr/>
          <p:nvPr/>
        </p:nvSpPr>
        <p:spPr>
          <a:xfrm>
            <a:off x="7571740" y="2405380"/>
            <a:ext cx="1102360" cy="16510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/>
          <p:cNvSpPr/>
          <p:nvPr/>
        </p:nvSpPr>
        <p:spPr>
          <a:xfrm>
            <a:off x="7564120" y="2675709"/>
            <a:ext cx="2321560" cy="13353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/>
          <p:cNvSpPr/>
          <p:nvPr/>
        </p:nvSpPr>
        <p:spPr>
          <a:xfrm>
            <a:off x="7548880" y="3467963"/>
            <a:ext cx="4490720" cy="15915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/>
          <p:cNvSpPr/>
          <p:nvPr/>
        </p:nvSpPr>
        <p:spPr>
          <a:xfrm>
            <a:off x="213360" y="2405380"/>
            <a:ext cx="1046480" cy="1422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Téglalap 14"/>
          <p:cNvSpPr/>
          <p:nvPr/>
        </p:nvSpPr>
        <p:spPr>
          <a:xfrm>
            <a:off x="190500" y="2640232"/>
            <a:ext cx="2286000" cy="153768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Téglalap 15"/>
          <p:cNvSpPr/>
          <p:nvPr/>
        </p:nvSpPr>
        <p:spPr>
          <a:xfrm>
            <a:off x="220980" y="3497580"/>
            <a:ext cx="4290060" cy="30226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Téglalap 16"/>
          <p:cNvSpPr/>
          <p:nvPr/>
        </p:nvSpPr>
        <p:spPr>
          <a:xfrm>
            <a:off x="231140" y="4165600"/>
            <a:ext cx="1005840" cy="11684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Téglalap 17"/>
          <p:cNvSpPr/>
          <p:nvPr/>
        </p:nvSpPr>
        <p:spPr>
          <a:xfrm>
            <a:off x="231140" y="4381500"/>
            <a:ext cx="2159000" cy="181791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Téglalap 18"/>
          <p:cNvSpPr/>
          <p:nvPr/>
        </p:nvSpPr>
        <p:spPr>
          <a:xfrm>
            <a:off x="208280" y="5283200"/>
            <a:ext cx="4353560" cy="25400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43944"/>
            <a:ext cx="3691842" cy="3772489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38" y="1443944"/>
            <a:ext cx="4071732" cy="373709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1297577" y="5512526"/>
            <a:ext cx="2595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DeliveryR1</a:t>
            </a:r>
          </a:p>
        </p:txBody>
      </p:sp>
      <p:sp>
        <p:nvSpPr>
          <p:cNvPr id="10" name="Szövegdoboz 9"/>
          <p:cNvSpPr txBox="1"/>
          <p:nvPr/>
        </p:nvSpPr>
        <p:spPr>
          <a:xfrm>
            <a:off x="7498080" y="5353986"/>
            <a:ext cx="228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532" y="2632636"/>
            <a:ext cx="7773428" cy="24830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1245326" y="5207726"/>
            <a:ext cx="15392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  <a:p>
            <a:r>
              <a:rPr lang="hu-HU" dirty="0" err="1"/>
              <a:t>Dhcpd.conf</a:t>
            </a:r>
            <a:endParaRPr lang="hu-HU" dirty="0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186"/>
            <a:ext cx="4483651" cy="1775526"/>
          </a:xfrm>
          <a:prstGeom prst="rect">
            <a:avLst/>
          </a:prstGeom>
        </p:spPr>
      </p:pic>
      <p:sp>
        <p:nvSpPr>
          <p:cNvPr id="13" name="Szövegdoboz 12"/>
          <p:cNvSpPr txBox="1"/>
          <p:nvPr/>
        </p:nvSpPr>
        <p:spPr>
          <a:xfrm>
            <a:off x="6026331" y="5248769"/>
            <a:ext cx="42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098" y="1918490"/>
            <a:ext cx="7635902" cy="269009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08886"/>
            <a:ext cx="4544688" cy="1799697"/>
          </a:xfrm>
          <a:prstGeom prst="rect">
            <a:avLst/>
          </a:prstGeom>
        </p:spPr>
      </p:pic>
      <p:sp>
        <p:nvSpPr>
          <p:cNvPr id="6" name="Szövegdoboz 5"/>
          <p:cNvSpPr txBox="1"/>
          <p:nvPr/>
        </p:nvSpPr>
        <p:spPr>
          <a:xfrm>
            <a:off x="1349828" y="4746172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Commands</a:t>
            </a:r>
            <a:endParaRPr lang="hu-HU" dirty="0"/>
          </a:p>
        </p:txBody>
      </p:sp>
      <p:sp>
        <p:nvSpPr>
          <p:cNvPr id="7" name="Szövegdoboz 6"/>
          <p:cNvSpPr txBox="1"/>
          <p:nvPr/>
        </p:nvSpPr>
        <p:spPr>
          <a:xfrm>
            <a:off x="5886994" y="467382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0" y="3326674"/>
            <a:ext cx="2960914" cy="14804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Szövegdoboz 8"/>
          <p:cNvSpPr txBox="1"/>
          <p:nvPr/>
        </p:nvSpPr>
        <p:spPr>
          <a:xfrm>
            <a:off x="191590" y="5347063"/>
            <a:ext cx="4606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The </a:t>
            </a:r>
            <a:r>
              <a:rPr lang="hu-HU" dirty="0" err="1"/>
              <a:t>higlighted</a:t>
            </a:r>
            <a:r>
              <a:rPr lang="hu-HU" dirty="0"/>
              <a:t> part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DHCP server is </a:t>
            </a:r>
            <a:r>
              <a:rPr lang="hu-HU" dirty="0" err="1"/>
              <a:t>also</a:t>
            </a:r>
            <a:r>
              <a:rPr lang="hu-HU" dirty="0"/>
              <a:t> a DNS server </a:t>
            </a:r>
            <a:r>
              <a:rPr lang="hu-HU" dirty="0" err="1"/>
              <a:t>at</a:t>
            </a:r>
            <a:r>
              <a:rPr lang="hu-HU" dirty="0"/>
              <a:t> </a:t>
            </a:r>
            <a:r>
              <a:rPr lang="hu-HU" dirty="0" err="1"/>
              <a:t>once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r>
              <a:rPr lang="hu-HU" dirty="0"/>
              <a:t> 3 Cisco 4221 </a:t>
            </a:r>
            <a:r>
              <a:rPr lang="hu-HU" dirty="0" err="1"/>
              <a:t>router</a:t>
            </a:r>
            <a:r>
              <a:rPr lang="hu-HU" dirty="0"/>
              <a:t> </a:t>
            </a:r>
          </a:p>
          <a:p>
            <a:r>
              <a:rPr lang="hu-HU" dirty="0"/>
              <a:t>2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</a:t>
            </a:r>
            <a:r>
              <a:rPr lang="hu-HU" dirty="0" err="1"/>
              <a:t>router</a:t>
            </a:r>
            <a:r>
              <a:rPr lang="hu-HU"/>
              <a:t> </a:t>
            </a:r>
            <a:endParaRPr lang="hu-HU" dirty="0"/>
          </a:p>
          <a:p>
            <a:r>
              <a:rPr lang="hu-HU" dirty="0"/>
              <a:t>3db végberendezés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240618"/>
              </p:ext>
            </p:extLst>
          </p:nvPr>
        </p:nvGraphicFramePr>
        <p:xfrm>
          <a:off x="3036956" y="0"/>
          <a:ext cx="9172428" cy="6836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5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743782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5519" y="3490544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0973671"/>
              </p:ext>
            </p:extLst>
          </p:nvPr>
        </p:nvGraphicFramePr>
        <p:xfrm>
          <a:off x="2383890" y="0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978</TotalTime>
  <Words>447</Words>
  <Application>Microsoft Office PowerPoint</Application>
  <PresentationFormat>Szélesvásznú</PresentationFormat>
  <Paragraphs>237</Paragraphs>
  <Slides>38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38</vt:i4>
      </vt:variant>
    </vt:vector>
  </HeadingPairs>
  <TitlesOfParts>
    <vt:vector size="39" baseType="lpstr">
      <vt:lpstr>Ion</vt:lpstr>
      <vt:lpstr>BorsodNet</vt:lpstr>
      <vt:lpstr>Bemutatkozás</vt:lpstr>
      <vt:lpstr>Devices</vt:lpstr>
      <vt:lpstr>Topology</vt:lpstr>
      <vt:lpstr>1.Location(Main):  Assembly Line</vt:lpstr>
      <vt:lpstr> Assembly Line</vt:lpstr>
      <vt:lpstr>PowerPoint-bemutató</vt:lpstr>
      <vt:lpstr>PowerPoint-bemutató</vt:lpstr>
      <vt:lpstr>Vlan table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Pings</vt:lpstr>
      <vt:lpstr>2.location(WIFI):  Boss Office</vt:lpstr>
      <vt:lpstr>WIFI</vt:lpstr>
      <vt:lpstr>WIFI Security</vt:lpstr>
      <vt:lpstr>3.Location(Server Room)</vt:lpstr>
      <vt:lpstr>DHCP server(Ubuntu)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612</cp:revision>
  <dcterms:created xsi:type="dcterms:W3CDTF">2024-10-28T13:09:53Z</dcterms:created>
  <dcterms:modified xsi:type="dcterms:W3CDTF">2025-03-03T11:05:19Z</dcterms:modified>
</cp:coreProperties>
</file>