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80" r:id="rId3"/>
    <p:sldId id="257" r:id="rId4"/>
    <p:sldId id="258" r:id="rId5"/>
    <p:sldId id="259" r:id="rId6"/>
    <p:sldId id="261" r:id="rId7"/>
    <p:sldId id="264" r:id="rId8"/>
    <p:sldId id="262" r:id="rId9"/>
    <p:sldId id="269" r:id="rId10"/>
    <p:sldId id="275" r:id="rId11"/>
    <p:sldId id="263" r:id="rId12"/>
    <p:sldId id="265" r:id="rId13"/>
    <p:sldId id="267" r:id="rId14"/>
    <p:sldId id="268" r:id="rId15"/>
    <p:sldId id="274" r:id="rId16"/>
    <p:sldId id="278" r:id="rId17"/>
    <p:sldId id="279" r:id="rId18"/>
    <p:sldId id="281" r:id="rId19"/>
    <p:sldId id="282" r:id="rId20"/>
    <p:sldId id="270" r:id="rId21"/>
    <p:sldId id="271" r:id="rId22"/>
    <p:sldId id="272" r:id="rId23"/>
    <p:sldId id="276" r:id="rId24"/>
    <p:sldId id="277" r:id="rId25"/>
    <p:sldId id="273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3B8870-9D9D-4839-9E38-2DF8EF05A441}" v="848" dt="2024-12-09T17:52:35.420"/>
    <p1510:client id="{4E50BE8F-85D8-4310-B6A2-2AE5379EC6C4}" v="278" dt="2024-12-08T16:51:04.7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8" d="100"/>
          <a:sy n="88" d="100"/>
        </p:scale>
        <p:origin x="50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jka Kristóf" userId="5e6963896e59b084" providerId="Windows Live" clId="Web-{4E50BE8F-85D8-4310-B6A2-2AE5379EC6C4}"/>
    <pc:docChg chg="addSld delSld modSld">
      <pc:chgData name="Lajka Kristóf" userId="5e6963896e59b084" providerId="Windows Live" clId="Web-{4E50BE8F-85D8-4310-B6A2-2AE5379EC6C4}" dt="2024-12-08T16:51:01.737" v="215" actId="20577"/>
      <pc:docMkLst>
        <pc:docMk/>
      </pc:docMkLst>
      <pc:sldChg chg="modSp modTransition">
        <pc:chgData name="Lajka Kristóf" userId="5e6963896e59b084" providerId="Windows Live" clId="Web-{4E50BE8F-85D8-4310-B6A2-2AE5379EC6C4}" dt="2024-12-08T16:51:01.737" v="215" actId="20577"/>
        <pc:sldMkLst>
          <pc:docMk/>
          <pc:sldMk cId="2767495509" sldId="256"/>
        </pc:sldMkLst>
        <pc:spChg chg="mod">
          <ac:chgData name="Lajka Kristóf" userId="5e6963896e59b084" providerId="Windows Live" clId="Web-{4E50BE8F-85D8-4310-B6A2-2AE5379EC6C4}" dt="2024-12-08T16:51:01.737" v="215" actId="20577"/>
          <ac:spMkLst>
            <pc:docMk/>
            <pc:sldMk cId="2767495509" sldId="256"/>
            <ac:spMk id="3" creationId="{54D4C20F-123D-D2B9-9177-1765761C4662}"/>
          </ac:spMkLst>
        </pc:spChg>
      </pc:sldChg>
      <pc:sldChg chg="addSp delSp modSp modTransition">
        <pc:chgData name="Lajka Kristóf" userId="5e6963896e59b084" providerId="Windows Live" clId="Web-{4E50BE8F-85D8-4310-B6A2-2AE5379EC6C4}" dt="2024-12-08T16:49:39.204" v="137"/>
        <pc:sldMkLst>
          <pc:docMk/>
          <pc:sldMk cId="3563977590" sldId="257"/>
        </pc:sldMkLst>
        <pc:spChg chg="add del mod">
          <ac:chgData name="Lajka Kristóf" userId="5e6963896e59b084" providerId="Windows Live" clId="Web-{4E50BE8F-85D8-4310-B6A2-2AE5379EC6C4}" dt="2024-12-08T16:48:42.343" v="132"/>
          <ac:spMkLst>
            <pc:docMk/>
            <pc:sldMk cId="3563977590" sldId="257"/>
            <ac:spMk id="5" creationId="{4189A19E-FB70-A161-CBCA-501633CA0172}"/>
          </ac:spMkLst>
        </pc:spChg>
        <pc:picChg chg="del">
          <ac:chgData name="Lajka Kristóf" userId="5e6963896e59b084" providerId="Windows Live" clId="Web-{4E50BE8F-85D8-4310-B6A2-2AE5379EC6C4}" dt="2024-12-08T16:48:36.687" v="131"/>
          <ac:picMkLst>
            <pc:docMk/>
            <pc:sldMk cId="3563977590" sldId="257"/>
            <ac:picMk id="4" creationId="{00000000-0000-0000-0000-000000000000}"/>
          </ac:picMkLst>
        </pc:picChg>
        <pc:picChg chg="add mod ord">
          <ac:chgData name="Lajka Kristóf" userId="5e6963896e59b084" providerId="Windows Live" clId="Web-{4E50BE8F-85D8-4310-B6A2-2AE5379EC6C4}" dt="2024-12-08T16:48:46.203" v="135" actId="1076"/>
          <ac:picMkLst>
            <pc:docMk/>
            <pc:sldMk cId="3563977590" sldId="257"/>
            <ac:picMk id="6" creationId="{A2AD99EF-3E5A-B136-974C-CDD6DBB0B262}"/>
          </ac:picMkLst>
        </pc:picChg>
      </pc:sldChg>
      <pc:sldChg chg="modSp modTransition">
        <pc:chgData name="Lajka Kristóf" userId="5e6963896e59b084" providerId="Windows Live" clId="Web-{4E50BE8F-85D8-4310-B6A2-2AE5379EC6C4}" dt="2024-12-08T16:49:39.204" v="138"/>
        <pc:sldMkLst>
          <pc:docMk/>
          <pc:sldMk cId="937931457" sldId="258"/>
        </pc:sldMkLst>
        <pc:spChg chg="mod">
          <ac:chgData name="Lajka Kristóf" userId="5e6963896e59b084" providerId="Windows Live" clId="Web-{4E50BE8F-85D8-4310-B6A2-2AE5379EC6C4}" dt="2024-12-08T16:42:51.945" v="0" actId="20577"/>
          <ac:spMkLst>
            <pc:docMk/>
            <pc:sldMk cId="937931457" sldId="258"/>
            <ac:spMk id="2" creationId="{246AD40C-266C-4A97-150C-152951D17D07}"/>
          </ac:spMkLst>
        </pc:spChg>
        <pc:graphicFrameChg chg="mod">
          <ac:chgData name="Lajka Kristóf" userId="5e6963896e59b084" providerId="Windows Live" clId="Web-{4E50BE8F-85D8-4310-B6A2-2AE5379EC6C4}" dt="2024-12-08T16:43:04.726" v="1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04" v="139"/>
        <pc:sldMkLst>
          <pc:docMk/>
          <pc:sldMk cId="280766078" sldId="259"/>
        </pc:sldMkLst>
      </pc:sldChg>
      <pc:sldChg chg="modSp modTransition">
        <pc:chgData name="Lajka Kristóf" userId="5e6963896e59b084" providerId="Windows Live" clId="Web-{4E50BE8F-85D8-4310-B6A2-2AE5379EC6C4}" dt="2024-12-08T16:49:39.220" v="146"/>
        <pc:sldMkLst>
          <pc:docMk/>
          <pc:sldMk cId="3549832733" sldId="260"/>
        </pc:sldMkLst>
        <pc:spChg chg="mod">
          <ac:chgData name="Lajka Kristóf" userId="5e6963896e59b084" providerId="Windows Live" clId="Web-{4E50BE8F-85D8-4310-B6A2-2AE5379EC6C4}" dt="2024-12-08T16:43:45.993" v="29" actId="20577"/>
          <ac:spMkLst>
            <pc:docMk/>
            <pc:sldMk cId="3549832733" sldId="260"/>
            <ac:spMk id="2" creationId="{B81CF1FE-76C1-59B3-DBAD-798DE6AA0ACE}"/>
          </ac:spMkLst>
        </pc:spChg>
      </pc:sldChg>
      <pc:sldChg chg="modSp modTransition">
        <pc:chgData name="Lajka Kristóf" userId="5e6963896e59b084" providerId="Windows Live" clId="Web-{4E50BE8F-85D8-4310-B6A2-2AE5379EC6C4}" dt="2024-12-08T16:49:39.204" v="140"/>
        <pc:sldMkLst>
          <pc:docMk/>
          <pc:sldMk cId="2443191679" sldId="261"/>
        </pc:sldMkLst>
        <pc:graphicFrameChg chg="mod modGraphic">
          <ac:chgData name="Lajka Kristóf" userId="5e6963896e59b084" providerId="Windows Live" clId="Web-{4E50BE8F-85D8-4310-B6A2-2AE5379EC6C4}" dt="2024-12-08T16:43:19.570" v="27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Transition">
        <pc:chgData name="Lajka Kristóf" userId="5e6963896e59b084" providerId="Windows Live" clId="Web-{4E50BE8F-85D8-4310-B6A2-2AE5379EC6C4}" dt="2024-12-08T16:49:39.220" v="142"/>
        <pc:sldMkLst>
          <pc:docMk/>
          <pc:sldMk cId="590870679" sldId="262"/>
        </pc:sldMkLst>
      </pc:sldChg>
      <pc:sldChg chg="modTransition">
        <pc:chgData name="Lajka Kristóf" userId="5e6963896e59b084" providerId="Windows Live" clId="Web-{4E50BE8F-85D8-4310-B6A2-2AE5379EC6C4}" dt="2024-12-08T16:49:39.220" v="144"/>
        <pc:sldMkLst>
          <pc:docMk/>
          <pc:sldMk cId="410447792" sldId="263"/>
        </pc:sldMkLst>
      </pc:sldChg>
      <pc:sldChg chg="modTransition">
        <pc:chgData name="Lajka Kristóf" userId="5e6963896e59b084" providerId="Windows Live" clId="Web-{4E50BE8F-85D8-4310-B6A2-2AE5379EC6C4}" dt="2024-12-08T16:49:39.204" v="141"/>
        <pc:sldMkLst>
          <pc:docMk/>
          <pc:sldMk cId="1164550516" sldId="264"/>
        </pc:sldMkLst>
      </pc:sldChg>
      <pc:sldChg chg="modTransition">
        <pc:chgData name="Lajka Kristóf" userId="5e6963896e59b084" providerId="Windows Live" clId="Web-{4E50BE8F-85D8-4310-B6A2-2AE5379EC6C4}" dt="2024-12-08T16:49:39.220" v="145"/>
        <pc:sldMkLst>
          <pc:docMk/>
          <pc:sldMk cId="2015113315" sldId="265"/>
        </pc:sldMkLst>
      </pc:sldChg>
      <pc:sldChg chg="del">
        <pc:chgData name="Lajka Kristóf" userId="5e6963896e59b084" providerId="Windows Live" clId="Web-{4E50BE8F-85D8-4310-B6A2-2AE5379EC6C4}" dt="2024-12-08T16:48:04.843" v="130"/>
        <pc:sldMkLst>
          <pc:docMk/>
          <pc:sldMk cId="3738045926" sldId="266"/>
        </pc:sldMkLst>
      </pc:sldChg>
      <pc:sldChg chg="modTransition">
        <pc:chgData name="Lajka Kristóf" userId="5e6963896e59b084" providerId="Windows Live" clId="Web-{4E50BE8F-85D8-4310-B6A2-2AE5379EC6C4}" dt="2024-12-08T16:49:39.220" v="147"/>
        <pc:sldMkLst>
          <pc:docMk/>
          <pc:sldMk cId="3658396111" sldId="267"/>
        </pc:sldMkLst>
      </pc:sldChg>
      <pc:sldChg chg="modTransition">
        <pc:chgData name="Lajka Kristóf" userId="5e6963896e59b084" providerId="Windows Live" clId="Web-{4E50BE8F-85D8-4310-B6A2-2AE5379EC6C4}" dt="2024-12-08T16:49:39.220" v="148"/>
        <pc:sldMkLst>
          <pc:docMk/>
          <pc:sldMk cId="3887096853" sldId="268"/>
        </pc:sldMkLst>
      </pc:sldChg>
      <pc:sldChg chg="modTransition">
        <pc:chgData name="Lajka Kristóf" userId="5e6963896e59b084" providerId="Windows Live" clId="Web-{4E50BE8F-85D8-4310-B6A2-2AE5379EC6C4}" dt="2024-12-08T16:49:39.220" v="143"/>
        <pc:sldMkLst>
          <pc:docMk/>
          <pc:sldMk cId="841456012" sldId="269"/>
        </pc:sldMkLst>
      </pc:sldChg>
      <pc:sldChg chg="modSp new mod modTransition modClrScheme chgLayout">
        <pc:chgData name="Lajka Kristóf" userId="5e6963896e59b084" providerId="Windows Live" clId="Web-{4E50BE8F-85D8-4310-B6A2-2AE5379EC6C4}" dt="2024-12-08T16:49:39.220" v="150"/>
        <pc:sldMkLst>
          <pc:docMk/>
          <pc:sldMk cId="1237153563" sldId="270"/>
        </pc:sldMkLst>
        <pc:spChg chg="mod ord">
          <ac:chgData name="Lajka Kristóf" userId="5e6963896e59b084" providerId="Windows Live" clId="Web-{4E50BE8F-85D8-4310-B6A2-2AE5379EC6C4}" dt="2024-12-08T16:44:20.822" v="39" actId="20577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4E50BE8F-85D8-4310-B6A2-2AE5379EC6C4}" dt="2024-12-08T16:44:16.275" v="31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new mod modTransition setBg setClrOvrMap">
        <pc:chgData name="Lajka Kristóf" userId="5e6963896e59b084" providerId="Windows Live" clId="Web-{4E50BE8F-85D8-4310-B6A2-2AE5379EC6C4}" dt="2024-12-08T16:49:39.220" v="151"/>
        <pc:sldMkLst>
          <pc:docMk/>
          <pc:sldMk cId="1348046584" sldId="271"/>
        </pc:sldMkLst>
        <pc:spChg chg="mod or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2" creationId="{8ED38882-1869-61D0-EE85-ED4502E0B577}"/>
          </ac:spMkLst>
        </pc:spChg>
        <pc:spChg chg="del">
          <ac:chgData name="Lajka Kristóf" userId="5e6963896e59b084" providerId="Windows Live" clId="Web-{4E50BE8F-85D8-4310-B6A2-2AE5379EC6C4}" dt="2024-12-08T16:44:30.353" v="41"/>
          <ac:spMkLst>
            <pc:docMk/>
            <pc:sldMk cId="1348046584" sldId="271"/>
            <ac:spMk id="3" creationId="{601553F4-BADB-0BD8-C0E6-35017310CE5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3" creationId="{989BE678-777B-482A-A616-FEDC47B162E5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19" creationId="{D28BE0C3-2102-4820-B88B-A448B1840D14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1" creationId="{E4F17063-EDA4-417B-946F-BA357F3B390D}"/>
          </ac:spMkLst>
        </pc:spChg>
        <pc:spChg chg="add del">
          <ac:chgData name="Lajka Kristóf" userId="5e6963896e59b084" providerId="Windows Live" clId="Web-{4E50BE8F-85D8-4310-B6A2-2AE5379EC6C4}" dt="2024-12-08T16:44:49.354" v="48"/>
          <ac:spMkLst>
            <pc:docMk/>
            <pc:sldMk cId="1348046584" sldId="271"/>
            <ac:spMk id="23" creationId="{D36F3EEA-55D4-4677-80E7-92D00B8F343B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5" creationId="{608F427C-1EC9-4280-9367-F2B3AA063E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7" creationId="{F98810A7-E114-447A-A7D6-69B27CFB5650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29" creationId="{4AC0CD9D-7610-4620-93B4-798CCD9AB581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2" creationId="{DE4D62F9-188E-4530-84C2-24BDEE4BEB82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3" creationId="{757B325C-3E35-45CF-9D07-3BCB281F3B9C}"/>
          </ac:spMkLst>
        </pc:spChg>
        <pc:spChg chg="add del">
          <ac:chgData name="Lajka Kristóf" userId="5e6963896e59b084" providerId="Windows Live" clId="Web-{4E50BE8F-85D8-4310-B6A2-2AE5379EC6C4}" dt="2024-12-08T16:44:54.448" v="50"/>
          <ac:spMkLst>
            <pc:docMk/>
            <pc:sldMk cId="1348046584" sldId="271"/>
            <ac:spMk id="34" creationId="{C24BEC42-AFF3-40D1-93A2-A27A42E1E23C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38" creationId="{989BE678-777B-482A-A616-FEDC47B162E5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1" creationId="{D28BE0C3-2102-4820-B88B-A448B1840D14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2" creationId="{E4F17063-EDA4-417B-946F-BA357F3B390D}"/>
          </ac:spMkLst>
        </pc:spChg>
        <pc:spChg chg="add">
          <ac:chgData name="Lajka Kristóf" userId="5e6963896e59b084" providerId="Windows Live" clId="Web-{4E50BE8F-85D8-4310-B6A2-2AE5379EC6C4}" dt="2024-12-08T16:44:54.526" v="51"/>
          <ac:spMkLst>
            <pc:docMk/>
            <pc:sldMk cId="1348046584" sldId="271"/>
            <ac:spMk id="43" creationId="{D36F3EEA-55D4-4677-80E7-92D00B8F343B}"/>
          </ac:spMkLst>
        </pc:spChg>
        <pc:picChg chg="add mod or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" creationId="{971D3274-5A59-4619-88F2-F7F9F4D6F05A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9" creationId="{DF19BAF3-7E20-4B9D-B544-BABAEEA1FA75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1" creationId="{950648F4-ABCD-4DF0-8641-76CFB2354721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5" creationId="{CF1EB4BD-9C7E-4AA3-9681-C7EB0DA6250B}"/>
          </ac:picMkLst>
        </pc:picChg>
        <pc:picChg chg="add del">
          <ac:chgData name="Lajka Kristóf" userId="5e6963896e59b084" providerId="Windows Live" clId="Web-{4E50BE8F-85D8-4310-B6A2-2AE5379EC6C4}" dt="2024-12-08T16:44:49.354" v="48"/>
          <ac:picMkLst>
            <pc:docMk/>
            <pc:sldMk cId="1348046584" sldId="271"/>
            <ac:picMk id="17" creationId="{94AAE3AA-3759-4D28-B0EF-575F25A5146C}"/>
          </ac:picMkLst>
        </pc:picChg>
        <pc:picChg chg="add 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26" creationId="{41B68C77-138E-4BF7-A276-BD0C78A4219F}"/>
          </ac:picMkLst>
        </pc:picChg>
        <pc:picChg chg="add">
          <ac:chgData name="Lajka Kristóf" userId="5e6963896e59b084" providerId="Windows Live" clId="Web-{4E50BE8F-85D8-4310-B6A2-2AE5379EC6C4}" dt="2024-12-08T16:44:49.385" v="49"/>
          <ac:picMkLst>
            <pc:docMk/>
            <pc:sldMk cId="1348046584" sldId="271"/>
            <ac:picMk id="28" creationId="{7C268552-D473-46ED-B1B8-422042C4DEF1}"/>
          </ac:picMkLst>
        </pc:picChg>
        <pc:picChg chg="del">
          <ac:chgData name="Lajka Kristóf" userId="5e6963896e59b084" providerId="Windows Live" clId="Web-{4E50BE8F-85D8-4310-B6A2-2AE5379EC6C4}" dt="2024-12-08T16:44:54.448" v="50"/>
          <ac:picMkLst>
            <pc:docMk/>
            <pc:sldMk cId="1348046584" sldId="271"/>
            <ac:picMk id="30" creationId="{B9238B3E-24AA-439A-B527-6C5DF6D7214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6" creationId="{DF19BAF3-7E20-4B9D-B544-BABAEEA1FA75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7" creationId="{950648F4-ABCD-4DF0-8641-76CFB2354721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39" creationId="{CF1EB4BD-9C7E-4AA3-9681-C7EB0DA6250B}"/>
          </ac:picMkLst>
        </pc:picChg>
        <pc:picChg chg="add">
          <ac:chgData name="Lajka Kristóf" userId="5e6963896e59b084" providerId="Windows Live" clId="Web-{4E50BE8F-85D8-4310-B6A2-2AE5379EC6C4}" dt="2024-12-08T16:44:54.526" v="51"/>
          <ac:picMkLst>
            <pc:docMk/>
            <pc:sldMk cId="1348046584" sldId="271"/>
            <ac:picMk id="40" creationId="{94AAE3AA-3759-4D28-B0EF-575F25A5146C}"/>
          </ac:picMkLst>
        </pc:picChg>
      </pc:sldChg>
      <pc:sldChg chg="addSp delSp modSp new modTransition">
        <pc:chgData name="Lajka Kristóf" userId="5e6963896e59b084" providerId="Windows Live" clId="Web-{4E50BE8F-85D8-4310-B6A2-2AE5379EC6C4}" dt="2024-12-08T16:49:39.220" v="152"/>
        <pc:sldMkLst>
          <pc:docMk/>
          <pc:sldMk cId="3092647374" sldId="272"/>
        </pc:sldMkLst>
        <pc:spChg chg="mod">
          <ac:chgData name="Lajka Kristóf" userId="5e6963896e59b084" providerId="Windows Live" clId="Web-{4E50BE8F-85D8-4310-B6A2-2AE5379EC6C4}" dt="2024-12-08T16:45:12.573" v="59" actId="20577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4E50BE8F-85D8-4310-B6A2-2AE5379EC6C4}" dt="2024-12-08T16:45:09.573" v="53"/>
          <ac:spMkLst>
            <pc:docMk/>
            <pc:sldMk cId="3092647374" sldId="272"/>
            <ac:spMk id="3" creationId="{7C8DC54F-5568-0AFF-0AA0-1F01D69503D8}"/>
          </ac:spMkLst>
        </pc:spChg>
        <pc:spChg chg="add mod">
          <ac:chgData name="Lajka Kristóf" userId="5e6963896e59b084" providerId="Windows Live" clId="Web-{4E50BE8F-85D8-4310-B6A2-2AE5379EC6C4}" dt="2024-12-08T16:46:18.996" v="78" actId="1076"/>
          <ac:spMkLst>
            <pc:docMk/>
            <pc:sldMk cId="3092647374" sldId="272"/>
            <ac:spMk id="5" creationId="{A5552F42-51B1-EB6C-EFB5-C91C770312BE}"/>
          </ac:spMkLst>
        </pc:spChg>
        <pc:spChg chg="add mod">
          <ac:chgData name="Lajka Kristóf" userId="5e6963896e59b084" providerId="Windows Live" clId="Web-{4E50BE8F-85D8-4310-B6A2-2AE5379EC6C4}" dt="2024-12-08T16:46:23.965" v="80" actId="1076"/>
          <ac:spMkLst>
            <pc:docMk/>
            <pc:sldMk cId="3092647374" sldId="272"/>
            <ac:spMk id="7" creationId="{D9C922F4-7BCB-B0E1-B623-7AD1C3EC51F1}"/>
          </ac:spMkLst>
        </pc:spChg>
        <pc:spChg chg="add mod">
          <ac:chgData name="Lajka Kristóf" userId="5e6963896e59b084" providerId="Windows Live" clId="Web-{4E50BE8F-85D8-4310-B6A2-2AE5379EC6C4}" dt="2024-12-08T16:46:38.762" v="94" actId="1076"/>
          <ac:spMkLst>
            <pc:docMk/>
            <pc:sldMk cId="3092647374" sldId="272"/>
            <ac:spMk id="9" creationId="{F85E2508-6E72-60A8-E687-155C9A0D1C24}"/>
          </ac:spMkLst>
        </pc:spChg>
        <pc:spChg chg="add mod">
          <ac:chgData name="Lajka Kristóf" userId="5e6963896e59b084" providerId="Windows Live" clId="Web-{4E50BE8F-85D8-4310-B6A2-2AE5379EC6C4}" dt="2024-12-08T16:46:58.357" v="99" actId="1076"/>
          <ac:spMkLst>
            <pc:docMk/>
            <pc:sldMk cId="3092647374" sldId="272"/>
            <ac:spMk id="11" creationId="{150026F0-8469-FAE7-A25D-4F08B9BA53F8}"/>
          </ac:spMkLst>
        </pc:spChg>
        <pc:picChg chg="add mod ord">
          <ac:chgData name="Lajka Kristóf" userId="5e6963896e59b084" providerId="Windows Live" clId="Web-{4E50BE8F-85D8-4310-B6A2-2AE5379EC6C4}" dt="2024-12-08T16:46:16.356" v="77" actId="1076"/>
          <ac:picMkLst>
            <pc:docMk/>
            <pc:sldMk cId="3092647374" sldId="272"/>
            <ac:picMk id="4" creationId="{C7024BAB-7B2A-F7F6-79DF-F1EFEB3683B5}"/>
          </ac:picMkLst>
        </pc:picChg>
        <pc:picChg chg="add mod">
          <ac:chgData name="Lajka Kristóf" userId="5e6963896e59b084" providerId="Windows Live" clId="Web-{4E50BE8F-85D8-4310-B6A2-2AE5379EC6C4}" dt="2024-12-08T16:46:21.403" v="79" actId="1076"/>
          <ac:picMkLst>
            <pc:docMk/>
            <pc:sldMk cId="3092647374" sldId="272"/>
            <ac:picMk id="6" creationId="{67E1474F-EFF8-0806-A0C0-2B0A9F074332}"/>
          </ac:picMkLst>
        </pc:picChg>
        <pc:picChg chg="add mod">
          <ac:chgData name="Lajka Kristóf" userId="5e6963896e59b084" providerId="Windows Live" clId="Web-{4E50BE8F-85D8-4310-B6A2-2AE5379EC6C4}" dt="2024-12-08T16:46:13.090" v="76" actId="1076"/>
          <ac:picMkLst>
            <pc:docMk/>
            <pc:sldMk cId="3092647374" sldId="272"/>
            <ac:picMk id="8" creationId="{047AAA7C-B3CF-3A1C-3D4C-98D2E83A772F}"/>
          </ac:picMkLst>
        </pc:picChg>
        <pc:picChg chg="add mod">
          <ac:chgData name="Lajka Kristóf" userId="5e6963896e59b084" providerId="Windows Live" clId="Web-{4E50BE8F-85D8-4310-B6A2-2AE5379EC6C4}" dt="2024-12-08T16:46:49.419" v="96" actId="1076"/>
          <ac:picMkLst>
            <pc:docMk/>
            <pc:sldMk cId="3092647374" sldId="272"/>
            <ac:picMk id="10" creationId="{23415379-F582-8014-CBB1-DF0223451D9D}"/>
          </ac:picMkLst>
        </pc:picChg>
      </pc:sldChg>
      <pc:sldChg chg="delSp modSp new mod modClrScheme chgLayout">
        <pc:chgData name="Lajka Kristóf" userId="5e6963896e59b084" providerId="Windows Live" clId="Web-{4E50BE8F-85D8-4310-B6A2-2AE5379EC6C4}" dt="2024-12-08T16:50:20.189" v="173" actId="1076"/>
        <pc:sldMkLst>
          <pc:docMk/>
          <pc:sldMk cId="1046954273" sldId="273"/>
        </pc:sldMkLst>
        <pc:spChg chg="mod ord">
          <ac:chgData name="Lajka Kristóf" userId="5e6963896e59b084" providerId="Windows Live" clId="Web-{4E50BE8F-85D8-4310-B6A2-2AE5379EC6C4}" dt="2024-12-08T16:50:20.189" v="173" actId="1076"/>
          <ac:spMkLst>
            <pc:docMk/>
            <pc:sldMk cId="1046954273" sldId="273"/>
            <ac:spMk id="2" creationId="{7C83DE72-A24C-6766-2A0D-3AE12DD58D47}"/>
          </ac:spMkLst>
        </pc:spChg>
        <pc:spChg chg="del mod ord">
          <ac:chgData name="Lajka Kristóf" userId="5e6963896e59b084" providerId="Windows Live" clId="Web-{4E50BE8F-85D8-4310-B6A2-2AE5379EC6C4}" dt="2024-12-08T16:50:12.502" v="170"/>
          <ac:spMkLst>
            <pc:docMk/>
            <pc:sldMk cId="1046954273" sldId="273"/>
            <ac:spMk id="3" creationId="{B75831C6-0A84-5D55-3175-E4C807265172}"/>
          </ac:spMkLst>
        </pc:spChg>
      </pc:sldChg>
      <pc:sldChg chg="addSp delSp modSp new modTransition">
        <pc:chgData name="Lajka Kristóf" userId="5e6963896e59b084" providerId="Windows Live" clId="Web-{4E50BE8F-85D8-4310-B6A2-2AE5379EC6C4}" dt="2024-12-08T16:49:39.220" v="149"/>
        <pc:sldMkLst>
          <pc:docMk/>
          <pc:sldMk cId="263871110" sldId="274"/>
        </pc:sldMkLst>
        <pc:spChg chg="mod">
          <ac:chgData name="Lajka Kristóf" userId="5e6963896e59b084" providerId="Windows Live" clId="Web-{4E50BE8F-85D8-4310-B6A2-2AE5379EC6C4}" dt="2024-12-08T16:47:19.279" v="110" actId="20577"/>
          <ac:spMkLst>
            <pc:docMk/>
            <pc:sldMk cId="263871110" sldId="274"/>
            <ac:spMk id="2" creationId="{A516CBBC-1215-839B-C529-40AFF1DBA5FA}"/>
          </ac:spMkLst>
        </pc:spChg>
        <pc:spChg chg="del">
          <ac:chgData name="Lajka Kristóf" userId="5e6963896e59b084" providerId="Windows Live" clId="Web-{4E50BE8F-85D8-4310-B6A2-2AE5379EC6C4}" dt="2024-12-08T16:47:24.014" v="111"/>
          <ac:spMkLst>
            <pc:docMk/>
            <pc:sldMk cId="263871110" sldId="274"/>
            <ac:spMk id="3" creationId="{4FED0EAA-BF5E-8425-4962-70F27F4200A2}"/>
          </ac:spMkLst>
        </pc:spChg>
        <pc:spChg chg="add mod">
          <ac:chgData name="Lajka Kristóf" userId="5e6963896e59b084" providerId="Windows Live" clId="Web-{4E50BE8F-85D8-4310-B6A2-2AE5379EC6C4}" dt="2024-12-08T16:47:36.295" v="120" actId="1076"/>
          <ac:spMkLst>
            <pc:docMk/>
            <pc:sldMk cId="263871110" sldId="274"/>
            <ac:spMk id="5" creationId="{061CDD4A-897E-440E-CB45-70C89985EE10}"/>
          </ac:spMkLst>
        </pc:spChg>
        <pc:spChg chg="add mod">
          <ac:chgData name="Lajka Kristóf" userId="5e6963896e59b084" providerId="Windows Live" clId="Web-{4E50BE8F-85D8-4310-B6A2-2AE5379EC6C4}" dt="2024-12-08T16:47:55.249" v="129" actId="1076"/>
          <ac:spMkLst>
            <pc:docMk/>
            <pc:sldMk cId="263871110" sldId="274"/>
            <ac:spMk id="7" creationId="{76F60A54-300A-ACA9-6AC4-80133601EA2C}"/>
          </ac:spMkLst>
        </pc:spChg>
        <pc:picChg chg="add mod ord">
          <ac:chgData name="Lajka Kristóf" userId="5e6963896e59b084" providerId="Windows Live" clId="Web-{4E50BE8F-85D8-4310-B6A2-2AE5379EC6C4}" dt="2024-12-08T16:47:25.904" v="112" actId="1076"/>
          <ac:picMkLst>
            <pc:docMk/>
            <pc:sldMk cId="263871110" sldId="274"/>
            <ac:picMk id="4" creationId="{8F51012D-93CF-6638-A16C-EC585B8CA647}"/>
          </ac:picMkLst>
        </pc:picChg>
        <pc:picChg chg="add mod">
          <ac:chgData name="Lajka Kristóf" userId="5e6963896e59b084" providerId="Windows Live" clId="Web-{4E50BE8F-85D8-4310-B6A2-2AE5379EC6C4}" dt="2024-12-08T16:47:44.295" v="122" actId="1076"/>
          <ac:picMkLst>
            <pc:docMk/>
            <pc:sldMk cId="263871110" sldId="274"/>
            <ac:picMk id="6" creationId="{F554DD30-6FD6-D479-FB9F-AA02FDB2159A}"/>
          </ac:picMkLst>
        </pc:picChg>
      </pc:sldChg>
    </pc:docChg>
  </pc:docChgLst>
  <pc:docChgLst>
    <pc:chgData name="Adam Varadi" userId="dbc01b4e7024b25f" providerId="LiveId" clId="{4B492C43-68EB-434E-B722-B261FC6B55E6}"/>
    <pc:docChg chg="undo custSel addSld delSld modSld sldOrd">
      <pc:chgData name="Adam Varadi" userId="dbc01b4e7024b25f" providerId="LiveId" clId="{4B492C43-68EB-434E-B722-B261FC6B55E6}" dt="2024-10-28T15:20:11.674" v="173" actId="1076"/>
      <pc:docMkLst>
        <pc:docMk/>
      </pc:docMkLst>
      <pc:sldChg chg="addSp delSp modSp mod">
        <pc:chgData name="Adam Varadi" userId="dbc01b4e7024b25f" providerId="LiveId" clId="{4B492C43-68EB-434E-B722-B261FC6B55E6}" dt="2024-10-28T14:12:09.199" v="8" actId="1076"/>
        <pc:sldMkLst>
          <pc:docMk/>
          <pc:sldMk cId="280766078" sldId="259"/>
        </pc:sldMkLst>
        <pc:spChg chg="mod">
          <ac:chgData name="Adam Varadi" userId="dbc01b4e7024b25f" providerId="LiveId" clId="{4B492C43-68EB-434E-B722-B261FC6B55E6}" dt="2024-10-28T14:11:58.768" v="3" actId="1076"/>
          <ac:spMkLst>
            <pc:docMk/>
            <pc:sldMk cId="280766078" sldId="259"/>
            <ac:spMk id="2" creationId="{949C163E-5A6C-C99F-38D2-6AF608301887}"/>
          </ac:spMkLst>
        </pc:spChg>
        <pc:spChg chg="add del mod">
          <ac:chgData name="Adam Varadi" userId="dbc01b4e7024b25f" providerId="LiveId" clId="{4B492C43-68EB-434E-B722-B261FC6B55E6}" dt="2024-10-28T14:12:07.258" v="7"/>
          <ac:spMkLst>
            <pc:docMk/>
            <pc:sldMk cId="280766078" sldId="259"/>
            <ac:spMk id="7" creationId="{92641440-C7E6-7ECE-B05F-C4D6FE4D4E33}"/>
          </ac:spMkLst>
        </pc:spChg>
        <pc:graphicFrameChg chg="del mod modGraphic">
          <ac:chgData name="Adam Varadi" userId="dbc01b4e7024b25f" providerId="LiveId" clId="{4B492C43-68EB-434E-B722-B261FC6B55E6}" dt="2024-10-28T14:12:05.460" v="6" actId="478"/>
          <ac:graphicFrameMkLst>
            <pc:docMk/>
            <pc:sldMk cId="280766078" sldId="259"/>
            <ac:graphicFrameMk id="4" creationId="{C83A7C75-0BBF-9FF5-0F6A-D26E0AA3CD69}"/>
          </ac:graphicFrameMkLst>
        </pc:graphicFrameChg>
        <pc:graphicFrameChg chg="add mod">
          <ac:chgData name="Adam Varadi" userId="dbc01b4e7024b25f" providerId="LiveId" clId="{4B492C43-68EB-434E-B722-B261FC6B55E6}" dt="2024-10-28T14:12:09.199" v="8" actId="1076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ord">
        <pc:chgData name="Adam Varadi" userId="dbc01b4e7024b25f" providerId="LiveId" clId="{4B492C43-68EB-434E-B722-B261FC6B55E6}" dt="2024-10-28T14:26:54.495" v="62"/>
        <pc:sldMkLst>
          <pc:docMk/>
          <pc:sldMk cId="3549832733" sldId="260"/>
        </pc:sldMkLst>
      </pc:sldChg>
      <pc:sldChg chg="ord">
        <pc:chgData name="Adam Varadi" userId="dbc01b4e7024b25f" providerId="LiveId" clId="{4B492C43-68EB-434E-B722-B261FC6B55E6}" dt="2024-10-28T14:25:23.299" v="32"/>
        <pc:sldMkLst>
          <pc:docMk/>
          <pc:sldMk cId="590870679" sldId="262"/>
        </pc:sldMkLst>
      </pc:sldChg>
      <pc:sldChg chg="addSp delSp modSp new mod ord">
        <pc:chgData name="Adam Varadi" userId="dbc01b4e7024b25f" providerId="LiveId" clId="{4B492C43-68EB-434E-B722-B261FC6B55E6}" dt="2024-10-28T15:17:12.098" v="130" actId="1076"/>
        <pc:sldMkLst>
          <pc:docMk/>
          <pc:sldMk cId="410447792" sldId="263"/>
        </pc:sldMkLst>
        <pc:spChg chg="mod">
          <ac:chgData name="Adam Varadi" userId="dbc01b4e7024b25f" providerId="LiveId" clId="{4B492C43-68EB-434E-B722-B261FC6B55E6}" dt="2024-10-28T14:20:19.341" v="13" actId="20577"/>
          <ac:spMkLst>
            <pc:docMk/>
            <pc:sldMk cId="410447792" sldId="263"/>
            <ac:spMk id="2" creationId="{C5212948-0142-3E06-0AD6-9CD0827A0754}"/>
          </ac:spMkLst>
        </pc:spChg>
        <pc:spChg chg="del">
          <ac:chgData name="Adam Varadi" userId="dbc01b4e7024b25f" providerId="LiveId" clId="{4B492C43-68EB-434E-B722-B261FC6B55E6}" dt="2024-10-28T15:17:06.543" v="128" actId="22"/>
          <ac:spMkLst>
            <pc:docMk/>
            <pc:sldMk cId="410447792" sldId="263"/>
            <ac:spMk id="3" creationId="{75A82443-63AC-3840-477C-43776D23D707}"/>
          </ac:spMkLst>
        </pc:spChg>
        <pc:picChg chg="add mod ord">
          <ac:chgData name="Adam Varadi" userId="dbc01b4e7024b25f" providerId="LiveId" clId="{4B492C43-68EB-434E-B722-B261FC6B55E6}" dt="2024-10-28T15:17:12.098" v="130" actId="1076"/>
          <ac:picMkLst>
            <pc:docMk/>
            <pc:sldMk cId="410447792" sldId="263"/>
            <ac:picMk id="5" creationId="{5BD9FAB6-3A4B-0C58-48A1-8105C3A1FD8C}"/>
          </ac:picMkLst>
        </pc:picChg>
      </pc:sldChg>
      <pc:sldChg chg="addSp delSp modSp new mod ord">
        <pc:chgData name="Adam Varadi" userId="dbc01b4e7024b25f" providerId="LiveId" clId="{4B492C43-68EB-434E-B722-B261FC6B55E6}" dt="2024-10-28T15:05:25.380" v="91" actId="1076"/>
        <pc:sldMkLst>
          <pc:docMk/>
          <pc:sldMk cId="1164550516" sldId="264"/>
        </pc:sldMkLst>
        <pc:spChg chg="mod">
          <ac:chgData name="Adam Varadi" userId="dbc01b4e7024b25f" providerId="LiveId" clId="{4B492C43-68EB-434E-B722-B261FC6B55E6}" dt="2024-10-28T14:25:16.147" v="29" actId="20577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Adam Varadi" userId="dbc01b4e7024b25f" providerId="LiveId" clId="{4B492C43-68EB-434E-B722-B261FC6B55E6}" dt="2024-10-28T15:05:13.015" v="86" actId="22"/>
          <ac:spMkLst>
            <pc:docMk/>
            <pc:sldMk cId="1164550516" sldId="264"/>
            <ac:spMk id="3" creationId="{FA4440DB-22F3-2D0D-BAD9-480EC732D354}"/>
          </ac:spMkLst>
        </pc:spChg>
        <pc:picChg chg="add mod ord">
          <ac:chgData name="Adam Varadi" userId="dbc01b4e7024b25f" providerId="LiveId" clId="{4B492C43-68EB-434E-B722-B261FC6B55E6}" dt="2024-10-28T15:05:25.380" v="91" actId="1076"/>
          <ac:picMkLst>
            <pc:docMk/>
            <pc:sldMk cId="1164550516" sldId="264"/>
            <ac:picMk id="5" creationId="{637B6366-D600-A5CB-78E2-A9FBF69A7D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17:31.138" v="132"/>
        <pc:sldMkLst>
          <pc:docMk/>
          <pc:sldMk cId="2015113315" sldId="265"/>
        </pc:sldMkLst>
        <pc:spChg chg="mod or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Adam Varadi" userId="dbc01b4e7024b25f" providerId="LiveId" clId="{4B492C43-68EB-434E-B722-B261FC6B55E6}" dt="2024-10-28T15:02:01.981" v="80" actId="22"/>
          <ac:spMkLst>
            <pc:docMk/>
            <pc:sldMk cId="2015113315" sldId="265"/>
            <ac:spMk id="3" creationId="{B3185399-7ED8-05BF-4087-4A647E8B599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9" creationId="{5054524D-D5F1-B44B-0A37-0FE3F5227A3A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2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4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6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2:16.403" v="82" actId="26606"/>
          <ac:spMkLst>
            <pc:docMk/>
            <pc:sldMk cId="2015113315" sldId="265"/>
            <ac:spMk id="28" creationId="{F98810A7-E114-447A-A7D6-69B27CFB5650}"/>
          </ac:spMkLst>
        </pc:spChg>
        <pc:spChg chg="add del">
          <ac:chgData name="Adam Varadi" userId="dbc01b4e7024b25f" providerId="LiveId" clId="{4B492C43-68EB-434E-B722-B261FC6B55E6}" dt="2024-10-28T15:02:45.439" v="84" actId="26606"/>
          <ac:spMkLst>
            <pc:docMk/>
            <pc:sldMk cId="2015113315" sldId="265"/>
            <ac:spMk id="30" creationId="{8D489E29-742E-4D34-AB08-CE3217805B81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4" creationId="{989BE678-777B-482A-A616-FEDC47B162E5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7" creationId="{D28BE0C3-2102-4820-B88B-A448B1840D14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8" creationId="{E4F17063-EDA4-417B-946F-BA357F3B390D}"/>
          </ac:spMkLst>
        </pc:spChg>
        <pc:spChg chg="add">
          <ac:chgData name="Adam Varadi" userId="dbc01b4e7024b25f" providerId="LiveId" clId="{4B492C43-68EB-434E-B722-B261FC6B55E6}" dt="2024-10-28T15:02:45.487" v="85" actId="26606"/>
          <ac:spMkLst>
            <pc:docMk/>
            <pc:sldMk cId="2015113315" sldId="265"/>
            <ac:spMk id="39" creationId="{D36F3EEA-55D4-4677-80E7-92D00B8F343B}"/>
          </ac:spMkLst>
        </pc:spChg>
        <pc:picChg chg="add mod or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5" creationId="{777E1E84-5CD2-F4EA-B613-369956660E14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2:16.403" v="82" actId="26606"/>
          <ac:picMkLst>
            <pc:docMk/>
            <pc:sldMk cId="2015113315" sldId="265"/>
            <ac:picMk id="18" creationId="{69F01145-BEA3-4CBF-AA21-10077B948CA8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2" creationId="{DF19BAF3-7E20-4B9D-B544-BABAEEA1FA75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3" creationId="{950648F4-ABCD-4DF0-8641-76CFB2354721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5" creationId="{CF1EB4BD-9C7E-4AA3-9681-C7EB0DA6250B}"/>
          </ac:picMkLst>
        </pc:picChg>
        <pc:picChg chg="add">
          <ac:chgData name="Adam Varadi" userId="dbc01b4e7024b25f" providerId="LiveId" clId="{4B492C43-68EB-434E-B722-B261FC6B55E6}" dt="2024-10-28T15:02:45.487" v="85" actId="26606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new mod ord setBg setClrOvrMap">
        <pc:chgData name="Adam Varadi" userId="dbc01b4e7024b25f" providerId="LiveId" clId="{4B492C43-68EB-434E-B722-B261FC6B55E6}" dt="2024-10-28T15:07:01.476" v="126" actId="20577"/>
        <pc:sldMkLst>
          <pc:docMk/>
          <pc:sldMk cId="3738045926" sldId="266"/>
        </pc:sldMkLst>
        <pc:spChg chg="mod ord">
          <ac:chgData name="Adam Varadi" userId="dbc01b4e7024b25f" providerId="LiveId" clId="{4B492C43-68EB-434E-B722-B261FC6B55E6}" dt="2024-10-28T15:07:01.476" v="126" actId="20577"/>
          <ac:spMkLst>
            <pc:docMk/>
            <pc:sldMk cId="3738045926" sldId="266"/>
            <ac:spMk id="2" creationId="{7B3BF063-5B6B-15C0-3651-17D0BD1B7986}"/>
          </ac:spMkLst>
        </pc:spChg>
        <pc:spChg chg="del">
          <ac:chgData name="Adam Varadi" userId="dbc01b4e7024b25f" providerId="LiveId" clId="{4B492C43-68EB-434E-B722-B261FC6B55E6}" dt="2024-10-28T15:06:40.357" v="114" actId="22"/>
          <ac:spMkLst>
            <pc:docMk/>
            <pc:sldMk cId="3738045926" sldId="266"/>
            <ac:spMk id="3" creationId="{3E2AEC7E-8376-6138-1608-A1EB7FACAC61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9" creationId="{0A350B10-7E41-35A9-2314-7D0D6845A004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14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0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2" creationId="{D67CA421-FA2B-47ED-A101-F8BBEBB2976B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4" creationId="{12425D82-CD5E-45A4-9542-70951E59F2D1}"/>
          </ac:spMkLst>
        </pc:spChg>
        <pc:spChg chg="add del">
          <ac:chgData name="Adam Varadi" userId="dbc01b4e7024b25f" providerId="LiveId" clId="{4B492C43-68EB-434E-B722-B261FC6B55E6}" dt="2024-10-28T15:06:47.517" v="116" actId="26606"/>
          <ac:spMkLst>
            <pc:docMk/>
            <pc:sldMk cId="3738045926" sldId="266"/>
            <ac:spMk id="26" creationId="{221DB897-A621-4D5F-AC81-91199AC4370E}"/>
          </ac:spMkLst>
        </pc:spChg>
        <pc:spChg chg="add del">
          <ac:chgData name="Adam Varadi" userId="dbc01b4e7024b25f" providerId="LiveId" clId="{4B492C43-68EB-434E-B722-B261FC6B55E6}" dt="2024-10-28T15:06:48.628" v="118" actId="26606"/>
          <ac:spMkLst>
            <pc:docMk/>
            <pc:sldMk cId="3738045926" sldId="266"/>
            <ac:spMk id="28" creationId="{8D489E29-742E-4D34-AB08-CE3217805B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2" creationId="{4AC0CD9D-7610-4620-93B4-798CCD9AB581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5" creationId="{DE4D62F9-188E-4530-84C2-24BDEE4BEB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6" creationId="{757B325C-3E35-45CF-9D07-3BCB281F3B9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7" creationId="{C24BEC42-AFF3-40D1-93A2-A27A42E1E23C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8" creationId="{608F427C-1EC9-4280-9367-F2B3AA063E82}"/>
          </ac:spMkLst>
        </pc:spChg>
        <pc:spChg chg="add del">
          <ac:chgData name="Adam Varadi" userId="dbc01b4e7024b25f" providerId="LiveId" clId="{4B492C43-68EB-434E-B722-B261FC6B55E6}" dt="2024-10-28T15:06:49.251" v="120" actId="26606"/>
          <ac:spMkLst>
            <pc:docMk/>
            <pc:sldMk cId="3738045926" sldId="266"/>
            <ac:spMk id="39" creationId="{F98810A7-E114-447A-A7D6-69B27CFB5650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1" creationId="{A93A089E-0A16-452C-B341-0F769780D262}"/>
          </ac:spMkLst>
        </pc:spChg>
        <pc:spChg chg="add">
          <ac:chgData name="Adam Varadi" userId="dbc01b4e7024b25f" providerId="LiveId" clId="{4B492C43-68EB-434E-B722-B261FC6B55E6}" dt="2024-10-28T15:06:49.283" v="121" actId="26606"/>
          <ac:spMkLst>
            <pc:docMk/>
            <pc:sldMk cId="3738045926" sldId="266"/>
            <ac:spMk id="42" creationId="{8687DA98-E0F0-7017-C932-6EF9C5277995}"/>
          </ac:spMkLst>
        </pc:spChg>
        <pc:picChg chg="add mod ord">
          <ac:chgData name="Adam Varadi" userId="dbc01b4e7024b25f" providerId="LiveId" clId="{4B492C43-68EB-434E-B722-B261FC6B55E6}" dt="2024-10-28T15:06:49.283" v="121" actId="26606"/>
          <ac:picMkLst>
            <pc:docMk/>
            <pc:sldMk cId="3738045926" sldId="266"/>
            <ac:picMk id="5" creationId="{91C4855D-B0FD-6585-C530-E7FECD10B8C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2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6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7.517" v="116" actId="26606"/>
          <ac:picMkLst>
            <pc:docMk/>
            <pc:sldMk cId="3738045926" sldId="266"/>
            <ac:picMk id="18" creationId="{69F01145-BEA3-4CBF-AA21-10077B948CA8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0" creationId="{41B68C77-138E-4BF7-A276-BD0C78A4219F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1" creationId="{7C268552-D473-46ED-B1B8-422042C4DEF1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3" creationId="{B9238B3E-24AA-439A-B527-6C5DF6D72145}"/>
          </ac:picMkLst>
        </pc:picChg>
        <pc:picChg chg="add del">
          <ac:chgData name="Adam Varadi" userId="dbc01b4e7024b25f" providerId="LiveId" clId="{4B492C43-68EB-434E-B722-B261FC6B55E6}" dt="2024-10-28T15:06:49.251" v="120" actId="26606"/>
          <ac:picMkLst>
            <pc:docMk/>
            <pc:sldMk cId="3738045926" sldId="266"/>
            <ac:picMk id="34" creationId="{69F01145-BEA3-4CBF-AA21-10077B948CA8}"/>
          </ac:picMkLst>
        </pc:picChg>
      </pc:sldChg>
      <pc:sldChg chg="modSp new del mod ord">
        <pc:chgData name="Adam Varadi" userId="dbc01b4e7024b25f" providerId="LiveId" clId="{4B492C43-68EB-434E-B722-B261FC6B55E6}" dt="2024-10-28T15:14:18.031" v="127" actId="2696"/>
        <pc:sldMkLst>
          <pc:docMk/>
          <pc:sldMk cId="67748242" sldId="267"/>
        </pc:sldMkLst>
        <pc:spChg chg="mod">
          <ac:chgData name="Adam Varadi" userId="dbc01b4e7024b25f" providerId="LiveId" clId="{4B492C43-68EB-434E-B722-B261FC6B55E6}" dt="2024-10-28T14:27:09.649" v="79" actId="20577"/>
          <ac:spMkLst>
            <pc:docMk/>
            <pc:sldMk cId="67748242" sldId="267"/>
            <ac:spMk id="2" creationId="{AECCABB9-394D-F473-52E1-67FE9A8460B7}"/>
          </ac:spMkLst>
        </pc:spChg>
      </pc:sldChg>
      <pc:sldChg chg="addSp delSp modSp new mod setBg setClrOvrMap">
        <pc:chgData name="Adam Varadi" userId="dbc01b4e7024b25f" providerId="LiveId" clId="{4B492C43-68EB-434E-B722-B261FC6B55E6}" dt="2024-10-28T15:19:06.464" v="146" actId="26606"/>
        <pc:sldMkLst>
          <pc:docMk/>
          <pc:sldMk cId="3658396111" sldId="267"/>
        </pc:sldMkLst>
        <pc:spChg chg="mo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2" creationId="{EDA63DA1-BE40-126F-1A78-CA6ECA805D3E}"/>
          </ac:spMkLst>
        </pc:spChg>
        <pc:spChg chg="del">
          <ac:chgData name="Adam Varadi" userId="dbc01b4e7024b25f" providerId="LiveId" clId="{4B492C43-68EB-434E-B722-B261FC6B55E6}" dt="2024-10-28T15:18:23.938" v="138" actId="22"/>
          <ac:spMkLst>
            <pc:docMk/>
            <pc:sldMk cId="3658396111" sldId="267"/>
            <ac:spMk id="3" creationId="{FC9F4E2A-CC87-1249-C726-5034DD30E16A}"/>
          </ac:spMkLst>
        </pc:spChg>
        <pc:spChg chg="add del">
          <ac:chgData name="Adam Varadi" userId="dbc01b4e7024b25f" providerId="LiveId" clId="{4B492C43-68EB-434E-B722-B261FC6B55E6}" dt="2024-10-28T15:19:06.455" v="145" actId="26606"/>
          <ac:spMkLst>
            <pc:docMk/>
            <pc:sldMk cId="3658396111" sldId="267"/>
            <ac:spMk id="9" creationId="{3973580F-E456-C7F6-D2DA-748A13D401F3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1" creationId="{2987BC07-BEDF-99BC-4CA3-0A7CCDD3694D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2" creationId="{B4AAD3FD-83A5-4B89-9F8F-01B8870865BE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4" creationId="{61752F1D-FC0F-4103-9584-630E643CCDA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6" creationId="{70151CB7-E7DE-4917-B831-01DF9CE01306}"/>
          </ac:spMkLst>
        </pc:spChg>
        <pc:spChg chg="add">
          <ac:chgData name="Adam Varadi" userId="dbc01b4e7024b25f" providerId="LiveId" clId="{4B492C43-68EB-434E-B722-B261FC6B55E6}" dt="2024-10-28T15:19:06.464" v="146" actId="26606"/>
          <ac:spMkLst>
            <pc:docMk/>
            <pc:sldMk cId="3658396111" sldId="267"/>
            <ac:spMk id="18" creationId="{A92A1116-1C84-41DF-B803-1F7B0883EC82}"/>
          </ac:spMkLst>
        </pc:spChg>
        <pc:picChg chg="add mod ord">
          <ac:chgData name="Adam Varadi" userId="dbc01b4e7024b25f" providerId="LiveId" clId="{4B492C43-68EB-434E-B722-B261FC6B55E6}" dt="2024-10-28T15:19:06.464" v="146" actId="26606"/>
          <ac:picMkLst>
            <pc:docMk/>
            <pc:sldMk cId="3658396111" sldId="267"/>
            <ac:picMk id="5" creationId="{C743D181-D9C4-120F-9C58-E2ABE5F43CE7}"/>
          </ac:picMkLst>
        </pc:picChg>
      </pc:sldChg>
      <pc:sldChg chg="addSp delSp modSp new mod ord setBg">
        <pc:chgData name="Adam Varadi" userId="dbc01b4e7024b25f" providerId="LiveId" clId="{4B492C43-68EB-434E-B722-B261FC6B55E6}" dt="2024-10-28T15:20:11.674" v="173" actId="1076"/>
        <pc:sldMkLst>
          <pc:docMk/>
          <pc:sldMk cId="3887096853" sldId="268"/>
        </pc:sldMkLst>
        <pc:spChg chg="mo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Adam Varadi" userId="dbc01b4e7024b25f" providerId="LiveId" clId="{4B492C43-68EB-434E-B722-B261FC6B55E6}" dt="2024-10-28T15:19:29.171" v="163" actId="22"/>
          <ac:spMkLst>
            <pc:docMk/>
            <pc:sldMk cId="3887096853" sldId="268"/>
            <ac:spMk id="3" creationId="{37BB2B26-8D61-7549-EEEB-7E077ED3EABE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11" creationId="{5B096F5D-F0BC-06A9-1A98-997B10934B05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16" creationId="{D42CF425-7213-4F89-B0FF-4C2BDDD9C680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2" creationId="{202A25CB-1ED1-4C87-AB49-8D3BC684D1CE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4" creationId="{3484F10F-334C-431A-8E30-B66B496C56E8}"/>
          </ac:spMkLst>
        </pc:spChg>
        <pc:spChg chg="add del">
          <ac:chgData name="Adam Varadi" userId="dbc01b4e7024b25f" providerId="LiveId" clId="{4B492C43-68EB-434E-B722-B261FC6B55E6}" dt="2024-10-28T15:19:59.424" v="169" actId="26606"/>
          <ac:spMkLst>
            <pc:docMk/>
            <pc:sldMk cId="3887096853" sldId="268"/>
            <ac:spMk id="26" creationId="{AEA0BB24-2B23-4B19-996F-58DA607EE280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8" creationId="{7D9681AB-65CF-47E9-9FA3-7B05D6349977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29" creationId="{8FCA736E-BDE3-4D4D-8D87-E9AE79250CFF}"/>
          </ac:spMkLst>
        </pc:spChg>
        <pc:spChg chg="add">
          <ac:chgData name="Adam Varadi" userId="dbc01b4e7024b25f" providerId="LiveId" clId="{4B492C43-68EB-434E-B722-B261FC6B55E6}" dt="2024-10-28T15:19:59.458" v="170" actId="26606"/>
          <ac:spMkLst>
            <pc:docMk/>
            <pc:sldMk cId="3887096853" sldId="268"/>
            <ac:spMk id="30" creationId="{129AA25D-1E7A-4074-BF68-D55A83B81BB0}"/>
          </ac:spMkLst>
        </pc:spChg>
        <pc:picChg chg="add mod ord">
          <ac:chgData name="Adam Varadi" userId="dbc01b4e7024b25f" providerId="LiveId" clId="{4B492C43-68EB-434E-B722-B261FC6B55E6}" dt="2024-10-28T15:20:10.004" v="172" actId="1076"/>
          <ac:picMkLst>
            <pc:docMk/>
            <pc:sldMk cId="3887096853" sldId="268"/>
            <ac:picMk id="5" creationId="{288D77B6-AE9E-A457-6F68-CDACA5FC895D}"/>
          </ac:picMkLst>
        </pc:picChg>
        <pc:picChg chg="add mod">
          <ac:chgData name="Adam Varadi" userId="dbc01b4e7024b25f" providerId="LiveId" clId="{4B492C43-68EB-434E-B722-B261FC6B55E6}" dt="2024-10-28T15:20:11.674" v="173" actId="1076"/>
          <ac:picMkLst>
            <pc:docMk/>
            <pc:sldMk cId="3887096853" sldId="268"/>
            <ac:picMk id="7" creationId="{C08D6A60-A25E-EB94-20D5-FD9416AA77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2" creationId="{412E3267-7ABE-412B-8580-47EC0D1F61FE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4" creationId="{20B62C5A-2250-4380-AB23-DB87446CCED0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18" creationId="{D35DA97D-88F8-4249-B650-4FC9FD50A382}"/>
          </ac:picMkLst>
        </pc:picChg>
        <pc:picChg chg="add del">
          <ac:chgData name="Adam Varadi" userId="dbc01b4e7024b25f" providerId="LiveId" clId="{4B492C43-68EB-434E-B722-B261FC6B55E6}" dt="2024-10-28T15:19:59.424" v="169" actId="26606"/>
          <ac:picMkLst>
            <pc:docMk/>
            <pc:sldMk cId="3887096853" sldId="268"/>
            <ac:picMk id="20" creationId="{43F38673-6E30-4BAE-AC67-0B283EBF4291}"/>
          </ac:picMkLst>
        </pc:picChg>
      </pc:sldChg>
    </pc:docChg>
  </pc:docChgLst>
  <pc:docChgLst>
    <pc:chgData name="Lajka Kristóf" userId="5e6963896e59b084" providerId="Windows Live" clId="Web-{073B8870-9D9D-4839-9E38-2DF8EF05A441}"/>
    <pc:docChg chg="addSld delSld modSld addMainMaster delMainMaster">
      <pc:chgData name="Lajka Kristóf" userId="5e6963896e59b084" providerId="Windows Live" clId="Web-{073B8870-9D9D-4839-9E38-2DF8EF05A441}" dt="2024-12-09T17:52:34.764" v="675" actId="1076"/>
      <pc:docMkLst>
        <pc:docMk/>
      </pc:docMkLst>
      <pc:sldChg chg="addSp delSp modSp mod setBg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767495509" sldId="25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2" creationId="{DF67AF77-30B3-248C-B6AF-3DA7752912CC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3" creationId="{54D4C20F-123D-D2B9-9177-1765761C4662}"/>
          </ac:spMkLst>
        </pc:spChg>
        <pc:spChg chg="add del">
          <ac:chgData name="Lajka Kristóf" userId="5e6963896e59b084" providerId="Windows Live" clId="Web-{073B8870-9D9D-4839-9E38-2DF8EF05A441}" dt="2024-12-09T17:39:57.767" v="141"/>
          <ac:spMkLst>
            <pc:docMk/>
            <pc:sldMk cId="2767495509" sldId="256"/>
            <ac:spMk id="9" creationId="{C885E190-58DD-42DD-A4A8-401E15C92A52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2767495509" sldId="256"/>
            <ac:spMk id="11" creationId="{A4322390-8B58-46BE-88EB-D9FD30C08743}"/>
          </ac:spMkLst>
        </pc:spChg>
        <pc:picChg chg="add mod ord">
          <ac:chgData name="Lajka Kristóf" userId="5e6963896e59b084" providerId="Windows Live" clId="Web-{073B8870-9D9D-4839-9E38-2DF8EF05A441}" dt="2024-12-09T17:39:57.767" v="142"/>
          <ac:picMkLst>
            <pc:docMk/>
            <pc:sldMk cId="2767495509" sldId="256"/>
            <ac:picMk id="4" creationId="{4CCC6A47-3366-97F1-E5A9-1D7E52010C2F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0:46.579" v="146"/>
        <pc:sldMkLst>
          <pc:docMk/>
          <pc:sldMk cId="3563977590" sldId="257"/>
        </pc:sldMkLst>
        <pc:spChg chg="mod or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" creationId="{14C6FE33-0449-62A0-5900-09C992BB98B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15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1" creationId="{DC9A0934-0C2C-4565-9290-A345B19BD94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2" creationId="{D27CF008-4B18-436D-B2D5-C1346C12438E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3" creationId="{6B42653A-00F8-40F8-9BAA-AFDE65366F6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4" creationId="{CE22DAD8-5F67-4B73-ADA9-06EF381F7AD6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5" creationId="{5D85582E-5C24-4E50-94D0-EBDFCAF82A7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6" creationId="{E4F17063-EDA4-417B-946F-BA357F3B390D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7" creationId="{D2CF7175-D926-4ED8-BF71-C9046B886DB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63977590" sldId="257"/>
            <ac:spMk id="28" creationId="{D36F3EEA-55D4-4677-80E7-92D00B8F343B}"/>
          </ac:spMkLst>
        </pc:spChg>
        <pc:spChg chg="add">
          <ac:chgData name="Lajka Kristóf" userId="5e6963896e59b084" providerId="Windows Live" clId="Web-{073B8870-9D9D-4839-9E38-2DF8EF05A441}" dt="2024-12-09T17:40:46.579" v="146"/>
          <ac:spMkLst>
            <pc:docMk/>
            <pc:sldMk cId="3563977590" sldId="257"/>
            <ac:spMk id="29" creationId="{CE21D3E3-E417-4B15-9ACE-327E9B12B423}"/>
          </ac:spMkLst>
        </pc:spChg>
        <pc:picChg chg="mod">
          <ac:chgData name="Lajka Kristóf" userId="5e6963896e59b084" providerId="Windows Live" clId="Web-{073B8870-9D9D-4839-9E38-2DF8EF05A441}" dt="2024-12-09T17:40:18.455" v="144" actId="1076"/>
          <ac:picMkLst>
            <pc:docMk/>
            <pc:sldMk cId="3563977590" sldId="257"/>
            <ac:picMk id="6" creationId="{A2AD99EF-3E5A-B136-974C-CDD6DBB0B262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0" creationId="{41B68C77-138E-4BF7-A276-BD0C78A4219F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1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3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6" creationId="{B9238B3E-24AA-439A-B527-6C5DF6D72145}"/>
          </ac:picMkLst>
        </pc:picChg>
        <pc:picChg chg="add">
          <ac:chgData name="Lajka Kristóf" userId="5e6963896e59b084" providerId="Windows Live" clId="Web-{073B8870-9D9D-4839-9E38-2DF8EF05A441}" dt="2024-12-09T17:40:46.579" v="146"/>
          <ac:picMkLst>
            <pc:docMk/>
            <pc:sldMk cId="3563977590" sldId="257"/>
            <ac:picMk id="17" creationId="{2742ADC1-2286-40B7-A3C6-D6C3362FA04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3563977590" sldId="257"/>
            <ac:picMk id="18" creationId="{69F01145-BEA3-4CBF-AA21-10077B948CA8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41:38.642" v="563" actId="1076"/>
        <pc:sldMkLst>
          <pc:docMk/>
          <pc:sldMk cId="937931457" sldId="258"/>
        </pc:sldMkLst>
        <pc:spChg chg="mod or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2" creationId="{246AD40C-266C-4A97-150C-152951D17D07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9" creationId="{81E3F4E1-B084-4FFF-9627-13782BE0BE4A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1" creationId="{1F8051AB-C2F8-461F-812A-3E58862141B3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3" creationId="{481E0C28-CB2F-425F-98C5-AF23B9B704DF}"/>
          </ac:spMkLst>
        </pc:spChg>
        <pc:spChg chg="add">
          <ac:chgData name="Lajka Kristóf" userId="5e6963896e59b084" providerId="Windows Live" clId="Web-{073B8870-9D9D-4839-9E38-2DF8EF05A441}" dt="2024-12-09T17:40:55.798" v="147"/>
          <ac:spMkLst>
            <pc:docMk/>
            <pc:sldMk cId="937931457" sldId="258"/>
            <ac:spMk id="15" creationId="{2DB2879C-F0B1-4195-A323-E97B6065A78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59" creationId="{4AC0CD9D-7610-4620-93B4-798CCD9AB581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5" creationId="{DE4D62F9-188E-4530-84C2-24BDEE4BEB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7" creationId="{757B325C-3E35-45CF-9D07-3BCB281F3B9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69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1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937931457" sldId="258"/>
            <ac:spMk id="73" creationId="{F98810A7-E114-447A-A7D6-69B27CFB5650}"/>
          </ac:spMkLst>
        </pc:spChg>
        <pc:graphicFrameChg chg="mod modGraphic">
          <ac:chgData name="Lajka Kristóf" userId="5e6963896e59b084" providerId="Windows Live" clId="Web-{073B8870-9D9D-4839-9E38-2DF8EF05A441}" dt="2024-12-09T17:41:38.642" v="563" actId="1076"/>
          <ac:graphicFrameMkLst>
            <pc:docMk/>
            <pc:sldMk cId="937931457" sldId="258"/>
            <ac:graphicFrameMk id="4" creationId="{79F6BA40-39FD-AD63-6F9A-3365B3EC0624}"/>
          </ac:graphicFrameMkLst>
        </pc:graphicFrame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5" creationId="{41B68C77-138E-4BF7-A276-BD0C78A4219F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57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937931457" sldId="258"/>
            <ac:picMk id="61" creationId="{B9238B3E-24AA-439A-B527-6C5DF6D72145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9:56.436" v="660"/>
        <pc:sldMkLst>
          <pc:docMk/>
          <pc:sldMk cId="280766078" sldId="259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80766078" sldId="259"/>
            <ac:spMk id="2" creationId="{949C163E-5A6C-C99F-38D2-6AF608301887}"/>
          </ac:spMkLst>
        </pc:spChg>
        <pc:graphicFrameChg chg="mod ord modGraphic">
          <ac:chgData name="Lajka Kristóf" userId="5e6963896e59b084" providerId="Windows Live" clId="Web-{073B8870-9D9D-4839-9E38-2DF8EF05A441}" dt="2024-12-09T17:49:56.436" v="660"/>
          <ac:graphicFrameMkLst>
            <pc:docMk/>
            <pc:sldMk cId="280766078" sldId="259"/>
            <ac:graphicFrameMk id="8" creationId="{57BD3877-1494-77FD-5DCF-838AA688127B}"/>
          </ac:graphicFrameMkLst>
        </pc:graphicFrameChg>
      </pc:sldChg>
      <pc:sldChg chg="addSp delSp modSp del mod setBg modClrScheme delDesignElem chgLayout">
        <pc:chgData name="Lajka Kristóf" userId="5e6963896e59b084" providerId="Windows Live" clId="Web-{073B8870-9D9D-4839-9E38-2DF8EF05A441}" dt="2024-12-09T17:45:28.625" v="583"/>
        <pc:sldMkLst>
          <pc:docMk/>
          <pc:sldMk cId="3549832733" sldId="260"/>
        </pc:sldMkLst>
        <pc:spChg chg="mod ord">
          <ac:chgData name="Lajka Kristóf" userId="5e6963896e59b084" providerId="Windows Live" clId="Web-{073B8870-9D9D-4839-9E38-2DF8EF05A441}" dt="2024-12-09T17:44:10.407" v="578" actId="20577"/>
          <ac:spMkLst>
            <pc:docMk/>
            <pc:sldMk cId="3549832733" sldId="260"/>
            <ac:spMk id="2" creationId="{B81CF1FE-76C1-59B3-DBAD-798DE6AA0ACE}"/>
          </ac:spMkLst>
        </pc:spChg>
        <pc:spChg chg="add del mod">
          <ac:chgData name="Lajka Kristóf" userId="5e6963896e59b084" providerId="Windows Live" clId="Web-{073B8870-9D9D-4839-9E38-2DF8EF05A441}" dt="2024-12-09T17:43:39.532" v="573"/>
          <ac:spMkLst>
            <pc:docMk/>
            <pc:sldMk cId="3549832733" sldId="260"/>
            <ac:spMk id="5" creationId="{7BE029F4-2C78-8A84-26C5-7CDA7EA5617D}"/>
          </ac:spMkLst>
        </pc:spChg>
        <pc:spChg chg="add mod">
          <ac:chgData name="Lajka Kristóf" userId="5e6963896e59b084" providerId="Windows Live" clId="Web-{073B8870-9D9D-4839-9E38-2DF8EF05A441}" dt="2024-12-09T17:45:26" v="582"/>
          <ac:spMkLst>
            <pc:docMk/>
            <pc:sldMk cId="3549832733" sldId="260"/>
            <ac:spMk id="8" creationId="{01CF63EC-C33F-4082-33C4-7C405673209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8" creationId="{74CD14DB-BB81-479F-A1FC-1C75640E9F8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29" creationId="{C943A91B-7CA7-4592-A975-73B1BF8C4C7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0" creationId="{EC471314-E46A-414B-8D91-74880E84F18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549832733" sldId="260"/>
            <ac:spMk id="31" creationId="{6A681326-1C9D-44A3-A627-3871BDAE4127}"/>
          </ac:spMkLst>
        </pc:spChg>
        <pc:picChg chg="del mod ord">
          <ac:chgData name="Lajka Kristóf" userId="5e6963896e59b084" providerId="Windows Live" clId="Web-{073B8870-9D9D-4839-9E38-2DF8EF05A441}" dt="2024-12-09T17:43:35.719" v="572"/>
          <ac:picMkLst>
            <pc:docMk/>
            <pc:sldMk cId="3549832733" sldId="260"/>
            <ac:picMk id="4" creationId="{4D44B5CC-2712-F98B-7779-3BC04DDA31C4}"/>
          </ac:picMkLst>
        </pc:picChg>
        <pc:picChg chg="add del mod ord">
          <ac:chgData name="Lajka Kristóf" userId="5e6963896e59b084" providerId="Windows Live" clId="Web-{073B8870-9D9D-4839-9E38-2DF8EF05A441}" dt="2024-12-09T17:45:26" v="582"/>
          <ac:picMkLst>
            <pc:docMk/>
            <pc:sldMk cId="3549832733" sldId="260"/>
            <ac:picMk id="6" creationId="{EFF71B50-AABE-6431-E256-61FE84E0268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2443191679" sldId="26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443191679" sldId="261"/>
            <ac:spMk id="2" creationId="{8E2618EB-3032-0D46-4020-753157BBE65B}"/>
          </ac:spMkLst>
        </pc:spChg>
        <pc:graphicFrameChg chg="mod ord">
          <ac:chgData name="Lajka Kristóf" userId="5e6963896e59b084" providerId="Windows Live" clId="Web-{073B8870-9D9D-4839-9E38-2DF8EF05A441}" dt="2024-12-09T17:40:41.173" v="145"/>
          <ac:graphicFrameMkLst>
            <pc:docMk/>
            <pc:sldMk cId="2443191679" sldId="261"/>
            <ac:graphicFrameMk id="4" creationId="{9BD286FC-C965-9CB9-D4A6-DA0B276CE2E1}"/>
          </ac:graphicFrameMkLst>
        </pc:graphicFrame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590870679" sldId="26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590870679" sldId="262"/>
            <ac:spMk id="2" creationId="{683EA4FD-5DD8-81BF-4671-6448B2020671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590870679" sldId="262"/>
            <ac:picMk id="7" creationId="{DE11E26C-0119-3B48-2E6B-A299B93DA9EF}"/>
          </ac:picMkLst>
        </pc:picChg>
      </pc:sldChg>
      <pc:sldChg chg="add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410447792" sldId="26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10447792" sldId="263"/>
            <ac:spMk id="2" creationId="{C5212948-0142-3E06-0AD6-9CD0827A0754}"/>
          </ac:spMkLst>
        </pc:spChg>
        <pc:spChg chg="mod">
          <ac:chgData name="Lajka Kristóf" userId="5e6963896e59b084" providerId="Windows Live" clId="Web-{073B8870-9D9D-4839-9E38-2DF8EF05A441}" dt="2024-12-09T17:27:23.224" v="35" actId="1076"/>
          <ac:spMkLst>
            <pc:docMk/>
            <pc:sldMk cId="410447792" sldId="263"/>
            <ac:spMk id="10" creationId="{F987FC22-7588-E1A3-5358-3DA087A4E833}"/>
          </ac:spMkLst>
        </pc:spChg>
        <pc:spChg chg="mod">
          <ac:chgData name="Lajka Kristóf" userId="5e6963896e59b084" providerId="Windows Live" clId="Web-{073B8870-9D9D-4839-9E38-2DF8EF05A441}" dt="2024-12-09T17:27:36.630" v="41" actId="14100"/>
          <ac:spMkLst>
            <pc:docMk/>
            <pc:sldMk cId="410447792" sldId="263"/>
            <ac:spMk id="11" creationId="{08E189C2-0C59-B446-197E-FE15E0A7973F}"/>
          </ac:spMkLst>
        </pc:spChg>
        <pc:picChg chg="add mod">
          <ac:chgData name="Lajka Kristóf" userId="5e6963896e59b084" providerId="Windows Live" clId="Web-{073B8870-9D9D-4839-9E38-2DF8EF05A441}" dt="2024-12-09T17:28:49.895" v="51" actId="1076"/>
          <ac:picMkLst>
            <pc:docMk/>
            <pc:sldMk cId="410447792" sldId="263"/>
            <ac:picMk id="3" creationId="{C37D69C8-EAE0-51B6-E141-4B21A936A03E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410447792" sldId="263"/>
            <ac:picMk id="7" creationId="{E3E8D5D8-96BA-2322-E5EC-0CF36C95F856}"/>
          </ac:picMkLst>
        </pc:picChg>
        <pc:picChg chg="mod">
          <ac:chgData name="Lajka Kristóf" userId="5e6963896e59b084" providerId="Windows Live" clId="Web-{073B8870-9D9D-4839-9E38-2DF8EF05A441}" dt="2024-12-09T17:28:23.333" v="50" actId="1076"/>
          <ac:picMkLst>
            <pc:docMk/>
            <pc:sldMk cId="410447792" sldId="263"/>
            <ac:picMk id="9" creationId="{26932762-2226-04CE-8F1E-733E04BAF7F0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164550516" sldId="26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2" creationId="{6508B4F6-0164-4591-912F-1669F941209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2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164550516" sldId="264"/>
            <ac:spMk id="35" creationId="{D28BE0C3-2102-4820-B88B-A448B1840D14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5" creationId="{637B6366-D600-A5CB-78E2-A9FBF69A7D6C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0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1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3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164550516" sldId="264"/>
            <ac:picMk id="34" creationId="{94AAE3AA-3759-4D28-B0EF-575F25A5146C}"/>
          </ac:picMkLst>
        </pc:picChg>
      </pc:sldChg>
      <pc:sldChg chg="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2015113315" sldId="26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2" creationId="{6B02B882-08BF-D1D2-91B2-742A3C6D665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4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7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8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2015113315" sldId="265"/>
            <ac:spMk id="39" creationId="{D36F3EEA-55D4-4677-80E7-92D00B8F343B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5" creationId="{777E1E84-5CD2-F4EA-B613-369956660E14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2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3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5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2015113315" sldId="265"/>
            <ac:picMk id="36" creationId="{94AAE3AA-3759-4D28-B0EF-575F25A5146C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51:56.217" v="673" actId="1076"/>
        <pc:sldMkLst>
          <pc:docMk/>
          <pc:sldMk cId="3658396111" sldId="267"/>
        </pc:sldMkLst>
        <pc:spChg chg="mod or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" creationId="{EDA63DA1-BE40-126F-1A78-CA6ECA805D3E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8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2" creationId="{B4AAD3FD-83A5-4B89-9F8F-01B8870865BE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4" creationId="{61752F1D-FC0F-4103-9584-630E643CCDA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6" creationId="{70151CB7-E7DE-4917-B831-01DF9CE0130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658396111" sldId="267"/>
            <ac:spMk id="18" creationId="{A92A1116-1C84-41DF-B803-1F7B0883EC82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0" creationId="{DC9A0934-0C2C-4565-9290-A345B19BD94C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2" creationId="{87BE56A7-2B14-4ABE-8DF3-40C07E64B19D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4" creationId="{140D5101-D8FB-4102-A338-49651E97150A}"/>
          </ac:spMkLst>
        </pc:spChg>
        <pc:spChg chg="add del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26" creationId="{73E26159-C029-4449-8912-A9B418CC328B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35" creationId="{15BF20A1-7C3A-4BEC-BE35-8AA3E9F011CA}"/>
          </ac:spMkLst>
        </pc:spChg>
        <pc:spChg chg="add del">
          <ac:chgData name="Lajka Kristóf" userId="5e6963896e59b084" providerId="Windows Live" clId="Web-{073B8870-9D9D-4839-9E38-2DF8EF05A441}" dt="2024-12-09T17:51:17.264" v="664"/>
          <ac:spMkLst>
            <pc:docMk/>
            <pc:sldMk cId="3658396111" sldId="267"/>
            <ac:spMk id="41" creationId="{7FDEDC12-69DE-40B2-9801-E7FFEC7C1727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3" creationId="{882D5FE2-6806-4596-A6D5-F3B6C0B861E9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7" creationId="{E00EC9B8-02C2-44C2-9D39-D8B477049331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8" creationId="{1D73A963-D417-4FD9-851E-5E323F67D1BF}"/>
          </ac:spMkLst>
        </pc:spChg>
        <pc:spChg chg="add del">
          <ac:chgData name="Lajka Kristóf" userId="5e6963896e59b084" providerId="Windows Live" clId="Web-{073B8870-9D9D-4839-9E38-2DF8EF05A441}" dt="2024-12-09T17:51:21.045" v="666"/>
          <ac:spMkLst>
            <pc:docMk/>
            <pc:sldMk cId="3658396111" sldId="267"/>
            <ac:spMk id="49" creationId="{45592722-FB34-4E6D-AAAD-C8B7175345DD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6" creationId="{15BF20A1-7C3A-4BEC-BE35-8AA3E9F011CA}"/>
          </ac:spMkLst>
        </pc:spChg>
        <pc:spChg chg="add">
          <ac:chgData name="Lajka Kristóf" userId="5e6963896e59b084" providerId="Windows Live" clId="Web-{073B8870-9D9D-4839-9E38-2DF8EF05A441}" dt="2024-12-09T17:51:21.061" v="667"/>
          <ac:spMkLst>
            <pc:docMk/>
            <pc:sldMk cId="3658396111" sldId="267"/>
            <ac:spMk id="59" creationId="{7FDEDC12-69DE-40B2-9801-E7FFEC7C1727}"/>
          </ac:spMkLst>
        </pc:spChg>
        <pc:picChg chg="add del mod">
          <ac:chgData name="Lajka Kristóf" userId="5e6963896e59b084" providerId="Windows Live" clId="Web-{073B8870-9D9D-4839-9E38-2DF8EF05A441}" dt="2024-12-09T17:51:49.811" v="671"/>
          <ac:picMkLst>
            <pc:docMk/>
            <pc:sldMk cId="3658396111" sldId="267"/>
            <ac:picMk id="3" creationId="{9D4C408D-6351-79A4-936C-FF294D7DC0C8}"/>
          </ac:picMkLst>
        </pc:picChg>
        <pc:picChg chg="add mod">
          <ac:chgData name="Lajka Kristóf" userId="5e6963896e59b084" providerId="Windows Live" clId="Web-{073B8870-9D9D-4839-9E38-2DF8EF05A441}" dt="2024-12-09T17:51:56.217" v="673" actId="1076"/>
          <ac:picMkLst>
            <pc:docMk/>
            <pc:sldMk cId="3658396111" sldId="267"/>
            <ac:picMk id="4" creationId="{47E229D1-A975-7C67-59C7-A4A82D811DFC}"/>
          </ac:picMkLst>
        </pc:picChg>
        <pc:picChg chg="mod">
          <ac:chgData name="Lajka Kristóf" userId="5e6963896e59b084" providerId="Windows Live" clId="Web-{073B8870-9D9D-4839-9E38-2DF8EF05A441}" dt="2024-12-09T17:51:25.826" v="668" actId="14100"/>
          <ac:picMkLst>
            <pc:docMk/>
            <pc:sldMk cId="3658396111" sldId="267"/>
            <ac:picMk id="5" creationId="{C743D181-D9C4-120F-9C58-E2ABE5F43CE7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0" creationId="{C9134821-5D8B-4373-BA74-CFE9AB35A55A}"/>
          </ac:picMkLst>
        </pc:picChg>
        <pc:picChg chg="add">
          <ac:chgData name="Lajka Kristóf" userId="5e6963896e59b084" providerId="Windows Live" clId="Web-{073B8870-9D9D-4839-9E38-2DF8EF05A441}" dt="2024-12-09T17:43:07.469" v="571"/>
          <ac:picMkLst>
            <pc:docMk/>
            <pc:sldMk cId="3658396111" sldId="267"/>
            <ac:picMk id="13" creationId="{2742ADC1-2286-40B7-A3C6-D6C3362FA04B}"/>
          </ac:picMkLst>
        </pc:picChg>
        <pc:picChg chg="add del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15" creationId="{C878FBDC-78F2-4D49-8DB3-1A48CA9F7FC0}"/>
          </ac:picMkLst>
        </pc:picChg>
        <pc:picChg chg="add del">
          <ac:chgData name="Lajka Kristóf" userId="5e6963896e59b084" providerId="Windows Live" clId="Web-{073B8870-9D9D-4839-9E38-2DF8EF05A441}" dt="2024-12-09T17:51:17.264" v="664"/>
          <ac:picMkLst>
            <pc:docMk/>
            <pc:sldMk cId="3658396111" sldId="267"/>
            <ac:picMk id="37" creationId="{46D3BD4A-EBCB-4B8A-BA9C-A6927EB621A0}"/>
          </ac:picMkLst>
        </pc:picChg>
        <pc:picChg chg="add">
          <ac:chgData name="Lajka Kristóf" userId="5e6963896e59b084" providerId="Windows Live" clId="Web-{073B8870-9D9D-4839-9E38-2DF8EF05A441}" dt="2024-12-09T17:51:21.061" v="667"/>
          <ac:picMkLst>
            <pc:docMk/>
            <pc:sldMk cId="3658396111" sldId="267"/>
            <ac:picMk id="57" creationId="{46D3BD4A-EBCB-4B8A-BA9C-A6927EB621A0}"/>
          </ac:picMkLst>
        </pc:picChg>
      </pc:sldChg>
      <pc:sldChg chg="addSp delSp modSp mod modClrScheme delDesignElem chgLayout">
        <pc:chgData name="Lajka Kristóf" userId="5e6963896e59b084" providerId="Windows Live" clId="Web-{073B8870-9D9D-4839-9E38-2DF8EF05A441}" dt="2024-12-09T17:51:42.373" v="670" actId="1076"/>
        <pc:sldMkLst>
          <pc:docMk/>
          <pc:sldMk cId="3887096853" sldId="268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" creationId="{A6C9FED7-7549-BBFB-049A-392EEF9F23E6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8" creationId="{7D9681AB-65CF-47E9-9FA3-7B05D6349977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29" creationId="{8FCA736E-BDE3-4D4D-8D87-E9AE79250CF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3887096853" sldId="268"/>
            <ac:spMk id="30" creationId="{129AA25D-1E7A-4074-BF68-D55A83B81BB0}"/>
          </ac:spMkLst>
        </pc:spChg>
        <pc:picChg chg="add mod">
          <ac:chgData name="Lajka Kristóf" userId="5e6963896e59b084" providerId="Windows Live" clId="Web-{073B8870-9D9D-4839-9E38-2DF8EF05A441}" dt="2024-12-09T17:51:42.373" v="670" actId="1076"/>
          <ac:picMkLst>
            <pc:docMk/>
            <pc:sldMk cId="3887096853" sldId="268"/>
            <ac:picMk id="3" creationId="{3BEA20A7-2022-2159-5F84-6E63B40AACF5}"/>
          </ac:picMkLst>
        </pc:picChg>
        <pc:picChg chg="mod">
          <ac:chgData name="Lajka Kristóf" userId="5e6963896e59b084" providerId="Windows Live" clId="Web-{073B8870-9D9D-4839-9E38-2DF8EF05A441}" dt="2024-12-09T17:44:19.266" v="580" actId="1076"/>
          <ac:picMkLst>
            <pc:docMk/>
            <pc:sldMk cId="3887096853" sldId="268"/>
            <ac:picMk id="5" creationId="{288D77B6-AE9E-A457-6F68-CDACA5FC895D}"/>
          </ac:picMkLst>
        </pc:picChg>
        <pc:picChg chg="mod">
          <ac:chgData name="Lajka Kristóf" userId="5e6963896e59b084" providerId="Windows Live" clId="Web-{073B8870-9D9D-4839-9E38-2DF8EF05A441}" dt="2024-12-09T17:44:21.453" v="581" actId="1076"/>
          <ac:picMkLst>
            <pc:docMk/>
            <pc:sldMk cId="3887096853" sldId="268"/>
            <ac:picMk id="7" creationId="{C08D6A60-A25E-EB94-20D5-FD9416AA77FE}"/>
          </ac:picMkLst>
        </pc:picChg>
      </pc:sldChg>
      <pc:sldChg chg="addSp delSp modSp mod setBg modClrScheme setClrOvrMap delDesignElem chgLayout">
        <pc:chgData name="Lajka Kristóf" userId="5e6963896e59b084" providerId="Windows Live" clId="Web-{073B8870-9D9D-4839-9E38-2DF8EF05A441}" dt="2024-12-09T17:42:23.173" v="566" actId="1076"/>
        <pc:sldMkLst>
          <pc:docMk/>
          <pc:sldMk cId="841456012" sldId="269"/>
        </pc:sldMkLst>
        <pc:spChg chg="mod or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" creationId="{79AE3319-779E-1797-710E-591CD64E2F4E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9" creationId="{8A610DC7-FE1B-47B9-8452-CFC389786C2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14" creationId="{4AC0CD9D-7610-4620-93B4-798CCD9AB581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5" creationId="{DC9A0934-0C2C-4565-9290-A345B19BD94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7" creationId="{0D4359AF-7256-4C60-9759-E796CFF40077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19" creationId="{340782AB-F63E-4996-ACC3-9F141BEAD44A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0" creationId="{DE4D62F9-188E-4530-84C2-24BDEE4BEB82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1" creationId="{EFF73443-A1E0-4E5D-8332-FD14F242237B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2" creationId="{757B325C-3E35-45CF-9D07-3BCB281F3B9C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23" creationId="{8F9D937A-C73E-4D45-976D-91588160770F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4" creationId="{C24BEC42-AFF3-40D1-93A2-A27A42E1E23C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6" creationId="{608F427C-1EC9-4280-9367-F2B3AA063E82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841456012" sldId="269"/>
            <ac:spMk id="28" creationId="{F98810A7-E114-447A-A7D6-69B27CFB5650}"/>
          </ac:spMkLst>
        </pc:spChg>
        <pc:spChg chg="add">
          <ac:chgData name="Lajka Kristóf" userId="5e6963896e59b084" providerId="Windows Live" clId="Web-{073B8870-9D9D-4839-9E38-2DF8EF05A441}" dt="2024-12-09T17:42:17.407" v="564"/>
          <ac:spMkLst>
            <pc:docMk/>
            <pc:sldMk cId="841456012" sldId="269"/>
            <ac:spMk id="30" creationId="{90681C35-61CA-4FDB-8327-1EFEC0462DC2}"/>
          </ac:spMkLst>
        </pc:spChg>
        <pc:picChg chg="mod ord">
          <ac:chgData name="Lajka Kristóf" userId="5e6963896e59b084" providerId="Windows Live" clId="Web-{073B8870-9D9D-4839-9E38-2DF8EF05A441}" dt="2024-12-09T17:42:23.173" v="566" actId="1076"/>
          <ac:picMkLst>
            <pc:docMk/>
            <pc:sldMk cId="841456012" sldId="269"/>
            <ac:picMk id="5" creationId="{E6B022EE-AE66-950D-A34B-CF1D7D1E3527}"/>
          </ac:picMkLst>
        </pc:picChg>
        <pc:picChg chg="add">
          <ac:chgData name="Lajka Kristóf" userId="5e6963896e59b084" providerId="Windows Live" clId="Web-{073B8870-9D9D-4839-9E38-2DF8EF05A441}" dt="2024-12-09T17:42:17.407" v="564"/>
          <ac:picMkLst>
            <pc:docMk/>
            <pc:sldMk cId="841456012" sldId="269"/>
            <ac:picMk id="8" creationId="{5965195F-79F5-4911-907D-13CB3F53435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2" creationId="{7C268552-D473-46ED-B1B8-422042C4DEF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841456012" sldId="269"/>
            <ac:picMk id="18" creationId="{69F01145-BEA3-4CBF-AA21-10077B948CA8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237153563" sldId="270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2" creationId="{9804002F-AA49-383E-62E5-209DA41913F3}"/>
          </ac:spMkLst>
        </pc:spChg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237153563" sldId="270"/>
            <ac:spMk id="3" creationId="{CB47C6EC-371E-FBEB-5ABF-0010B3C7FFC7}"/>
          </ac:spMkLst>
        </pc:spChg>
      </pc:sldChg>
      <pc:sldChg chg="addSp delSp modSp mod modClrScheme delDesignElem chgLayout">
        <pc:chgData name="Lajka Kristóf" userId="5e6963896e59b084" providerId="Windows Live" clId="Web-{073B8870-9D9D-4839-9E38-2DF8EF05A441}" dt="2024-12-09T17:40:41.173" v="145"/>
        <pc:sldMkLst>
          <pc:docMk/>
          <pc:sldMk cId="1348046584" sldId="271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2" creationId="{8ED38882-1869-61D0-EE85-ED4502E0B577}"/>
          </ac:spMkLst>
        </pc:spChg>
        <pc:spChg chg="add del mod">
          <ac:chgData name="Lajka Kristóf" userId="5e6963896e59b084" providerId="Windows Live" clId="Web-{073B8870-9D9D-4839-9E38-2DF8EF05A441}" dt="2024-12-09T17:31:23.488" v="61"/>
          <ac:spMkLst>
            <pc:docMk/>
            <pc:sldMk cId="1348046584" sldId="271"/>
            <ac:spMk id="5" creationId="{61E4DE18-FDA7-56B2-E9CB-F6FAAAAEAF56}"/>
          </ac:spMkLst>
        </pc:spChg>
        <pc:spChg chg="add mod">
          <ac:chgData name="Lajka Kristóf" userId="5e6963896e59b084" providerId="Windows Live" clId="Web-{073B8870-9D9D-4839-9E38-2DF8EF05A441}" dt="2024-12-09T17:32:40.676" v="92" actId="20577"/>
          <ac:spMkLst>
            <pc:docMk/>
            <pc:sldMk cId="1348046584" sldId="271"/>
            <ac:spMk id="10" creationId="{B19B9E74-A0A8-D254-97E1-2B662B0A10CE}"/>
          </ac:spMkLst>
        </pc:spChg>
        <pc:spChg chg="add mod">
          <ac:chgData name="Lajka Kristóf" userId="5e6963896e59b084" providerId="Windows Live" clId="Web-{073B8870-9D9D-4839-9E38-2DF8EF05A441}" dt="2024-12-09T17:32:53.925" v="97" actId="1076"/>
          <ac:spMkLst>
            <pc:docMk/>
            <pc:sldMk cId="1348046584" sldId="271"/>
            <ac:spMk id="11" creationId="{D9C616B7-823F-D0DB-AD4C-ABB881117D32}"/>
          </ac:spMkLst>
        </pc:spChg>
        <pc:spChg chg="add mod">
          <ac:chgData name="Lajka Kristóf" userId="5e6963896e59b084" providerId="Windows Live" clId="Web-{073B8870-9D9D-4839-9E38-2DF8EF05A441}" dt="2024-12-09T17:33:11.769" v="107" actId="1076"/>
          <ac:spMkLst>
            <pc:docMk/>
            <pc:sldMk cId="1348046584" sldId="271"/>
            <ac:spMk id="12" creationId="{5164443B-8AE6-626F-5D9A-0BCC4B694EA9}"/>
          </ac:spMkLst>
        </pc:spChg>
        <pc:spChg chg="add mod">
          <ac:chgData name="Lajka Kristóf" userId="5e6963896e59b084" providerId="Windows Live" clId="Web-{073B8870-9D9D-4839-9E38-2DF8EF05A441}" dt="2024-12-09T17:33:18.066" v="114" actId="20577"/>
          <ac:spMkLst>
            <pc:docMk/>
            <pc:sldMk cId="1348046584" sldId="271"/>
            <ac:spMk id="13" creationId="{29C38240-1003-C6BF-6C01-F2454510A908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38" creationId="{989BE678-777B-482A-A616-FEDC47B162E5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1" creationId="{D28BE0C3-2102-4820-B88B-A448B1840D14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2" creationId="{E4F17063-EDA4-417B-946F-BA357F3B390D}"/>
          </ac:spMkLst>
        </pc:spChg>
        <pc:spChg chg="del">
          <ac:chgData name="Lajka Kristóf" userId="5e6963896e59b084" providerId="Windows Live" clId="Web-{073B8870-9D9D-4839-9E38-2DF8EF05A441}" dt="2024-12-09T17:40:41.173" v="145"/>
          <ac:spMkLst>
            <pc:docMk/>
            <pc:sldMk cId="1348046584" sldId="271"/>
            <ac:spMk id="43" creationId="{D36F3EEA-55D4-4677-80E7-92D00B8F343B}"/>
          </ac:spMkLst>
        </pc:spChg>
        <pc:picChg chg="del">
          <ac:chgData name="Lajka Kristóf" userId="5e6963896e59b084" providerId="Windows Live" clId="Web-{073B8870-9D9D-4839-9E38-2DF8EF05A441}" dt="2024-12-09T17:29:24.067" v="60"/>
          <ac:picMkLst>
            <pc:docMk/>
            <pc:sldMk cId="1348046584" sldId="271"/>
            <ac:picMk id="4" creationId="{971D3274-5A59-4619-88F2-F7F9F4D6F05A}"/>
          </ac:picMkLst>
        </pc:picChg>
        <pc:picChg chg="add mod ord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6" creationId="{38940B46-06A4-6EC9-4ED3-FF44C92B2438}"/>
          </ac:picMkLst>
        </pc:picChg>
        <pc:picChg chg="add mod">
          <ac:chgData name="Lajka Kristóf" userId="5e6963896e59b084" providerId="Windows Live" clId="Web-{073B8870-9D9D-4839-9E38-2DF8EF05A441}" dt="2024-12-09T17:32:16.316" v="77" actId="14100"/>
          <ac:picMkLst>
            <pc:docMk/>
            <pc:sldMk cId="1348046584" sldId="271"/>
            <ac:picMk id="7" creationId="{94F552DB-9DC0-0910-666C-77BC0E693B01}"/>
          </ac:picMkLst>
        </pc:picChg>
        <pc:picChg chg="add mod">
          <ac:chgData name="Lajka Kristóf" userId="5e6963896e59b084" providerId="Windows Live" clId="Web-{073B8870-9D9D-4839-9E38-2DF8EF05A441}" dt="2024-12-09T17:32:24.394" v="81" actId="1076"/>
          <ac:picMkLst>
            <pc:docMk/>
            <pc:sldMk cId="1348046584" sldId="271"/>
            <ac:picMk id="8" creationId="{BE06EF38-B4BE-847B-F04C-86736F1263A9}"/>
          </ac:picMkLst>
        </pc:picChg>
        <pc:picChg chg="add mod">
          <ac:chgData name="Lajka Kristóf" userId="5e6963896e59b084" providerId="Windows Live" clId="Web-{073B8870-9D9D-4839-9E38-2DF8EF05A441}" dt="2024-12-09T17:32:13.676" v="76" actId="1076"/>
          <ac:picMkLst>
            <pc:docMk/>
            <pc:sldMk cId="1348046584" sldId="271"/>
            <ac:picMk id="9" creationId="{BC4B287C-5DAC-DD05-F62D-E8D65DAC30D6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6" creationId="{DF19BAF3-7E20-4B9D-B544-BABAEEA1FA75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7" creationId="{950648F4-ABCD-4DF0-8641-76CFB2354721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39" creationId="{CF1EB4BD-9C7E-4AA3-9681-C7EB0DA6250B}"/>
          </ac:picMkLst>
        </pc:picChg>
        <pc:picChg chg="del">
          <ac:chgData name="Lajka Kristóf" userId="5e6963896e59b084" providerId="Windows Live" clId="Web-{073B8870-9D9D-4839-9E38-2DF8EF05A441}" dt="2024-12-09T17:40:41.173" v="145"/>
          <ac:picMkLst>
            <pc:docMk/>
            <pc:sldMk cId="1348046584" sldId="271"/>
            <ac:picMk id="40" creationId="{94AAE3AA-3759-4D28-B0EF-575F25A5146C}"/>
          </ac:picMkLst>
        </pc:picChg>
      </pc:sldChg>
      <pc:sldChg chg="delSp 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3092647374" sldId="272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3092647374" sldId="272"/>
            <ac:spMk id="2" creationId="{3DDA17D0-AE6D-499C-599E-38D6F6383644}"/>
          </ac:spMkLst>
        </pc:spChg>
        <pc:spChg chg="del">
          <ac:chgData name="Lajka Kristóf" userId="5e6963896e59b084" providerId="Windows Live" clId="Web-{073B8870-9D9D-4839-9E38-2DF8EF05A441}" dt="2024-12-09T17:33:56.738" v="126"/>
          <ac:spMkLst>
            <pc:docMk/>
            <pc:sldMk cId="3092647374" sldId="272"/>
            <ac:spMk id="11" creationId="{150026F0-8469-FAE7-A25D-4F08B9BA53F8}"/>
          </ac:spMkLst>
        </pc:sp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3092647374" sldId="272"/>
            <ac:picMk id="4" creationId="{C7024BAB-7B2A-F7F6-79DF-F1EFEB3683B5}"/>
          </ac:picMkLst>
        </pc:picChg>
        <pc:picChg chg="del">
          <ac:chgData name="Lajka Kristóf" userId="5e6963896e59b084" providerId="Windows Live" clId="Web-{073B8870-9D9D-4839-9E38-2DF8EF05A441}" dt="2024-12-09T17:33:49.894" v="125"/>
          <ac:picMkLst>
            <pc:docMk/>
            <pc:sldMk cId="3092647374" sldId="272"/>
            <ac:picMk id="10" creationId="{23415379-F582-8014-CBB1-DF0223451D9D}"/>
          </ac:picMkLst>
        </pc:picChg>
      </pc:sldChg>
      <pc:sldChg chg="modSp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046954273" sldId="273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046954273" sldId="273"/>
            <ac:spMk id="2" creationId="{7C83DE72-A24C-6766-2A0D-3AE12DD58D47}"/>
          </ac:spMkLst>
        </pc:spChg>
      </pc:sldChg>
      <pc:sldChg chg="addSp modSp mod modClrScheme chgLayout">
        <pc:chgData name="Lajka Kristóf" userId="5e6963896e59b084" providerId="Windows Live" clId="Web-{073B8870-9D9D-4839-9E38-2DF8EF05A441}" dt="2024-12-09T17:52:34.764" v="675" actId="1076"/>
        <pc:sldMkLst>
          <pc:docMk/>
          <pc:sldMk cId="263871110" sldId="274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263871110" sldId="274"/>
            <ac:spMk id="2" creationId="{A516CBBC-1215-839B-C529-40AFF1DBA5FA}"/>
          </ac:spMkLst>
        </pc:spChg>
        <pc:picChg chg="add mod">
          <ac:chgData name="Lajka Kristóf" userId="5e6963896e59b084" providerId="Windows Live" clId="Web-{073B8870-9D9D-4839-9E38-2DF8EF05A441}" dt="2024-12-09T17:52:34.764" v="675" actId="1076"/>
          <ac:picMkLst>
            <pc:docMk/>
            <pc:sldMk cId="263871110" sldId="274"/>
            <ac:picMk id="3" creationId="{769B80BB-E0EE-4FA4-6557-A59E5830C8E6}"/>
          </ac:picMkLst>
        </pc:picChg>
        <pc:picChg chg="mod ord">
          <ac:chgData name="Lajka Kristóf" userId="5e6963896e59b084" providerId="Windows Live" clId="Web-{073B8870-9D9D-4839-9E38-2DF8EF05A441}" dt="2024-12-09T17:40:41.173" v="145"/>
          <ac:picMkLst>
            <pc:docMk/>
            <pc:sldMk cId="263871110" sldId="274"/>
            <ac:picMk id="4" creationId="{8F51012D-93CF-6638-A16C-EC585B8CA647}"/>
          </ac:picMkLst>
        </pc:picChg>
      </pc:sldChg>
      <pc:sldChg chg="addSp delSp modSp new mod setBg modClrScheme delDesignElem chgLayout">
        <pc:chgData name="Lajka Kristóf" userId="5e6963896e59b084" providerId="Windows Live" clId="Web-{073B8870-9D9D-4839-9E38-2DF8EF05A441}" dt="2024-12-09T17:42:29.298" v="568" actId="1076"/>
        <pc:sldMkLst>
          <pc:docMk/>
          <pc:sldMk cId="4254097667" sldId="275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2" creationId="{41C89C22-643B-7BB0-41D0-90D359CFCBC2}"/>
          </ac:spMkLst>
        </pc:spChg>
        <pc:spChg chg="del">
          <ac:chgData name="Lajka Kristóf" userId="5e6963896e59b084" providerId="Windows Live" clId="Web-{073B8870-9D9D-4839-9E38-2DF8EF05A441}" dt="2024-12-09T17:25:44.584" v="24"/>
          <ac:spMkLst>
            <pc:docMk/>
            <pc:sldMk cId="4254097667" sldId="275"/>
            <ac:spMk id="3" creationId="{443F64ED-DFEB-0F76-6548-15CD8EA7281B}"/>
          </ac:spMkLst>
        </pc:spChg>
        <pc:spChg chg="add del">
          <ac:chgData name="Lajka Kristóf" userId="5e6963896e59b084" providerId="Windows Live" clId="Web-{073B8870-9D9D-4839-9E38-2DF8EF05A441}" dt="2024-12-09T17:27:10.349" v="32"/>
          <ac:spMkLst>
            <pc:docMk/>
            <pc:sldMk cId="4254097667" sldId="275"/>
            <ac:spMk id="9" creationId="{9C2C6412-C940-5FFF-AC1D-7376A7854E91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2" creationId="{7D9681AB-65CF-47E9-9FA3-7B05D6349977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4" creationId="{8FCA736E-BDE3-4D4D-8D87-E9AE79250CFF}"/>
          </ac:spMkLst>
        </pc:spChg>
        <pc:spChg chg="add del">
          <ac:chgData name="Lajka Kristóf" userId="5e6963896e59b084" providerId="Windows Live" clId="Web-{073B8870-9D9D-4839-9E38-2DF8EF05A441}" dt="2024-12-09T17:40:41.173" v="145"/>
          <ac:spMkLst>
            <pc:docMk/>
            <pc:sldMk cId="4254097667" sldId="275"/>
            <ac:spMk id="16" creationId="{129AA25D-1E7A-4074-BF68-D55A83B81BB0}"/>
          </ac:spMkLst>
        </pc:spChg>
        <pc:picChg chg="add mod ord">
          <ac:chgData name="Lajka Kristóf" userId="5e6963896e59b084" providerId="Windows Live" clId="Web-{073B8870-9D9D-4839-9E38-2DF8EF05A441}" dt="2024-12-09T17:42:28.266" v="567" actId="1076"/>
          <ac:picMkLst>
            <pc:docMk/>
            <pc:sldMk cId="4254097667" sldId="275"/>
            <ac:picMk id="4" creationId="{32ABE023-0A3A-0691-7948-21C8B62BBF26}"/>
          </ac:picMkLst>
        </pc:picChg>
        <pc:picChg chg="add mod">
          <ac:chgData name="Lajka Kristóf" userId="5e6963896e59b084" providerId="Windows Live" clId="Web-{073B8870-9D9D-4839-9E38-2DF8EF05A441}" dt="2024-12-09T17:42:29.298" v="568" actId="1076"/>
          <ac:picMkLst>
            <pc:docMk/>
            <pc:sldMk cId="4254097667" sldId="275"/>
            <ac:picMk id="5" creationId="{F01AC7D0-DE81-52AA-0978-02F26BECBB1A}"/>
          </ac:picMkLst>
        </pc:picChg>
      </pc:sldChg>
      <pc:sldChg chg="addSp delSp modSp new mod modClrScheme chgLayout">
        <pc:chgData name="Lajka Kristóf" userId="5e6963896e59b084" providerId="Windows Live" clId="Web-{073B8870-9D9D-4839-9E38-2DF8EF05A441}" dt="2024-12-09T17:40:41.173" v="145"/>
        <pc:sldMkLst>
          <pc:docMk/>
          <pc:sldMk cId="1736369087" sldId="276"/>
        </pc:sldMkLst>
        <pc:spChg chg="mod ord">
          <ac:chgData name="Lajka Kristóf" userId="5e6963896e59b084" providerId="Windows Live" clId="Web-{073B8870-9D9D-4839-9E38-2DF8EF05A441}" dt="2024-12-09T17:40:41.173" v="145"/>
          <ac:spMkLst>
            <pc:docMk/>
            <pc:sldMk cId="1736369087" sldId="276"/>
            <ac:spMk id="2" creationId="{7A46FD74-C76F-1565-48AF-914D398BAD34}"/>
          </ac:spMkLst>
        </pc:spChg>
        <pc:spChg chg="del">
          <ac:chgData name="Lajka Kristóf" userId="5e6963896e59b084" providerId="Windows Live" clId="Web-{073B8870-9D9D-4839-9E38-2DF8EF05A441}" dt="2024-12-09T17:33:40.472" v="118"/>
          <ac:spMkLst>
            <pc:docMk/>
            <pc:sldMk cId="1736369087" sldId="276"/>
            <ac:spMk id="3" creationId="{9891E676-2B9E-DD7B-0519-349C516AAE36}"/>
          </ac:spMkLst>
        </pc:spChg>
        <pc:picChg chg="add mod">
          <ac:chgData name="Lajka Kristóf" userId="5e6963896e59b084" providerId="Windows Live" clId="Web-{073B8870-9D9D-4839-9E38-2DF8EF05A441}" dt="2024-12-09T17:34:02.175" v="127" actId="1076"/>
          <ac:picMkLst>
            <pc:docMk/>
            <pc:sldMk cId="1736369087" sldId="276"/>
            <ac:picMk id="5" creationId="{809FD592-5568-4799-4DB9-16E85A7FD5A3}"/>
          </ac:picMkLst>
        </pc:picChg>
      </pc:sldChg>
      <pc:sldChg chg="addSp delSp modSp new mod setBg modClrScheme chgLayout">
        <pc:chgData name="Lajka Kristóf" userId="5e6963896e59b084" providerId="Windows Live" clId="Web-{073B8870-9D9D-4839-9E38-2DF8EF05A441}" dt="2024-12-09T17:47:06.171" v="602" actId="1076"/>
        <pc:sldMkLst>
          <pc:docMk/>
          <pc:sldMk cId="3340070489" sldId="277"/>
        </pc:sldMkLst>
        <pc:spChg chg="mod or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" creationId="{8F70B007-F15D-4D66-48A6-F81BF60D20C2}"/>
          </ac:spMkLst>
        </pc:spChg>
        <pc:spChg chg="del mod ord">
          <ac:chgData name="Lajka Kristóf" userId="5e6963896e59b084" providerId="Windows Live" clId="Web-{073B8870-9D9D-4839-9E38-2DF8EF05A441}" dt="2024-12-09T17:46:04.297" v="591"/>
          <ac:spMkLst>
            <pc:docMk/>
            <pc:sldMk cId="3340070489" sldId="277"/>
            <ac:spMk id="3" creationId="{AEA1EDC4-9D07-C280-0BDE-F7231A0FBFFE}"/>
          </ac:spMkLst>
        </pc:spChg>
        <pc:spChg chg="add del">
          <ac:chgData name="Lajka Kristóf" userId="5e6963896e59b084" providerId="Windows Live" clId="Web-{073B8870-9D9D-4839-9E38-2DF8EF05A441}" dt="2024-12-09T17:46:43.015" v="595"/>
          <ac:spMkLst>
            <pc:docMk/>
            <pc:sldMk cId="3340070489" sldId="277"/>
            <ac:spMk id="5" creationId="{0A06862A-2F0B-CBF7-EA57-F00EC9FD265C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3" creationId="{FE5ECD52-6A23-4FF4-8C32-7B5DE9973ADA}"/>
          </ac:spMkLst>
        </pc:spChg>
        <pc:spChg chg="add del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19" creationId="{45624C63-3CCA-4EA6-B822-6E710A82062B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28" creationId="{1D73A963-D417-4FD9-851E-5E323F67D1BF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4" creationId="{2DCB6E42-3037-40F7-A351-6B952A870339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6" creationId="{5D4C4D9B-8464-4F80-A369-88E6980D4BA0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38" creationId="{D5BA1A12-370B-43EB-B7BC-87A24667ABA2}"/>
          </ac:spMkLst>
        </pc:spChg>
        <pc:spChg chg="add">
          <ac:chgData name="Lajka Kristóf" userId="5e6963896e59b084" providerId="Windows Live" clId="Web-{073B8870-9D9D-4839-9E38-2DF8EF05A441}" dt="2024-12-09T17:46:59.046" v="598"/>
          <ac:spMkLst>
            <pc:docMk/>
            <pc:sldMk cId="3340070489" sldId="277"/>
            <ac:spMk id="40" creationId="{95DBBBEB-F8DF-4794-86A8-BD884F7E6794}"/>
          </ac:spMkLst>
        </pc:spChg>
        <pc:picChg chg="add mod ord">
          <ac:chgData name="Lajka Kristóf" userId="5e6963896e59b084" providerId="Windows Live" clId="Web-{073B8870-9D9D-4839-9E38-2DF8EF05A441}" dt="2024-12-09T17:47:03.359" v="600" actId="1076"/>
          <ac:picMkLst>
            <pc:docMk/>
            <pc:sldMk cId="3340070489" sldId="277"/>
            <ac:picMk id="4" creationId="{45EDB47D-DE5C-F772-6B54-9211FA049BCE}"/>
          </ac:picMkLst>
        </pc:picChg>
        <pc:picChg chg="add mod">
          <ac:chgData name="Lajka Kristóf" userId="5e6963896e59b084" providerId="Windows Live" clId="Web-{073B8870-9D9D-4839-9E38-2DF8EF05A441}" dt="2024-12-09T17:47:06.171" v="602" actId="1076"/>
          <ac:picMkLst>
            <pc:docMk/>
            <pc:sldMk cId="3340070489" sldId="277"/>
            <ac:picMk id="6" creationId="{35546E5A-CE69-F7E2-FE7D-1250F6318AC0}"/>
          </ac:picMkLst>
        </pc:picChg>
        <pc:picChg chg="add del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9" creationId="{26E32CE1-D113-412E-9933-113646E21F5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1" creationId="{117B7C8B-175B-4009-808B-9F66FD108AB3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5" creationId="{5C3F2B96-5F34-41C9-8E37-A9CD279A4270}"/>
          </ac:picMkLst>
        </pc:picChg>
        <pc:picChg chg="add">
          <ac:chgData name="Lajka Kristóf" userId="5e6963896e59b084" providerId="Windows Live" clId="Web-{073B8870-9D9D-4839-9E38-2DF8EF05A441}" dt="2024-12-09T17:46:13.656" v="593"/>
          <ac:picMkLst>
            <pc:docMk/>
            <pc:sldMk cId="3340070489" sldId="277"/>
            <ac:picMk id="17" creationId="{9A4E02BF-4F0E-44E2-A489-075900B7866C}"/>
          </ac:picMkLst>
        </pc:picChg>
        <pc:picChg chg="add">
          <ac:chgData name="Lajka Kristóf" userId="5e6963896e59b084" providerId="Windows Live" clId="Web-{073B8870-9D9D-4839-9E38-2DF8EF05A441}" dt="2024-12-09T17:46:59.046" v="598"/>
          <ac:picMkLst>
            <pc:docMk/>
            <pc:sldMk cId="3340070489" sldId="277"/>
            <ac:picMk id="26" creationId="{B0C4B3D9-75AB-4AAB-B53A-4232B752D2F5}"/>
          </ac:picMkLst>
        </pc:picChg>
      </pc:sldChg>
      <pc:sldMasterChg chg="del delSldLayout">
        <pc:chgData name="Lajka Kristóf" userId="5e6963896e59b084" providerId="Windows Live" clId="Web-{073B8870-9D9D-4839-9E38-2DF8EF05A441}" dt="2024-12-09T17:40:41.173" v="145"/>
        <pc:sldMasterMkLst>
          <pc:docMk/>
          <pc:sldMasterMk cId="4149688324" sldId="2147483660"/>
        </pc:sldMasterMkLst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656780469" sldId="214748366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12846718" sldId="214748366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263820188" sldId="214748366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4032190" sldId="214748366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0408401" sldId="214748366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0595662" sldId="214748366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185685752" sldId="2147483667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922573899" sldId="2147483668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488917035" sldId="2147483669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1106951" sldId="2147483670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69248987" sldId="2147483671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1769033468" sldId="2147483672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4042153692" sldId="2147483673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349502616" sldId="2147483674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608990736" sldId="2147483675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3062386078" sldId="2147483676"/>
          </pc:sldLayoutMkLst>
        </pc:sldLayoutChg>
        <pc:sldLayoutChg chg="del">
          <pc:chgData name="Lajka Kristóf" userId="5e6963896e59b084" providerId="Windows Live" clId="Web-{073B8870-9D9D-4839-9E38-2DF8EF05A441}" dt="2024-12-09T17:40:41.173" v="145"/>
          <pc:sldLayoutMkLst>
            <pc:docMk/>
            <pc:sldMasterMk cId="4149688324" sldId="2147483660"/>
            <pc:sldLayoutMk cId="716441468" sldId="2147483677"/>
          </pc:sldLayoutMkLst>
        </pc:sldLayoutChg>
      </pc:sldMasterChg>
      <pc:sldMasterChg chg="add addSldLayout modSldLayout">
        <pc:chgData name="Lajka Kristóf" userId="5e6963896e59b084" providerId="Windows Live" clId="Web-{073B8870-9D9D-4839-9E38-2DF8EF05A441}" dt="2024-12-09T17:40:41.173" v="145"/>
        <pc:sldMasterMkLst>
          <pc:docMk/>
          <pc:sldMasterMk cId="3284418395" sldId="2147483678"/>
        </pc:sldMasterMkLst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373475999" sldId="214748367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089931405" sldId="214748368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028057607" sldId="214748368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42996233" sldId="214748368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8845819" sldId="214748368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700606299" sldId="214748368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769907808" sldId="2147483685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4121718559" sldId="2147483686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236756347" sldId="2147483687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667825064" sldId="2147483688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36195918" sldId="2147483689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719880332" sldId="2147483690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483213659" sldId="2147483691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3150404280" sldId="2147483692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2156788411" sldId="2147483693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909797944" sldId="2147483694"/>
          </pc:sldLayoutMkLst>
        </pc:sldLayoutChg>
        <pc:sldLayoutChg chg="add mod replId">
          <pc:chgData name="Lajka Kristóf" userId="5e6963896e59b084" providerId="Windows Live" clId="Web-{073B8870-9D9D-4839-9E38-2DF8EF05A441}" dt="2024-12-09T17:40:41.173" v="145"/>
          <pc:sldLayoutMkLst>
            <pc:docMk/>
            <pc:sldMasterMk cId="3284418395" sldId="2147483678"/>
            <pc:sldLayoutMk cId="1419102764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75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825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6195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98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213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4042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7884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7979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10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931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05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996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6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90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718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56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12/13/2024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18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 descr="A képen Grafika, embléma, Betűtípus, szöveg látható&#10;&#10;Automatikusan generált leírás">
            <a:extLst>
              <a:ext uri="{FF2B5EF4-FFF2-40B4-BE49-F238E27FC236}">
                <a16:creationId xmlns:a16="http://schemas.microsoft.com/office/drawing/2014/main" id="{4CCC6A47-3366-97F1-E5A9-1D7E5201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3246" b="1265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7AF77-30B3-248C-B6AF-3DA7752912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Tacos KFT.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D4C20F-123D-D2B9-9177-1765761C46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Lajka Kristóf, Váradi Ádám és Enyedi Sándor Projektmunkája</a:t>
            </a:r>
          </a:p>
        </p:txBody>
      </p:sp>
    </p:spTree>
    <p:extLst>
      <p:ext uri="{BB962C8B-B14F-4D97-AF65-F5344CB8AC3E}">
        <p14:creationId xmlns:p14="http://schemas.microsoft.com/office/powerpoint/2010/main" val="276749550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1C89C22-643B-7BB0-41D0-90D359CFC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 sz="3900"/>
              <a:t>Port-</a:t>
            </a:r>
            <a:r>
              <a:rPr lang="hu-HU" sz="3900" err="1"/>
              <a:t>security</a:t>
            </a:r>
            <a:r>
              <a:rPr lang="hu-HU" sz="3900"/>
              <a:t> a Webszerver felé</a:t>
            </a:r>
          </a:p>
        </p:txBody>
      </p:sp>
      <p:pic>
        <p:nvPicPr>
          <p:cNvPr id="4" name="Tartalom helye 3" descr="A képen szöveg, Betűtípus, képernyőkép, fehér látható&#10;&#10;Automatikusan generált leírás">
            <a:extLst>
              <a:ext uri="{FF2B5EF4-FFF2-40B4-BE49-F238E27FC236}">
                <a16:creationId xmlns:a16="http://schemas.microsoft.com/office/drawing/2014/main" id="{32ABE023-0A3A-0691-7948-21C8B62BBF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981" y="3555404"/>
            <a:ext cx="5449471" cy="1811773"/>
          </a:xfrm>
          <a:prstGeom prst="rect">
            <a:avLst/>
          </a:prstGeom>
          <a:effectLst/>
        </p:spPr>
      </p:pic>
      <p:pic>
        <p:nvPicPr>
          <p:cNvPr id="5" name="Kép 4" descr="A képen szöveg, diagram, kör, képernyőkép látható&#10;&#10;Automatikusan generált leírás">
            <a:extLst>
              <a:ext uri="{FF2B5EF4-FFF2-40B4-BE49-F238E27FC236}">
                <a16:creationId xmlns:a16="http://schemas.microsoft.com/office/drawing/2014/main" id="{F01AC7D0-DE81-52AA-0978-02F26BECB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4702" y="2527226"/>
            <a:ext cx="4503058" cy="3242202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2540976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12948-0142-3E06-0AD6-9CD0827A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HSRP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E3E8D5D8-96BA-2322-E5EC-0CF36C95F8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7" y="2591781"/>
            <a:ext cx="5369942" cy="2049926"/>
          </a:xfrm>
        </p:spPr>
      </p:pic>
      <p:pic>
        <p:nvPicPr>
          <p:cNvPr id="9" name="Picture 8" descr="A computer screen shot of a number">
            <a:extLst>
              <a:ext uri="{FF2B5EF4-FFF2-40B4-BE49-F238E27FC236}">
                <a16:creationId xmlns:a16="http://schemas.microsoft.com/office/drawing/2014/main" id="{26932762-2226-04CE-8F1E-733E04BAF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0359" y="2642581"/>
            <a:ext cx="5749248" cy="19381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987FC22-7588-E1A3-5358-3DA087A4E833}"/>
              </a:ext>
            </a:extLst>
          </p:cNvPr>
          <p:cNvSpPr txBox="1"/>
          <p:nvPr/>
        </p:nvSpPr>
        <p:spPr>
          <a:xfrm>
            <a:off x="963329" y="1842390"/>
            <a:ext cx="3358836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189C2-0C59-B446-197E-FE15E0A7973F}"/>
              </a:ext>
            </a:extLst>
          </p:cNvPr>
          <p:cNvSpPr txBox="1"/>
          <p:nvPr/>
        </p:nvSpPr>
        <p:spPr>
          <a:xfrm>
            <a:off x="7451345" y="1851824"/>
            <a:ext cx="2933323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hu-HU" sz="3200" dirty="0"/>
              <a:t>DeliveryR2</a:t>
            </a:r>
          </a:p>
        </p:txBody>
      </p:sp>
      <p:pic>
        <p:nvPicPr>
          <p:cNvPr id="3" name="Kép 2" descr="A képen szöveg, képernyőkép, Betűtípus, embléma látható&#10;&#10;Automatikusan generált leírás">
            <a:extLst>
              <a:ext uri="{FF2B5EF4-FFF2-40B4-BE49-F238E27FC236}">
                <a16:creationId xmlns:a16="http://schemas.microsoft.com/office/drawing/2014/main" id="{C37D69C8-EAE0-51B6-E141-4B21A936A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3955" y="1719580"/>
            <a:ext cx="169545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477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B882-08BF-D1D2-91B2-742A3C6D6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>
                <a:solidFill>
                  <a:srgbClr val="EBEBEB"/>
                </a:solidFill>
              </a:rPr>
              <a:t>SSH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7E1E84-5CD2-F4EA-B613-369956660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t="13217" r="-1" b="12253"/>
          <a:stretch/>
        </p:blipFill>
        <p:spPr>
          <a:xfrm>
            <a:off x="1" y="-5"/>
            <a:ext cx="12191695" cy="5020241"/>
          </a:xfrm>
          <a:custGeom>
            <a:avLst/>
            <a:gdLst/>
            <a:ahLst/>
            <a:cxnLst/>
            <a:rect l="l" t="t" r="r" b="b"/>
            <a:pathLst>
              <a:path w="12191695" h="5020241">
                <a:moveTo>
                  <a:pt x="0" y="0"/>
                </a:moveTo>
                <a:lnTo>
                  <a:pt x="12191695" y="0"/>
                </a:lnTo>
                <a:lnTo>
                  <a:pt x="12191695" y="4057991"/>
                </a:lnTo>
                <a:lnTo>
                  <a:pt x="11914945" y="4110187"/>
                </a:lnTo>
                <a:lnTo>
                  <a:pt x="11639412" y="4159931"/>
                </a:lnTo>
                <a:lnTo>
                  <a:pt x="11362661" y="4208624"/>
                </a:lnTo>
                <a:lnTo>
                  <a:pt x="11084690" y="4250310"/>
                </a:lnTo>
                <a:lnTo>
                  <a:pt x="10807939" y="4292347"/>
                </a:lnTo>
                <a:lnTo>
                  <a:pt x="10529968" y="4331582"/>
                </a:lnTo>
                <a:lnTo>
                  <a:pt x="10255655" y="4365211"/>
                </a:lnTo>
                <a:lnTo>
                  <a:pt x="9977684" y="4397089"/>
                </a:lnTo>
                <a:lnTo>
                  <a:pt x="9700933" y="4426165"/>
                </a:lnTo>
                <a:lnTo>
                  <a:pt x="9429058" y="4451387"/>
                </a:lnTo>
                <a:lnTo>
                  <a:pt x="9153526" y="4476609"/>
                </a:lnTo>
                <a:lnTo>
                  <a:pt x="8881651" y="4497628"/>
                </a:lnTo>
                <a:lnTo>
                  <a:pt x="8609776" y="4514092"/>
                </a:lnTo>
                <a:lnTo>
                  <a:pt x="8339121" y="4531258"/>
                </a:lnTo>
                <a:lnTo>
                  <a:pt x="8070903" y="4545620"/>
                </a:lnTo>
                <a:lnTo>
                  <a:pt x="7805124" y="4555779"/>
                </a:lnTo>
                <a:lnTo>
                  <a:pt x="7539345" y="4564537"/>
                </a:lnTo>
                <a:lnTo>
                  <a:pt x="7276005" y="4572944"/>
                </a:lnTo>
                <a:lnTo>
                  <a:pt x="7016322" y="4576798"/>
                </a:lnTo>
                <a:lnTo>
                  <a:pt x="6756639" y="4581001"/>
                </a:lnTo>
                <a:lnTo>
                  <a:pt x="6500613" y="4583103"/>
                </a:lnTo>
                <a:lnTo>
                  <a:pt x="6247026" y="4581001"/>
                </a:lnTo>
                <a:lnTo>
                  <a:pt x="5995877" y="4581001"/>
                </a:lnTo>
                <a:lnTo>
                  <a:pt x="5747167" y="4576798"/>
                </a:lnTo>
                <a:lnTo>
                  <a:pt x="5503333" y="4570492"/>
                </a:lnTo>
                <a:lnTo>
                  <a:pt x="5261938" y="4564537"/>
                </a:lnTo>
                <a:lnTo>
                  <a:pt x="5025418" y="4557881"/>
                </a:lnTo>
                <a:lnTo>
                  <a:pt x="4790118" y="4547722"/>
                </a:lnTo>
                <a:lnTo>
                  <a:pt x="4558477" y="4536862"/>
                </a:lnTo>
                <a:lnTo>
                  <a:pt x="4331710" y="4527054"/>
                </a:lnTo>
                <a:lnTo>
                  <a:pt x="3889152" y="4499379"/>
                </a:lnTo>
                <a:lnTo>
                  <a:pt x="3464881" y="4469954"/>
                </a:lnTo>
                <a:lnTo>
                  <a:pt x="3057678" y="4439126"/>
                </a:lnTo>
                <a:lnTo>
                  <a:pt x="2672421" y="4405147"/>
                </a:lnTo>
                <a:lnTo>
                  <a:pt x="2304232" y="4369765"/>
                </a:lnTo>
                <a:lnTo>
                  <a:pt x="1962864" y="4331582"/>
                </a:lnTo>
                <a:lnTo>
                  <a:pt x="1642223" y="4294099"/>
                </a:lnTo>
                <a:lnTo>
                  <a:pt x="1347183" y="4256616"/>
                </a:lnTo>
                <a:lnTo>
                  <a:pt x="1076528" y="4221235"/>
                </a:lnTo>
                <a:lnTo>
                  <a:pt x="836351" y="4187605"/>
                </a:lnTo>
                <a:lnTo>
                  <a:pt x="619339" y="4155727"/>
                </a:lnTo>
                <a:lnTo>
                  <a:pt x="436464" y="4129104"/>
                </a:lnTo>
                <a:lnTo>
                  <a:pt x="282848" y="4103881"/>
                </a:lnTo>
                <a:lnTo>
                  <a:pt x="71932" y="4067800"/>
                </a:lnTo>
                <a:lnTo>
                  <a:pt x="1" y="4055539"/>
                </a:lnTo>
                <a:lnTo>
                  <a:pt x="1" y="5020241"/>
                </a:lnTo>
                <a:lnTo>
                  <a:pt x="0" y="502024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0151133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Picture 30">
            <a:extLst>
              <a:ext uri="{FF2B5EF4-FFF2-40B4-BE49-F238E27FC236}">
                <a16:creationId xmlns:a16="http://schemas.microsoft.com/office/drawing/2014/main" id="{43D1E811-F82C-4FC0-8611-6CFC73FD961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55" name="Picture 32">
            <a:extLst>
              <a:ext uri="{FF2B5EF4-FFF2-40B4-BE49-F238E27FC236}">
                <a16:creationId xmlns:a16="http://schemas.microsoft.com/office/drawing/2014/main" id="{AAC6183A-13DD-465B-9338-4D7F5D523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56" name="Oval 34">
            <a:extLst>
              <a:ext uri="{FF2B5EF4-FFF2-40B4-BE49-F238E27FC236}">
                <a16:creationId xmlns:a16="http://schemas.microsoft.com/office/drawing/2014/main" id="{15BF20A1-7C3A-4BEC-BE35-8AA3E9F011C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57" name="Picture 36">
            <a:extLst>
              <a:ext uri="{FF2B5EF4-FFF2-40B4-BE49-F238E27FC236}">
                <a16:creationId xmlns:a16="http://schemas.microsoft.com/office/drawing/2014/main" id="{46D3BD4A-EBCB-4B8A-BA9C-A6927EB621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58" name="Picture 38">
            <a:extLst>
              <a:ext uri="{FF2B5EF4-FFF2-40B4-BE49-F238E27FC236}">
                <a16:creationId xmlns:a16="http://schemas.microsoft.com/office/drawing/2014/main" id="{F483E078-4237-4FFA-8437-F7E6C799F7B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59" name="Rectangle 40">
            <a:extLst>
              <a:ext uri="{FF2B5EF4-FFF2-40B4-BE49-F238E27FC236}">
                <a16:creationId xmlns:a16="http://schemas.microsoft.com/office/drawing/2014/main" id="{7FDEDC12-69DE-40B2-9801-E7FFEC7C17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A63DA1-BE40-126F-1A78-CA6ECA805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458" y="4542502"/>
            <a:ext cx="9186063" cy="118998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500"/>
              <a:t>WIFI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3D181-D9C4-120F-9C58-E2ABE5F43CE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542" r="1" b="1"/>
          <a:stretch/>
        </p:blipFill>
        <p:spPr>
          <a:xfrm>
            <a:off x="6389320" y="585652"/>
            <a:ext cx="5348086" cy="567102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  <p:pic>
        <p:nvPicPr>
          <p:cNvPr id="4" name="Kép 3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47E229D1-A975-7C67-59C7-A4A82D811DF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0087" y="636814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3961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9FED7-7549-BBFB-049A-392EEF9F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4165580" cy="1400530"/>
          </a:xfrm>
        </p:spPr>
        <p:txBody>
          <a:bodyPr>
            <a:normAutofit/>
          </a:bodyPr>
          <a:lstStyle/>
          <a:p>
            <a:r>
              <a:rPr lang="hu-HU"/>
              <a:t>WIFI Security</a:t>
            </a:r>
            <a:endParaRPr lang="hu-H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8D6A60-A25E-EB94-20D5-FD9416AA7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5589" y="758647"/>
            <a:ext cx="4710739" cy="2162555"/>
          </a:xfrm>
          <a:prstGeom prst="rect">
            <a:avLst/>
          </a:prstGeom>
          <a:effectLst/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8D77B6-AE9E-A457-6F68-CDACA5FC89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900" y="3081474"/>
            <a:ext cx="5449471" cy="2765606"/>
          </a:xfrm>
          <a:prstGeom prst="rect">
            <a:avLst/>
          </a:prstGeom>
          <a:effectLst/>
        </p:spPr>
      </p:pic>
      <p:pic>
        <p:nvPicPr>
          <p:cNvPr id="3" name="Kép 2" descr="A képen szöveg, kör, képernyőkép, Acélkék látható&#10;&#10;Automatikusan generált leírás">
            <a:extLst>
              <a:ext uri="{FF2B5EF4-FFF2-40B4-BE49-F238E27FC236}">
                <a16:creationId xmlns:a16="http://schemas.microsoft.com/office/drawing/2014/main" id="{3BEA20A7-2022-2159-5F84-6E63B40AAC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513" y="3086100"/>
            <a:ext cx="469582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0968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16CBBC-1215-839B-C529-40AFF1DB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Etherchannel</a:t>
            </a:r>
          </a:p>
        </p:txBody>
      </p:sp>
      <p:pic>
        <p:nvPicPr>
          <p:cNvPr id="4" name="Tartalom helye 3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8F51012D-93CF-6638-A16C-EC585B8CA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7594" y="1849419"/>
            <a:ext cx="4676775" cy="2590800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61CDD4A-897E-440E-CB45-70C89985EE10}"/>
              </a:ext>
            </a:extLst>
          </p:cNvPr>
          <p:cNvSpPr txBox="1"/>
          <p:nvPr/>
        </p:nvSpPr>
        <p:spPr>
          <a:xfrm>
            <a:off x="1254578" y="46863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err="1"/>
              <a:t>Delivery</a:t>
            </a:r>
            <a:r>
              <a:rPr lang="hu-HU" dirty="0"/>
              <a:t> SW1</a:t>
            </a:r>
          </a:p>
        </p:txBody>
      </p:sp>
      <p:pic>
        <p:nvPicPr>
          <p:cNvPr id="6" name="Kép 5" descr="A képen szöveg, képernyőkép, Betűtípus, szám látható&#10;&#10;Automatikusan generált leírás">
            <a:extLst>
              <a:ext uri="{FF2B5EF4-FFF2-40B4-BE49-F238E27FC236}">
                <a16:creationId xmlns:a16="http://schemas.microsoft.com/office/drawing/2014/main" id="{F554DD30-6FD6-D479-FB9F-AA02FDB21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8357" y="1891393"/>
            <a:ext cx="4791075" cy="255270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76F60A54-300A-ACA9-6AC4-80133601EA2C}"/>
              </a:ext>
            </a:extLst>
          </p:cNvPr>
          <p:cNvSpPr txBox="1"/>
          <p:nvPr/>
        </p:nvSpPr>
        <p:spPr>
          <a:xfrm>
            <a:off x="8012431" y="4683578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DeliverySW2</a:t>
            </a:r>
          </a:p>
        </p:txBody>
      </p:sp>
      <p:pic>
        <p:nvPicPr>
          <p:cNvPr id="3" name="Kép 2" descr="A képen szöveg, képernyőkép, Betűtípus, Párhuzamos látható&#10;&#10;Automatikusan generált leírás">
            <a:extLst>
              <a:ext uri="{FF2B5EF4-FFF2-40B4-BE49-F238E27FC236}">
                <a16:creationId xmlns:a16="http://schemas.microsoft.com/office/drawing/2014/main" id="{769B80BB-E0EE-4FA4-6557-A59E5830C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112" y="1371600"/>
            <a:ext cx="1485387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11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Trello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260157"/>
            <a:ext cx="10631489" cy="5171777"/>
          </a:xfrm>
        </p:spPr>
      </p:pic>
    </p:spTree>
    <p:extLst>
      <p:ext uri="{BB962C8B-B14F-4D97-AF65-F5344CB8AC3E}">
        <p14:creationId xmlns:p14="http://schemas.microsoft.com/office/powerpoint/2010/main" val="2613492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 smtClean="0"/>
              <a:t>Github</a:t>
            </a:r>
            <a:r>
              <a:rPr lang="hu-HU" dirty="0" smtClean="0"/>
              <a:t> használata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21" y="1390787"/>
            <a:ext cx="10437079" cy="5050024"/>
          </a:xfrm>
        </p:spPr>
      </p:pic>
    </p:spTree>
    <p:extLst>
      <p:ext uri="{BB962C8B-B14F-4D97-AF65-F5344CB8AC3E}">
        <p14:creationId xmlns:p14="http://schemas.microsoft.com/office/powerpoint/2010/main" val="18546459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Segítségkérés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ChatGPT</a:t>
            </a:r>
            <a:r>
              <a:rPr lang="hu-HU" dirty="0" smtClean="0"/>
              <a:t> Open AI</a:t>
            </a:r>
          </a:p>
          <a:p>
            <a:r>
              <a:rPr lang="hu-HU" dirty="0" smtClean="0"/>
              <a:t>Tanárúr segítsége</a:t>
            </a:r>
          </a:p>
          <a:p>
            <a:r>
              <a:rPr lang="hu-HU" dirty="0" smtClean="0"/>
              <a:t>Különböző weboldalak által adott hasznos információk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4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Nehézségek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HSRP beállítása</a:t>
            </a:r>
          </a:p>
          <a:p>
            <a:r>
              <a:rPr lang="hu-HU" dirty="0" smtClean="0"/>
              <a:t>IPv6 beállítása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213128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364530"/>
              </p:ext>
            </p:extLst>
          </p:nvPr>
        </p:nvGraphicFramePr>
        <p:xfrm>
          <a:off x="1027611" y="3445448"/>
          <a:ext cx="1021515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05051">
                  <a:extLst>
                    <a:ext uri="{9D8B030D-6E8A-4147-A177-3AD203B41FA5}">
                      <a16:colId xmlns:a16="http://schemas.microsoft.com/office/drawing/2014/main" val="813460602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116787683"/>
                    </a:ext>
                  </a:extLst>
                </a:gridCol>
                <a:gridCol w="3405051">
                  <a:extLst>
                    <a:ext uri="{9D8B030D-6E8A-4147-A177-3AD203B41FA5}">
                      <a16:colId xmlns:a16="http://schemas.microsoft.com/office/drawing/2014/main" val="26700744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Lajka Kristóf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Váradi Ádám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Enyedi</a:t>
                      </a:r>
                      <a:r>
                        <a:rPr lang="hu-HU" baseline="0" dirty="0" smtClean="0"/>
                        <a:t> Sándor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3294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 topológia kialakítása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A topológia kialakítás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OSPF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424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IPv4/IPv6</a:t>
                      </a:r>
                      <a:r>
                        <a:rPr lang="hu-HU" baseline="0" dirty="0" smtClean="0"/>
                        <a:t>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VLAN-ok és forgalomirányítás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Prezentáció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7530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VLAN-ok és forgalomirányítás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NAT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Dokumentálás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6792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ACL beállítás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SSH konfigurálás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6496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HSRP beállítás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IPv4/IPv6 címzés</a:t>
                      </a:r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hu-H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739769"/>
                  </a:ext>
                </a:extLst>
              </a:tr>
            </a:tbl>
          </a:graphicData>
        </a:graphic>
      </p:graphicFrame>
      <p:sp>
        <p:nvSpPr>
          <p:cNvPr id="5" name="Szövegdoboz 4"/>
          <p:cNvSpPr txBox="1"/>
          <p:nvPr/>
        </p:nvSpPr>
        <p:spPr>
          <a:xfrm>
            <a:off x="3500846" y="1236617"/>
            <a:ext cx="48878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4000" dirty="0" smtClean="0"/>
              <a:t>Feladat elosztások:</a:t>
            </a:r>
            <a:endParaRPr lang="hu-HU" sz="4000" dirty="0"/>
          </a:p>
        </p:txBody>
      </p:sp>
    </p:spTree>
    <p:extLst>
      <p:ext uri="{BB962C8B-B14F-4D97-AF65-F5344CB8AC3E}">
        <p14:creationId xmlns:p14="http://schemas.microsoft.com/office/powerpoint/2010/main" val="88557412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804002F-AA49-383E-62E5-209DA4191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Tesztelések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B47C6EC-371E-FBEB-5ABF-0010B3C7FF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7153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ED38882-1869-61D0-EE85-ED4502E0B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10407602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ACL</a:t>
            </a:r>
          </a:p>
        </p:txBody>
      </p:sp>
      <p:pic>
        <p:nvPicPr>
          <p:cNvPr id="6" name="Tartalom helye 5">
            <a:extLst>
              <a:ext uri="{FF2B5EF4-FFF2-40B4-BE49-F238E27FC236}">
                <a16:creationId xmlns:a16="http://schemas.microsoft.com/office/drawing/2014/main" id="{38940B46-06A4-6EC9-4ED3-FF44C92B24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54177" y="2486324"/>
            <a:ext cx="5302250" cy="666750"/>
          </a:xfr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94F552DB-9DC0-0910-666C-77BC0E693B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9422" y="569912"/>
            <a:ext cx="6162675" cy="739775"/>
          </a:xfrm>
          <a:prstGeom prst="rect">
            <a:avLst/>
          </a:prstGeom>
        </p:spPr>
      </p:pic>
      <p:pic>
        <p:nvPicPr>
          <p:cNvPr id="8" name="Kép 7" descr="A képen szöveg, Betűtípus, fehér, nyugta látható&#10;&#10;Automatikusan generált leírás">
            <a:extLst>
              <a:ext uri="{FF2B5EF4-FFF2-40B4-BE49-F238E27FC236}">
                <a16:creationId xmlns:a16="http://schemas.microsoft.com/office/drawing/2014/main" id="{BE06EF38-B4BE-847B-F04C-86736F1263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763" y="2439353"/>
            <a:ext cx="6420485" cy="749935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BC4B287C-5DAC-DD05-F62D-E8D65DAC30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000" y="575310"/>
            <a:ext cx="5191760" cy="657860"/>
          </a:xfrm>
          <a:prstGeom prst="rect">
            <a:avLst/>
          </a:prstGeom>
        </p:spPr>
      </p:pic>
      <p:sp>
        <p:nvSpPr>
          <p:cNvPr id="10" name="Szövegdoboz 9">
            <a:extLst>
              <a:ext uri="{FF2B5EF4-FFF2-40B4-BE49-F238E27FC236}">
                <a16:creationId xmlns:a16="http://schemas.microsoft.com/office/drawing/2014/main" id="{B19B9E74-A0A8-D254-97E1-2B662B0A10CE}"/>
              </a:ext>
            </a:extLst>
          </p:cNvPr>
          <p:cNvSpPr txBox="1"/>
          <p:nvPr/>
        </p:nvSpPr>
        <p:spPr>
          <a:xfrm>
            <a:off x="635000" y="15748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DeliveryR1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D9C616B7-823F-D0DB-AD4C-ABB881117D32}"/>
              </a:ext>
            </a:extLst>
          </p:cNvPr>
          <p:cNvSpPr txBox="1"/>
          <p:nvPr/>
        </p:nvSpPr>
        <p:spPr>
          <a:xfrm>
            <a:off x="7007860" y="155956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DeliveryR2</a:t>
            </a: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164443B-8AE6-626F-5D9A-0BCC4B694EA9}"/>
              </a:ext>
            </a:extLst>
          </p:cNvPr>
          <p:cNvSpPr txBox="1"/>
          <p:nvPr/>
        </p:nvSpPr>
        <p:spPr>
          <a:xfrm>
            <a:off x="1290320" y="338328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/>
              <a:t>Center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29C38240-1003-C6BF-6C01-F2454510A908}"/>
              </a:ext>
            </a:extLst>
          </p:cNvPr>
          <p:cNvSpPr txBox="1"/>
          <p:nvPr/>
        </p:nvSpPr>
        <p:spPr>
          <a:xfrm>
            <a:off x="7747000" y="35052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hu-HU" dirty="0" err="1"/>
              <a:t>ConR</a:t>
            </a:r>
          </a:p>
        </p:txBody>
      </p:sp>
    </p:spTree>
    <p:extLst>
      <p:ext uri="{BB962C8B-B14F-4D97-AF65-F5344CB8AC3E}">
        <p14:creationId xmlns:p14="http://schemas.microsoft.com/office/powerpoint/2010/main" val="13480465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DDA17D0-AE6D-499C-599E-38D6F6383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Pingelések</a:t>
            </a:r>
          </a:p>
        </p:txBody>
      </p:sp>
      <p:pic>
        <p:nvPicPr>
          <p:cNvPr id="4" name="Tartalom helye 3" descr="A képen szöveg, képernyőkép, Betűtípus, tervezés látható&#10;&#10;Automatikusan generált leírás">
            <a:extLst>
              <a:ext uri="{FF2B5EF4-FFF2-40B4-BE49-F238E27FC236}">
                <a16:creationId xmlns:a16="http://schemas.microsoft.com/office/drawing/2014/main" id="{C7024BAB-7B2A-F7F6-79DF-F1EFEB3683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38707" y="-2922"/>
            <a:ext cx="4857750" cy="2124075"/>
          </a:xfr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5552F42-51B1-EB6C-EFB5-C91C770312BE}"/>
              </a:ext>
            </a:extLst>
          </p:cNvPr>
          <p:cNvSpPr txBox="1"/>
          <p:nvPr/>
        </p:nvSpPr>
        <p:spPr>
          <a:xfrm>
            <a:off x="8392885" y="2247900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 smtClean="0"/>
              <a:t>Belső </a:t>
            </a:r>
            <a:r>
              <a:rPr lang="hu-HU" dirty="0" err="1"/>
              <a:t>ping</a:t>
            </a:r>
            <a:endParaRPr lang="hu-HU" dirty="0"/>
          </a:p>
        </p:txBody>
      </p:sp>
      <p:pic>
        <p:nvPicPr>
          <p:cNvPr id="6" name="Kép 5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67E1474F-EFF8-0806-A0C0-2B0A9F074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504" y="1849211"/>
            <a:ext cx="5591175" cy="2114550"/>
          </a:xfrm>
          <a:prstGeom prst="rect">
            <a:avLst/>
          </a:prstGeom>
        </p:spPr>
      </p:pic>
      <p:sp>
        <p:nvSpPr>
          <p:cNvPr id="7" name="Szövegdoboz 6">
            <a:extLst>
              <a:ext uri="{FF2B5EF4-FFF2-40B4-BE49-F238E27FC236}">
                <a16:creationId xmlns:a16="http://schemas.microsoft.com/office/drawing/2014/main" id="{D9C922F4-7BCB-B0E1-B623-7AD1C3EC51F1}"/>
              </a:ext>
            </a:extLst>
          </p:cNvPr>
          <p:cNvSpPr txBox="1"/>
          <p:nvPr/>
        </p:nvSpPr>
        <p:spPr>
          <a:xfrm>
            <a:off x="310242" y="418555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Külső </a:t>
            </a:r>
            <a:r>
              <a:rPr lang="hu-HU" dirty="0" err="1"/>
              <a:t>ping</a:t>
            </a:r>
          </a:p>
        </p:txBody>
      </p:sp>
      <p:pic>
        <p:nvPicPr>
          <p:cNvPr id="8" name="Kép 7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047AAA7C-B3CF-3A1C-3D4C-98D2E83A7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801" y="4189639"/>
            <a:ext cx="4924425" cy="2114550"/>
          </a:xfrm>
          <a:prstGeom prst="rect">
            <a:avLst/>
          </a:prstGeom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F85E2508-6E72-60A8-E687-155C9A0D1C24}"/>
              </a:ext>
            </a:extLst>
          </p:cNvPr>
          <p:cNvSpPr txBox="1"/>
          <p:nvPr/>
        </p:nvSpPr>
        <p:spPr>
          <a:xfrm>
            <a:off x="8191500" y="6300107"/>
            <a:ext cx="274320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hu-HU" dirty="0"/>
              <a:t>Szerver </a:t>
            </a:r>
            <a:r>
              <a:rPr lang="hu-HU" dirty="0" err="1"/>
              <a:t>ping</a:t>
            </a:r>
          </a:p>
        </p:txBody>
      </p:sp>
    </p:spTree>
    <p:extLst>
      <p:ext uri="{BB962C8B-B14F-4D97-AF65-F5344CB8AC3E}">
        <p14:creationId xmlns:p14="http://schemas.microsoft.com/office/powerpoint/2010/main" val="30926473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46FD74-C76F-1565-48AF-914D398B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Trace</a:t>
            </a:r>
            <a:r>
              <a:rPr lang="hu-HU" dirty="0"/>
              <a:t> </a:t>
            </a:r>
            <a:r>
              <a:rPr lang="hu-HU" dirty="0" err="1"/>
              <a:t>route</a:t>
            </a:r>
          </a:p>
        </p:txBody>
      </p:sp>
      <p:pic>
        <p:nvPicPr>
          <p:cNvPr id="5" name="Kép 4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809FD592-5568-4799-4DB9-16E85A7FD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5279" y="2363107"/>
            <a:ext cx="6728460" cy="213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3690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603C1FDD-3EB9-4E32-AAFF-F0872E904A7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0C4B3D9-75AB-4AAB-B53A-4232B752D2F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8" name="Oval 27">
            <a:extLst>
              <a:ext uri="{FF2B5EF4-FFF2-40B4-BE49-F238E27FC236}">
                <a16:creationId xmlns:a16="http://schemas.microsoft.com/office/drawing/2014/main" id="{1D73A963-D417-4FD9-851E-5E323F67D1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72E40AAF-9C56-4002-B55E-6A255814861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CF4F217F-0736-44C0-9047-DD52FCA2F2A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2DCB6E42-3037-40F7-A351-6B952A87033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F70B007-F15D-4D66-48A6-F81BF60D2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0623" y="1447800"/>
            <a:ext cx="3333676" cy="309698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NAT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4C4D9B-8464-4F80-A369-88E6980D4BA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157124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1">
            <a:extLst>
              <a:ext uri="{FF2B5EF4-FFF2-40B4-BE49-F238E27FC236}">
                <a16:creationId xmlns:a16="http://schemas.microsoft.com/office/drawing/2014/main" id="{D5BA1A12-370B-43EB-B7BC-87A24667AB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5">
            <a:extLst>
              <a:ext uri="{FF2B5EF4-FFF2-40B4-BE49-F238E27FC236}">
                <a16:creationId xmlns:a16="http://schemas.microsoft.com/office/drawing/2014/main" id="{95DBBBEB-F8DF-4794-86A8-BD884F7E67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5400000" flipH="1">
            <a:off x="3708596" y="2756642"/>
            <a:ext cx="6858000" cy="1344715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pic>
        <p:nvPicPr>
          <p:cNvPr id="4" name="Tartalom helye 3" descr="A képen szöveg, képernyőkép, Betűtípus látható&#10;&#10;Automatikusan generált leírás">
            <a:extLst>
              <a:ext uri="{FF2B5EF4-FFF2-40B4-BE49-F238E27FC236}">
                <a16:creationId xmlns:a16="http://schemas.microsoft.com/office/drawing/2014/main" id="{45EDB47D-DE5C-F772-6B54-9211FA049B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rcRect r="1836" b="-2"/>
          <a:stretch/>
        </p:blipFill>
        <p:spPr>
          <a:xfrm>
            <a:off x="299112" y="364670"/>
            <a:ext cx="6960144" cy="3475094"/>
          </a:xfrm>
          <a:prstGeom prst="rect">
            <a:avLst/>
          </a:prstGeom>
          <a:effectLst/>
        </p:spPr>
      </p:pic>
      <p:pic>
        <p:nvPicPr>
          <p:cNvPr id="6" name="Kép 5" descr="A képen szöveg, Betűtípus, sor, képernyőkép látható&#10;&#10;Automatikusan generált leírás">
            <a:extLst>
              <a:ext uri="{FF2B5EF4-FFF2-40B4-BE49-F238E27FC236}">
                <a16:creationId xmlns:a16="http://schemas.microsoft.com/office/drawing/2014/main" id="{35546E5A-CE69-F7E2-FE7D-1250F6318AC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5511" y="5250994"/>
            <a:ext cx="9253347" cy="1097055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400704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83DE72-A24C-6766-2A0D-3AE12DD58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0694" y="3093277"/>
            <a:ext cx="11034353" cy="933147"/>
          </a:xfrm>
        </p:spPr>
        <p:txBody>
          <a:bodyPr/>
          <a:lstStyle/>
          <a:p>
            <a:r>
              <a:rPr lang="hu-HU" dirty="0"/>
              <a:t>Köszönjük a figyelmet!</a:t>
            </a:r>
          </a:p>
        </p:txBody>
      </p:sp>
    </p:spTree>
    <p:extLst>
      <p:ext uri="{BB962C8B-B14F-4D97-AF65-F5344CB8AC3E}">
        <p14:creationId xmlns:p14="http://schemas.microsoft.com/office/powerpoint/2010/main" val="10469542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B42653A-00F8-40F8-9BAA-AFDE65366F6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D85582E-5C24-4E50-94D0-EBDFCAF82A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Freeform 16">
            <a:extLst>
              <a:ext uri="{FF2B5EF4-FFF2-40B4-BE49-F238E27FC236}">
                <a16:creationId xmlns:a16="http://schemas.microsoft.com/office/drawing/2014/main" id="{D2CF7175-D926-4ED8-BF71-C9046B886DB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753695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9" name="Freeform 5">
            <a:extLst>
              <a:ext uri="{FF2B5EF4-FFF2-40B4-BE49-F238E27FC236}">
                <a16:creationId xmlns:a16="http://schemas.microsoft.com/office/drawing/2014/main" id="{CE21D3E3-E417-4B15-9ACE-327E9B12B4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4055532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6FE33-0449-62A0-5900-09C992BB9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854346"/>
            <a:ext cx="9149350" cy="86802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/>
              <a:t>Topológia</a:t>
            </a:r>
          </a:p>
        </p:txBody>
      </p:sp>
      <p:pic>
        <p:nvPicPr>
          <p:cNvPr id="6" name="Tartalom helye 5" descr="A képen diagram, kör, térkép látható&#10;&#10;Automatikusan generált leírás">
            <a:extLst>
              <a:ext uri="{FF2B5EF4-FFF2-40B4-BE49-F238E27FC236}">
                <a16:creationId xmlns:a16="http://schemas.microsoft.com/office/drawing/2014/main" id="{A2AD99EF-3E5A-B136-974C-CDD6DBB0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35458" y="640081"/>
            <a:ext cx="8778250" cy="329184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5639775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1E3F4E1-B084-4FFF-9627-13782BE0BE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6AD40C-266C-4A97-150C-152951D17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855" y="1447800"/>
            <a:ext cx="3108626" cy="4572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>
                <a:solidFill>
                  <a:srgbClr val="EBEBEB"/>
                </a:solidFill>
              </a:rPr>
              <a:t>IPv4</a:t>
            </a:r>
            <a:r>
              <a:rPr lang="en-US" sz="32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/IPV6 tábla</a:t>
            </a:r>
            <a:endParaRPr lang="en-US" sz="3200" b="0" i="0" kern="1200">
              <a:solidFill>
                <a:srgbClr val="EBEBEB"/>
              </a:solidFill>
              <a:latin typeface="+mj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F8051AB-C2F8-461F-812A-3E588621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61310" y="0"/>
            <a:ext cx="8030690" cy="6858000"/>
          </a:xfrm>
          <a:custGeom>
            <a:avLst/>
            <a:gdLst>
              <a:gd name="connsiteX0" fmla="*/ 1176 w 8030690"/>
              <a:gd name="connsiteY0" fmla="*/ 0 h 6858000"/>
              <a:gd name="connsiteX1" fmla="*/ 1344715 w 8030690"/>
              <a:gd name="connsiteY1" fmla="*/ 0 h 6858000"/>
              <a:gd name="connsiteX2" fmla="*/ 1344715 w 8030690"/>
              <a:gd name="connsiteY2" fmla="*/ 0 h 6858000"/>
              <a:gd name="connsiteX3" fmla="*/ 8030690 w 8030690"/>
              <a:gd name="connsiteY3" fmla="*/ 0 h 6858000"/>
              <a:gd name="connsiteX4" fmla="*/ 8030690 w 8030690"/>
              <a:gd name="connsiteY4" fmla="*/ 6858000 h 6858000"/>
              <a:gd name="connsiteX5" fmla="*/ 477746 w 8030690"/>
              <a:gd name="connsiteY5" fmla="*/ 6858000 h 6858000"/>
              <a:gd name="connsiteX6" fmla="*/ 477746 w 8030690"/>
              <a:gd name="connsiteY6" fmla="*/ 6858000 h 6858000"/>
              <a:gd name="connsiteX7" fmla="*/ 0 w 8030690"/>
              <a:gd name="connsiteY7" fmla="*/ 6858000 h 6858000"/>
              <a:gd name="connsiteX8" fmla="*/ 5883 w 8030690"/>
              <a:gd name="connsiteY8" fmla="*/ 6817538 h 6858000"/>
              <a:gd name="connsiteX9" fmla="*/ 23196 w 8030690"/>
              <a:gd name="connsiteY9" fmla="*/ 6698894 h 6858000"/>
              <a:gd name="connsiteX10" fmla="*/ 35298 w 8030690"/>
              <a:gd name="connsiteY10" fmla="*/ 6612483 h 6858000"/>
              <a:gd name="connsiteX11" fmla="*/ 48073 w 8030690"/>
              <a:gd name="connsiteY11" fmla="*/ 6509613 h 6858000"/>
              <a:gd name="connsiteX12" fmla="*/ 63369 w 8030690"/>
              <a:gd name="connsiteY12" fmla="*/ 6387541 h 6858000"/>
              <a:gd name="connsiteX13" fmla="*/ 79506 w 8030690"/>
              <a:gd name="connsiteY13" fmla="*/ 6252438 h 6858000"/>
              <a:gd name="connsiteX14" fmla="*/ 96483 w 8030690"/>
              <a:gd name="connsiteY14" fmla="*/ 6100191 h 6858000"/>
              <a:gd name="connsiteX15" fmla="*/ 114468 w 8030690"/>
              <a:gd name="connsiteY15" fmla="*/ 5934227 h 6858000"/>
              <a:gd name="connsiteX16" fmla="*/ 132454 w 8030690"/>
              <a:gd name="connsiteY16" fmla="*/ 5753862 h 6858000"/>
              <a:gd name="connsiteX17" fmla="*/ 150775 w 8030690"/>
              <a:gd name="connsiteY17" fmla="*/ 5561838 h 6858000"/>
              <a:gd name="connsiteX18" fmla="*/ 167752 w 8030690"/>
              <a:gd name="connsiteY18" fmla="*/ 5354726 h 6858000"/>
              <a:gd name="connsiteX19" fmla="*/ 184057 w 8030690"/>
              <a:gd name="connsiteY19" fmla="*/ 5138013 h 6858000"/>
              <a:gd name="connsiteX20" fmla="*/ 198849 w 8030690"/>
              <a:gd name="connsiteY20" fmla="*/ 4908956 h 6858000"/>
              <a:gd name="connsiteX21" fmla="*/ 212968 w 8030690"/>
              <a:gd name="connsiteY21" fmla="*/ 4670298 h 6858000"/>
              <a:gd name="connsiteX22" fmla="*/ 226248 w 8030690"/>
              <a:gd name="connsiteY22" fmla="*/ 4421352 h 6858000"/>
              <a:gd name="connsiteX23" fmla="*/ 230954 w 8030690"/>
              <a:gd name="connsiteY23" fmla="*/ 4293793 h 6858000"/>
              <a:gd name="connsiteX24" fmla="*/ 236165 w 8030690"/>
              <a:gd name="connsiteY24" fmla="*/ 4163491 h 6858000"/>
              <a:gd name="connsiteX25" fmla="*/ 241039 w 8030690"/>
              <a:gd name="connsiteY25" fmla="*/ 4031132 h 6858000"/>
              <a:gd name="connsiteX26" fmla="*/ 244233 w 8030690"/>
              <a:gd name="connsiteY26" fmla="*/ 3898087 h 6858000"/>
              <a:gd name="connsiteX27" fmla="*/ 247091 w 8030690"/>
              <a:gd name="connsiteY27" fmla="*/ 3762298 h 6858000"/>
              <a:gd name="connsiteX28" fmla="*/ 250116 w 8030690"/>
              <a:gd name="connsiteY28" fmla="*/ 3625138 h 6858000"/>
              <a:gd name="connsiteX29" fmla="*/ 252133 w 8030690"/>
              <a:gd name="connsiteY29" fmla="*/ 3485235 h 6858000"/>
              <a:gd name="connsiteX30" fmla="*/ 252133 w 8030690"/>
              <a:gd name="connsiteY30" fmla="*/ 3343960 h 6858000"/>
              <a:gd name="connsiteX31" fmla="*/ 253142 w 8030690"/>
              <a:gd name="connsiteY31" fmla="*/ 3201314 h 6858000"/>
              <a:gd name="connsiteX32" fmla="*/ 252133 w 8030690"/>
              <a:gd name="connsiteY32" fmla="*/ 3057296 h 6858000"/>
              <a:gd name="connsiteX33" fmla="*/ 250116 w 8030690"/>
              <a:gd name="connsiteY33" fmla="*/ 2911221 h 6858000"/>
              <a:gd name="connsiteX34" fmla="*/ 248267 w 8030690"/>
              <a:gd name="connsiteY34" fmla="*/ 2765145 h 6858000"/>
              <a:gd name="connsiteX35" fmla="*/ 244233 w 8030690"/>
              <a:gd name="connsiteY35" fmla="*/ 2617013 h 6858000"/>
              <a:gd name="connsiteX36" fmla="*/ 240031 w 8030690"/>
              <a:gd name="connsiteY36" fmla="*/ 2467508 h 6858000"/>
              <a:gd name="connsiteX37" fmla="*/ 235156 w 8030690"/>
              <a:gd name="connsiteY37" fmla="*/ 2318004 h 6858000"/>
              <a:gd name="connsiteX38" fmla="*/ 228265 w 8030690"/>
              <a:gd name="connsiteY38" fmla="*/ 2167128 h 6858000"/>
              <a:gd name="connsiteX39" fmla="*/ 220028 w 8030690"/>
              <a:gd name="connsiteY39" fmla="*/ 2014880 h 6858000"/>
              <a:gd name="connsiteX40" fmla="*/ 212128 w 8030690"/>
              <a:gd name="connsiteY40" fmla="*/ 1861947 h 6858000"/>
              <a:gd name="connsiteX41" fmla="*/ 202043 w 8030690"/>
              <a:gd name="connsiteY41" fmla="*/ 1709013 h 6858000"/>
              <a:gd name="connsiteX42" fmla="*/ 189940 w 8030690"/>
              <a:gd name="connsiteY42" fmla="*/ 1554023 h 6858000"/>
              <a:gd name="connsiteX43" fmla="*/ 177838 w 8030690"/>
              <a:gd name="connsiteY43" fmla="*/ 1401089 h 6858000"/>
              <a:gd name="connsiteX44" fmla="*/ 163886 w 8030690"/>
              <a:gd name="connsiteY44" fmla="*/ 1245413 h 6858000"/>
              <a:gd name="connsiteX45" fmla="*/ 148590 w 8030690"/>
              <a:gd name="connsiteY45" fmla="*/ 1089050 h 6858000"/>
              <a:gd name="connsiteX46" fmla="*/ 132454 w 8030690"/>
              <a:gd name="connsiteY46" fmla="*/ 934745 h 6858000"/>
              <a:gd name="connsiteX47" fmla="*/ 113628 w 8030690"/>
              <a:gd name="connsiteY47" fmla="*/ 778383 h 6858000"/>
              <a:gd name="connsiteX48" fmla="*/ 93457 w 8030690"/>
              <a:gd name="connsiteY48" fmla="*/ 622706 h 6858000"/>
              <a:gd name="connsiteX49" fmla="*/ 73454 w 8030690"/>
              <a:gd name="connsiteY49" fmla="*/ 466344 h 6858000"/>
              <a:gd name="connsiteX50" fmla="*/ 50090 w 8030690"/>
              <a:gd name="connsiteY50" fmla="*/ 310667 h 6858000"/>
              <a:gd name="connsiteX51" fmla="*/ 26222 w 8030690"/>
              <a:gd name="connsiteY51" fmla="*/ 15567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8030690" h="6858000">
                <a:moveTo>
                  <a:pt x="1176" y="0"/>
                </a:moveTo>
                <a:lnTo>
                  <a:pt x="1344715" y="0"/>
                </a:lnTo>
                <a:lnTo>
                  <a:pt x="1344715" y="0"/>
                </a:lnTo>
                <a:lnTo>
                  <a:pt x="8030690" y="0"/>
                </a:lnTo>
                <a:lnTo>
                  <a:pt x="8030690" y="6858000"/>
                </a:lnTo>
                <a:lnTo>
                  <a:pt x="477746" y="6858000"/>
                </a:lnTo>
                <a:lnTo>
                  <a:pt x="477746" y="6858000"/>
                </a:lnTo>
                <a:lnTo>
                  <a:pt x="0" y="6858000"/>
                </a:lnTo>
                <a:lnTo>
                  <a:pt x="5883" y="6817538"/>
                </a:lnTo>
                <a:lnTo>
                  <a:pt x="23196" y="6698894"/>
                </a:lnTo>
                <a:lnTo>
                  <a:pt x="35298" y="6612483"/>
                </a:lnTo>
                <a:lnTo>
                  <a:pt x="48073" y="6509613"/>
                </a:lnTo>
                <a:lnTo>
                  <a:pt x="63369" y="6387541"/>
                </a:lnTo>
                <a:lnTo>
                  <a:pt x="79506" y="6252438"/>
                </a:lnTo>
                <a:lnTo>
                  <a:pt x="96483" y="6100191"/>
                </a:lnTo>
                <a:lnTo>
                  <a:pt x="114468" y="5934227"/>
                </a:lnTo>
                <a:lnTo>
                  <a:pt x="132454" y="5753862"/>
                </a:lnTo>
                <a:lnTo>
                  <a:pt x="150775" y="5561838"/>
                </a:lnTo>
                <a:lnTo>
                  <a:pt x="167752" y="5354726"/>
                </a:lnTo>
                <a:lnTo>
                  <a:pt x="184057" y="5138013"/>
                </a:lnTo>
                <a:lnTo>
                  <a:pt x="198849" y="4908956"/>
                </a:lnTo>
                <a:lnTo>
                  <a:pt x="212968" y="4670298"/>
                </a:lnTo>
                <a:lnTo>
                  <a:pt x="226248" y="4421352"/>
                </a:lnTo>
                <a:lnTo>
                  <a:pt x="230954" y="4293793"/>
                </a:lnTo>
                <a:lnTo>
                  <a:pt x="236165" y="4163491"/>
                </a:lnTo>
                <a:lnTo>
                  <a:pt x="241039" y="4031132"/>
                </a:lnTo>
                <a:lnTo>
                  <a:pt x="244233" y="3898087"/>
                </a:lnTo>
                <a:lnTo>
                  <a:pt x="247091" y="3762298"/>
                </a:lnTo>
                <a:lnTo>
                  <a:pt x="250116" y="3625138"/>
                </a:lnTo>
                <a:lnTo>
                  <a:pt x="252133" y="3485235"/>
                </a:lnTo>
                <a:lnTo>
                  <a:pt x="252133" y="3343960"/>
                </a:lnTo>
                <a:lnTo>
                  <a:pt x="253142" y="3201314"/>
                </a:lnTo>
                <a:lnTo>
                  <a:pt x="252133" y="3057296"/>
                </a:lnTo>
                <a:lnTo>
                  <a:pt x="250116" y="2911221"/>
                </a:lnTo>
                <a:lnTo>
                  <a:pt x="248267" y="2765145"/>
                </a:lnTo>
                <a:lnTo>
                  <a:pt x="244233" y="2617013"/>
                </a:lnTo>
                <a:lnTo>
                  <a:pt x="240031" y="2467508"/>
                </a:lnTo>
                <a:lnTo>
                  <a:pt x="235156" y="2318004"/>
                </a:lnTo>
                <a:lnTo>
                  <a:pt x="228265" y="2167128"/>
                </a:lnTo>
                <a:lnTo>
                  <a:pt x="220028" y="2014880"/>
                </a:lnTo>
                <a:lnTo>
                  <a:pt x="212128" y="1861947"/>
                </a:lnTo>
                <a:lnTo>
                  <a:pt x="202043" y="1709013"/>
                </a:lnTo>
                <a:lnTo>
                  <a:pt x="189940" y="1554023"/>
                </a:lnTo>
                <a:lnTo>
                  <a:pt x="177838" y="1401089"/>
                </a:lnTo>
                <a:lnTo>
                  <a:pt x="163886" y="1245413"/>
                </a:lnTo>
                <a:lnTo>
                  <a:pt x="148590" y="1089050"/>
                </a:lnTo>
                <a:lnTo>
                  <a:pt x="132454" y="934745"/>
                </a:lnTo>
                <a:lnTo>
                  <a:pt x="113628" y="778383"/>
                </a:lnTo>
                <a:lnTo>
                  <a:pt x="93457" y="622706"/>
                </a:lnTo>
                <a:lnTo>
                  <a:pt x="73454" y="466344"/>
                </a:lnTo>
                <a:lnTo>
                  <a:pt x="50090" y="310667"/>
                </a:lnTo>
                <a:lnTo>
                  <a:pt x="26222" y="15567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 11">
            <a:extLst>
              <a:ext uri="{FF2B5EF4-FFF2-40B4-BE49-F238E27FC236}">
                <a16:creationId xmlns:a16="http://schemas.microsoft.com/office/drawing/2014/main" id="{481E0C28-CB2F-425F-98C5-AF23B9B704D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8110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2879C-F0B1-4195-A323-E97B6065A7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9F6BA40-39FD-AD63-6F9A-3365B3EC06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9664768"/>
              </p:ext>
            </p:extLst>
          </p:nvPr>
        </p:nvGraphicFramePr>
        <p:xfrm>
          <a:off x="3418113" y="21771"/>
          <a:ext cx="8256907" cy="6792078"/>
        </p:xfrm>
        <a:graphic>
          <a:graphicData uri="http://schemas.openxmlformats.org/drawingml/2006/table">
            <a:tbl>
              <a:tblPr firstRow="1" firstCol="1" bandRow="1">
                <a:solidFill>
                  <a:schemeClr val="tx1">
                    <a:lumMod val="75000"/>
                    <a:lumOff val="25000"/>
                  </a:schemeClr>
                </a:solidFill>
                <a:tableStyleId>{5C22544A-7EE6-4342-B048-85BDC9FD1C3A}</a:tableStyleId>
              </a:tblPr>
              <a:tblGrid>
                <a:gridCol w="706758">
                  <a:extLst>
                    <a:ext uri="{9D8B030D-6E8A-4147-A177-3AD203B41FA5}">
                      <a16:colId xmlns:a16="http://schemas.microsoft.com/office/drawing/2014/main" val="87497768"/>
                    </a:ext>
                  </a:extLst>
                </a:gridCol>
                <a:gridCol w="604277">
                  <a:extLst>
                    <a:ext uri="{9D8B030D-6E8A-4147-A177-3AD203B41FA5}">
                      <a16:colId xmlns:a16="http://schemas.microsoft.com/office/drawing/2014/main" val="2728523815"/>
                    </a:ext>
                  </a:extLst>
                </a:gridCol>
                <a:gridCol w="809237">
                  <a:extLst>
                    <a:ext uri="{9D8B030D-6E8A-4147-A177-3AD203B41FA5}">
                      <a16:colId xmlns:a16="http://schemas.microsoft.com/office/drawing/2014/main" val="1487094914"/>
                    </a:ext>
                  </a:extLst>
                </a:gridCol>
                <a:gridCol w="2840315">
                  <a:extLst>
                    <a:ext uri="{9D8B030D-6E8A-4147-A177-3AD203B41FA5}">
                      <a16:colId xmlns:a16="http://schemas.microsoft.com/office/drawing/2014/main" val="366735448"/>
                    </a:ext>
                  </a:extLst>
                </a:gridCol>
                <a:gridCol w="485442">
                  <a:extLst>
                    <a:ext uri="{9D8B030D-6E8A-4147-A177-3AD203B41FA5}">
                      <a16:colId xmlns:a16="http://schemas.microsoft.com/office/drawing/2014/main" val="1737400991"/>
                    </a:ext>
                  </a:extLst>
                </a:gridCol>
                <a:gridCol w="2810878">
                  <a:extLst>
                    <a:ext uri="{9D8B030D-6E8A-4147-A177-3AD203B41FA5}">
                      <a16:colId xmlns:a16="http://schemas.microsoft.com/office/drawing/2014/main" val="291046831"/>
                    </a:ext>
                  </a:extLst>
                </a:gridCol>
              </a:tblGrid>
              <a:tr h="31482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Eszköz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Interface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IPv6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Subnet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Gateway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1365554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Center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Gig</a:t>
                      </a: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20.0.0.1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6910606"/>
                  </a:ext>
                </a:extLst>
              </a:tr>
              <a:tr h="8245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Gig0/0.40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2001:ACAD:DB8:5::2/64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7310888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R2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Gig0/0.50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Se0/1/0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30.0.0.2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2001:ACAD:DB8:5::1/64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/30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9028354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Gig0/0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Gig0/1.60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1453709"/>
                  </a:ext>
                </a:extLst>
              </a:tr>
              <a:tr h="53970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Boss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 </a:t>
                      </a: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Wi</a:t>
                      </a: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-Fi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Internet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LAN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192.168.7.2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192.168.7.33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1038313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40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55837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DeliverySW2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VLAN 50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756498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DeliveryPC1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591674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DeliveryPC2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192.168.5.65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008128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DeliveryPC3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DCHP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633130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DeliveryPC4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192.168.5.97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464747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DeliveryServer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SLAAC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192.168.5.85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313451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Laptop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181999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Smartphone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Wireless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DHCP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--------------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/29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192.168.7.1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3230935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err="1">
                          <a:solidFill>
                            <a:schemeClr val="bg1"/>
                          </a:solidFill>
                          <a:effectLst/>
                        </a:rPr>
                        <a:t>ConPC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192.168.6.20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err="1">
                          <a:solidFill>
                            <a:schemeClr val="bg1"/>
                          </a:solidFill>
                          <a:effectLst/>
                        </a:rPr>
                        <a:t>Stateful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52394"/>
                  </a:ext>
                </a:extLst>
              </a:tr>
              <a:tr h="26985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b="1" cap="none" spc="0" dirty="0">
                          <a:solidFill>
                            <a:schemeClr val="bg1"/>
                          </a:solidFill>
                          <a:effectLst/>
                        </a:rPr>
                        <a:t>ConServer</a:t>
                      </a:r>
                      <a:endParaRPr lang="hu-HU" sz="900" b="1" cap="none" spc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ap="flat" cmpd="sng" algn="ctr">
                      <a:solidFill>
                        <a:schemeClr val="bg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NIC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192.168.6.25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2001:ACAD:DB8:6::1/64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/28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900" cap="none" spc="0" dirty="0">
                          <a:solidFill>
                            <a:schemeClr val="bg1"/>
                          </a:solidFill>
                          <a:effectLst/>
                        </a:rPr>
                        <a:t>192.168.6.17</a:t>
                      </a:r>
                      <a:endParaRPr lang="hu-HU" sz="900" cap="none" spc="0" dirty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3293" marR="5073" marT="6655" marB="49913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438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379314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C163E-5A6C-C99F-38D2-6AF608301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822" y="378889"/>
            <a:ext cx="9404723" cy="1400530"/>
          </a:xfrm>
        </p:spPr>
        <p:txBody>
          <a:bodyPr/>
          <a:lstStyle/>
          <a:p>
            <a:r>
              <a:rPr lang="hu-HU" dirty="0"/>
              <a:t>Vlan tábla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57BD3877-1494-77FD-5DCF-838AA68812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94500287"/>
              </p:ext>
            </p:extLst>
          </p:nvPr>
        </p:nvGraphicFramePr>
        <p:xfrm>
          <a:off x="990600" y="2611845"/>
          <a:ext cx="9808110" cy="29462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10019">
                  <a:extLst>
                    <a:ext uri="{9D8B030D-6E8A-4147-A177-3AD203B41FA5}">
                      <a16:colId xmlns:a16="http://schemas.microsoft.com/office/drawing/2014/main" val="1451286995"/>
                    </a:ext>
                  </a:extLst>
                </a:gridCol>
                <a:gridCol w="1410039">
                  <a:extLst>
                    <a:ext uri="{9D8B030D-6E8A-4147-A177-3AD203B41FA5}">
                      <a16:colId xmlns:a16="http://schemas.microsoft.com/office/drawing/2014/main" val="358685322"/>
                    </a:ext>
                  </a:extLst>
                </a:gridCol>
                <a:gridCol w="1422930">
                  <a:extLst>
                    <a:ext uri="{9D8B030D-6E8A-4147-A177-3AD203B41FA5}">
                      <a16:colId xmlns:a16="http://schemas.microsoft.com/office/drawing/2014/main" val="4126258248"/>
                    </a:ext>
                  </a:extLst>
                </a:gridCol>
                <a:gridCol w="2595275">
                  <a:extLst>
                    <a:ext uri="{9D8B030D-6E8A-4147-A177-3AD203B41FA5}">
                      <a16:colId xmlns:a16="http://schemas.microsoft.com/office/drawing/2014/main" val="1746030361"/>
                    </a:ext>
                  </a:extLst>
                </a:gridCol>
                <a:gridCol w="2169847">
                  <a:extLst>
                    <a:ext uri="{9D8B030D-6E8A-4147-A177-3AD203B41FA5}">
                      <a16:colId xmlns:a16="http://schemas.microsoft.com/office/drawing/2014/main" val="11953203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Eszköz neve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Azonosító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Név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Portok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Hálózat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634144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DeliverySW1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40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Delivery1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Fa0/5,Fa0/10,Fa0/3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192.168.5.64/27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693611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DeliverySW2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50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Delivery2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Fa0/5,Fa0/10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Fa0/3-4,Fa0/6-9,Fa0/11-24,Gig0/2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192.168.5.96/28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838294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ConSW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60</a:t>
                      </a:r>
                      <a:endParaRPr lang="hu-HU" sz="1100" dirty="0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99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ConVLAN</a:t>
                      </a:r>
                      <a:endParaRPr lang="hu-HU" sz="1100" dirty="0" err="1">
                        <a:effectLst/>
                      </a:endParaRPr>
                    </a:p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 err="1">
                          <a:effectLst/>
                        </a:rPr>
                        <a:t>Trash</a:t>
                      </a:r>
                      <a:endParaRPr lang="hu-HU" sz="1100" dirty="0" err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Fa0/1, Fa0/2</a:t>
                      </a:r>
                    </a:p>
                    <a:p>
                      <a:pPr lvl="0"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hu-HU" sz="1800" b="0" i="0" u="none" strike="noStrike" noProof="0" dirty="0">
                          <a:effectLst/>
                          <a:latin typeface="Century Gothic"/>
                        </a:rPr>
                        <a:t>Fa0/3-24,Gig0/2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1800" dirty="0">
                          <a:effectLst/>
                        </a:rPr>
                        <a:t>192.168.6.16/28</a:t>
                      </a:r>
                      <a:endParaRPr lang="hu-H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366174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612E638-10F4-408A-6CE1-BA184E22D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7660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18EB-3032-0D46-4020-753157BBE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Etherchannel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BD286FC-C965-9CB9-D4A6-DA0B276CE2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6346610"/>
              </p:ext>
            </p:extLst>
          </p:nvPr>
        </p:nvGraphicFramePr>
        <p:xfrm>
          <a:off x="2005330" y="2465132"/>
          <a:ext cx="8045504" cy="192773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022086">
                  <a:extLst>
                    <a:ext uri="{9D8B030D-6E8A-4147-A177-3AD203B41FA5}">
                      <a16:colId xmlns:a16="http://schemas.microsoft.com/office/drawing/2014/main" val="2656015426"/>
                    </a:ext>
                  </a:extLst>
                </a:gridCol>
                <a:gridCol w="4023418">
                  <a:extLst>
                    <a:ext uri="{9D8B030D-6E8A-4147-A177-3AD203B41FA5}">
                      <a16:colId xmlns:a16="http://schemas.microsoft.com/office/drawing/2014/main" val="2308245871"/>
                    </a:ext>
                  </a:extLst>
                </a:gridCol>
              </a:tblGrid>
              <a:tr h="583602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Protokoll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Port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3189927381"/>
                  </a:ext>
                </a:extLst>
              </a:tr>
              <a:tr h="58400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1493643814"/>
                  </a:ext>
                </a:extLst>
              </a:tr>
              <a:tr h="75247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LACP</a:t>
                      </a:r>
                    </a:p>
                  </a:txBody>
                  <a:tcPr marL="143836" marR="143836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3800" dirty="0">
                          <a:effectLst/>
                        </a:rPr>
                        <a:t>Fa0/1, Fa0/2</a:t>
                      </a:r>
                      <a:endParaRPr lang="hu-HU" sz="23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43836" marR="143836" marT="0" marB="0"/>
                </a:tc>
                <a:extLst>
                  <a:ext uri="{0D108BD9-81ED-4DB2-BD59-A6C34878D82A}">
                    <a16:rowId xmlns:a16="http://schemas.microsoft.com/office/drawing/2014/main" val="4374028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725B64F-9242-7D0B-8230-B1CC40764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53540" y="-714972"/>
            <a:ext cx="25570880" cy="958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3191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8B4F6-0164-4591-912F-1669F9412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/>
              <a:t>Route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7B6366-D600-A5CB-78E2-A9FBF69A7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r="5759" b="-2"/>
          <a:stretch/>
        </p:blipFill>
        <p:spPr>
          <a:xfrm>
            <a:off x="607848" y="177891"/>
            <a:ext cx="7478102" cy="6070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4550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EA4FD-5DD8-81BF-4671-6448B202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Port-Security,(BPDU Guard)</a:t>
            </a:r>
          </a:p>
        </p:txBody>
      </p:sp>
      <p:pic>
        <p:nvPicPr>
          <p:cNvPr id="7" name="Content Placeholder 6" descr="A screenshot of a computer program">
            <a:extLst>
              <a:ext uri="{FF2B5EF4-FFF2-40B4-BE49-F238E27FC236}">
                <a16:creationId xmlns:a16="http://schemas.microsoft.com/office/drawing/2014/main" id="{DE11E26C-0119-3B48-2E6B-A299B93DA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4424600"/>
            <a:ext cx="4828361" cy="1318479"/>
          </a:xfrm>
        </p:spPr>
      </p:pic>
      <p:pic>
        <p:nvPicPr>
          <p:cNvPr id="9" name="Picture 8" descr="A computer screen shot of a computer code">
            <a:extLst>
              <a:ext uri="{FF2B5EF4-FFF2-40B4-BE49-F238E27FC236}">
                <a16:creationId xmlns:a16="http://schemas.microsoft.com/office/drawing/2014/main" id="{E3A7490F-C779-B021-FDD3-23A2D62E5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294" y="2858631"/>
            <a:ext cx="4843603" cy="12946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D44A4B-E27F-C00F-AB4D-DB201E684186}"/>
              </a:ext>
            </a:extLst>
          </p:cNvPr>
          <p:cNvSpPr txBox="1"/>
          <p:nvPr/>
        </p:nvSpPr>
        <p:spPr>
          <a:xfrm>
            <a:off x="2225494" y="2087126"/>
            <a:ext cx="1855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7D9C0F-A73A-F61E-9216-D8715154DC4D}"/>
              </a:ext>
            </a:extLst>
          </p:cNvPr>
          <p:cNvSpPr txBox="1"/>
          <p:nvPr/>
        </p:nvSpPr>
        <p:spPr>
          <a:xfrm>
            <a:off x="7763774" y="2196875"/>
            <a:ext cx="2777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Delivery SW2</a:t>
            </a:r>
          </a:p>
        </p:txBody>
      </p:sp>
      <p:pic>
        <p:nvPicPr>
          <p:cNvPr id="13" name="Picture 12" descr="A screenshot of a computer program">
            <a:extLst>
              <a:ext uri="{FF2B5EF4-FFF2-40B4-BE49-F238E27FC236}">
                <a16:creationId xmlns:a16="http://schemas.microsoft.com/office/drawing/2014/main" id="{DEFB4633-C0DF-7061-8B72-726163DF44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082" y="4422787"/>
            <a:ext cx="4729930" cy="1318479"/>
          </a:xfrm>
          <a:prstGeom prst="rect">
            <a:avLst/>
          </a:prstGeom>
        </p:spPr>
      </p:pic>
      <p:pic>
        <p:nvPicPr>
          <p:cNvPr id="15" name="Picture 14" descr="A computer code with black text">
            <a:extLst>
              <a:ext uri="{FF2B5EF4-FFF2-40B4-BE49-F238E27FC236}">
                <a16:creationId xmlns:a16="http://schemas.microsoft.com/office/drawing/2014/main" id="{27723B2C-6922-567E-4B15-70A68B7287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246" y="2899529"/>
            <a:ext cx="4843603" cy="120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8706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9">
            <a:extLst>
              <a:ext uri="{FF2B5EF4-FFF2-40B4-BE49-F238E27FC236}">
                <a16:creationId xmlns:a16="http://schemas.microsoft.com/office/drawing/2014/main" id="{C9134821-5D8B-4373-BA74-CFE9AB35A55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5965195F-79F5-4911-907D-13CB3F5343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" name="Oval 13">
            <a:extLst>
              <a:ext uri="{FF2B5EF4-FFF2-40B4-BE49-F238E27FC236}">
                <a16:creationId xmlns:a16="http://schemas.microsoft.com/office/drawing/2014/main" id="{8A610DC7-FE1B-47B9-8452-CFC389786C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11" name="Picture 15">
            <a:extLst>
              <a:ext uri="{FF2B5EF4-FFF2-40B4-BE49-F238E27FC236}">
                <a16:creationId xmlns:a16="http://schemas.microsoft.com/office/drawing/2014/main" id="{2742ADC1-2286-40B7-A3C6-D6C3362FA04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3" name="Picture 17">
            <a:extLst>
              <a:ext uri="{FF2B5EF4-FFF2-40B4-BE49-F238E27FC236}">
                <a16:creationId xmlns:a16="http://schemas.microsoft.com/office/drawing/2014/main" id="{C878FBDC-78F2-4D49-8DB3-1A48CA9F7FC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5" name="Rectangle 19">
            <a:extLst>
              <a:ext uri="{FF2B5EF4-FFF2-40B4-BE49-F238E27FC236}">
                <a16:creationId xmlns:a16="http://schemas.microsoft.com/office/drawing/2014/main" id="{DC9A0934-0C2C-4565-9290-A345B19BD94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21">
            <a:extLst>
              <a:ext uri="{FF2B5EF4-FFF2-40B4-BE49-F238E27FC236}">
                <a16:creationId xmlns:a16="http://schemas.microsoft.com/office/drawing/2014/main" id="{0D4359AF-7256-4C60-9759-E796CFF4007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5"/>
            <a:ext cx="12191695" cy="47307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23">
            <a:extLst>
              <a:ext uri="{FF2B5EF4-FFF2-40B4-BE49-F238E27FC236}">
                <a16:creationId xmlns:a16="http://schemas.microsoft.com/office/drawing/2014/main" id="{340782AB-F63E-4996-ACC3-9F141BEAD44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Freeform 16">
            <a:extLst>
              <a:ext uri="{FF2B5EF4-FFF2-40B4-BE49-F238E27FC236}">
                <a16:creationId xmlns:a16="http://schemas.microsoft.com/office/drawing/2014/main" id="{EFF73443-A1E0-4E5D-8332-FD14F242237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327737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 useBgFill="1">
        <p:nvSpPr>
          <p:cNvPr id="23" name="Rectangle 27">
            <a:extLst>
              <a:ext uri="{FF2B5EF4-FFF2-40B4-BE49-F238E27FC236}">
                <a16:creationId xmlns:a16="http://schemas.microsoft.com/office/drawing/2014/main" id="{8F9D937A-C73E-4D45-976D-91588160770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13846"/>
            <a:ext cx="12191695" cy="114415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 5">
            <a:extLst>
              <a:ext uri="{FF2B5EF4-FFF2-40B4-BE49-F238E27FC236}">
                <a16:creationId xmlns:a16="http://schemas.microsoft.com/office/drawing/2014/main" id="{90681C35-61CA-4FDB-8327-1EFEC0462DC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3579207"/>
            <a:ext cx="12191695" cy="2802467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AE3319-779E-1797-710E-591CD64E2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916" y="4371849"/>
            <a:ext cx="9149350" cy="1350523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Port-Security,(BPDU Guard)</a:t>
            </a:r>
          </a:p>
        </p:txBody>
      </p:sp>
      <p:pic>
        <p:nvPicPr>
          <p:cNvPr id="5" name="Content Placeholder 4" descr="A computer screen shot of a computer">
            <a:extLst>
              <a:ext uri="{FF2B5EF4-FFF2-40B4-BE49-F238E27FC236}">
                <a16:creationId xmlns:a16="http://schemas.microsoft.com/office/drawing/2014/main" id="{E6B022EE-AE66-950D-A34B-CF1D7D1E35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0601" y="-2176"/>
            <a:ext cx="7968633" cy="4137503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8414560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322</Words>
  <Application>Microsoft Office PowerPoint</Application>
  <PresentationFormat>Szélesvásznú</PresentationFormat>
  <Paragraphs>217</Paragraphs>
  <Slides>25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25</vt:i4>
      </vt:variant>
    </vt:vector>
  </HeadingPairs>
  <TitlesOfParts>
    <vt:vector size="31" baseType="lpstr">
      <vt:lpstr>Arial</vt:lpstr>
      <vt:lpstr>Calibri</vt:lpstr>
      <vt:lpstr>Century Gothic</vt:lpstr>
      <vt:lpstr>Times New Roman</vt:lpstr>
      <vt:lpstr>Wingdings 3</vt:lpstr>
      <vt:lpstr>Ion</vt:lpstr>
      <vt:lpstr>Tacos KFT.</vt:lpstr>
      <vt:lpstr>PowerPoint-bemutató</vt:lpstr>
      <vt:lpstr>Topológia</vt:lpstr>
      <vt:lpstr>IPv4/IPV6 tábla</vt:lpstr>
      <vt:lpstr>Vlan tábla</vt:lpstr>
      <vt:lpstr>Etherchannel</vt:lpstr>
      <vt:lpstr>Route Table</vt:lpstr>
      <vt:lpstr>Port-Security,(BPDU Guard)</vt:lpstr>
      <vt:lpstr>Port-Security,(BPDU Guard)</vt:lpstr>
      <vt:lpstr>Port-security a Webszerver felé</vt:lpstr>
      <vt:lpstr>HSRP</vt:lpstr>
      <vt:lpstr>SSH</vt:lpstr>
      <vt:lpstr>WIFI</vt:lpstr>
      <vt:lpstr>WIFI Security</vt:lpstr>
      <vt:lpstr>Etherchannel</vt:lpstr>
      <vt:lpstr>Trello használata</vt:lpstr>
      <vt:lpstr>Github használata</vt:lpstr>
      <vt:lpstr>Segítségkérés</vt:lpstr>
      <vt:lpstr>Nehézségek</vt:lpstr>
      <vt:lpstr>Tesztelések</vt:lpstr>
      <vt:lpstr>ACL</vt:lpstr>
      <vt:lpstr>Pingelések</vt:lpstr>
      <vt:lpstr>Trace route</vt:lpstr>
      <vt:lpstr>NAT </vt:lpstr>
      <vt:lpstr>Köszönjük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Tacos KFT.</dc:title>
  <dc:creator>Adam Varadi</dc:creator>
  <cp:lastModifiedBy>Enyedi Sándor</cp:lastModifiedBy>
  <cp:revision>189</cp:revision>
  <dcterms:created xsi:type="dcterms:W3CDTF">2024-10-28T13:09:53Z</dcterms:created>
  <dcterms:modified xsi:type="dcterms:W3CDTF">2024-12-13T13:25:35Z</dcterms:modified>
</cp:coreProperties>
</file>