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0" r:id="rId6"/>
    <p:sldId id="258" r:id="rId7"/>
    <p:sldId id="289" r:id="rId8"/>
    <p:sldId id="284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90" r:id="rId20"/>
    <p:sldId id="267" r:id="rId21"/>
    <p:sldId id="268" r:id="rId22"/>
    <p:sldId id="305" r:id="rId23"/>
    <p:sldId id="308" r:id="rId24"/>
    <p:sldId id="306" r:id="rId25"/>
    <p:sldId id="307" r:id="rId26"/>
    <p:sldId id="291" r:id="rId27"/>
    <p:sldId id="292" r:id="rId28"/>
    <p:sldId id="298" r:id="rId29"/>
    <p:sldId id="299" r:id="rId30"/>
    <p:sldId id="309" r:id="rId31"/>
    <p:sldId id="312" r:id="rId32"/>
    <p:sldId id="310" r:id="rId33"/>
    <p:sldId id="311" r:id="rId34"/>
    <p:sldId id="300" r:id="rId35"/>
    <p:sldId id="304" r:id="rId36"/>
    <p:sldId id="301" r:id="rId37"/>
    <p:sldId id="302" r:id="rId38"/>
    <p:sldId id="303" r:id="rId39"/>
    <p:sldId id="293" r:id="rId40"/>
    <p:sldId id="275" r:id="rId41"/>
    <p:sldId id="294" r:id="rId42"/>
    <p:sldId id="278" r:id="rId43"/>
    <p:sldId id="279" r:id="rId44"/>
    <p:sldId id="270" r:id="rId45"/>
    <p:sldId id="272" r:id="rId46"/>
    <p:sldId id="271" r:id="rId47"/>
    <p:sldId id="276" r:id="rId48"/>
    <p:sldId id="277" r:id="rId49"/>
    <p:sldId id="283" r:id="rId50"/>
    <p:sldId id="295" r:id="rId51"/>
    <p:sldId id="281" r:id="rId52"/>
    <p:sldId id="282" r:id="rId53"/>
    <p:sldId id="296" r:id="rId54"/>
    <p:sldId id="27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A4A85-AF90-295C-8D38-AA50E8AFAF55}" v="234" dt="2025-03-17T11:18:38.149"/>
    <p1510:client id="{BE1144B1-0F23-1DAC-49FE-4F762E2B47C2}" v="248" dt="2025-03-19T10:25:13.276"/>
    <p1510:client id="{FF2DDE22-F4D8-F6EB-D28D-483D37AAEA1B}" v="330" dt="2025-03-19T08:44:2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BE1144B1-0F23-1DAC-49FE-4F762E2B47C2}"/>
    <pc:docChg chg="addSld delSld modSld">
      <pc:chgData name="Kristóf Lajka" userId="5e6963896e59b084" providerId="Windows Live" clId="Web-{BE1144B1-0F23-1DAC-49FE-4F762E2B47C2}" dt="2025-03-19T10:25:12.760" v="188" actId="20577"/>
      <pc:docMkLst>
        <pc:docMk/>
      </pc:docMkLst>
      <pc:sldChg chg="addSp delSp modSp">
        <pc:chgData name="Kristóf Lajka" userId="5e6963896e59b084" providerId="Windows Live" clId="Web-{BE1144B1-0F23-1DAC-49FE-4F762E2B47C2}" dt="2025-03-19T10:25:12.760" v="188" actId="20577"/>
        <pc:sldMkLst>
          <pc:docMk/>
          <pc:sldMk cId="3618638592" sldId="283"/>
        </pc:sldMkLst>
        <pc:spChg chg="add del mod">
          <ac:chgData name="Kristóf Lajka" userId="5e6963896e59b084" providerId="Windows Live" clId="Web-{BE1144B1-0F23-1DAC-49FE-4F762E2B47C2}" dt="2025-03-19T10:24:36.101" v="162"/>
          <ac:spMkLst>
            <pc:docMk/>
            <pc:sldMk cId="3618638592" sldId="283"/>
            <ac:spMk id="6" creationId="{CCA790E2-00FB-3E42-767B-0D145409FCD9}"/>
          </ac:spMkLst>
        </pc:spChg>
        <pc:spChg chg="add mod">
          <ac:chgData name="Kristóf Lajka" userId="5e6963896e59b084" providerId="Windows Live" clId="Web-{BE1144B1-0F23-1DAC-49FE-4F762E2B47C2}" dt="2025-03-19T10:24:57.103" v="175" actId="20577"/>
          <ac:spMkLst>
            <pc:docMk/>
            <pc:sldMk cId="3618638592" sldId="283"/>
            <ac:spMk id="8" creationId="{8F30289D-AE55-ECFF-B264-13304795663A}"/>
          </ac:spMkLst>
        </pc:spChg>
        <pc:spChg chg="add mod">
          <ac:chgData name="Kristóf Lajka" userId="5e6963896e59b084" providerId="Windows Live" clId="Web-{BE1144B1-0F23-1DAC-49FE-4F762E2B47C2}" dt="2025-03-19T10:25:12.760" v="188" actId="20577"/>
          <ac:spMkLst>
            <pc:docMk/>
            <pc:sldMk cId="3618638592" sldId="283"/>
            <ac:spMk id="9" creationId="{0B61EA5F-1B51-16A2-0DBA-C8A96D35568F}"/>
          </ac:spMkLst>
        </pc:spChg>
        <pc:picChg chg="add del mod">
          <ac:chgData name="Kristóf Lajka" userId="5e6963896e59b084" providerId="Windows Live" clId="Web-{BE1144B1-0F23-1DAC-49FE-4F762E2B47C2}" dt="2025-03-19T10:25:00.822" v="176" actId="1076"/>
          <ac:picMkLst>
            <pc:docMk/>
            <pc:sldMk cId="3618638592" sldId="283"/>
            <ac:picMk id="4" creationId="{8A7BBBC8-C573-DF2C-D39B-1A001C062689}"/>
          </ac:picMkLst>
        </pc:picChg>
        <pc:picChg chg="mod">
          <ac:chgData name="Kristóf Lajka" userId="5e6963896e59b084" providerId="Windows Live" clId="Web-{BE1144B1-0F23-1DAC-49FE-4F762E2B47C2}" dt="2025-03-19T10:24:48.790" v="166" actId="1076"/>
          <ac:picMkLst>
            <pc:docMk/>
            <pc:sldMk cId="3618638592" sldId="283"/>
            <ac:picMk id="5" creationId="{1B8E04BC-4DA6-8A22-5651-1163827EE02E}"/>
          </ac:picMkLst>
        </pc:picChg>
        <pc:picChg chg="add mod">
          <ac:chgData name="Kristóf Lajka" userId="5e6963896e59b084" providerId="Windows Live" clId="Web-{BE1144B1-0F23-1DAC-49FE-4F762E2B47C2}" dt="2025-03-19T10:24:46.977" v="165" actId="1076"/>
          <ac:picMkLst>
            <pc:docMk/>
            <pc:sldMk cId="3618638592" sldId="283"/>
            <ac:picMk id="7" creationId="{522E3769-64E1-6A70-3A42-C31CC3392F66}"/>
          </ac:picMkLst>
        </pc:picChg>
      </pc:sldChg>
      <pc:sldChg chg="addSp delSp modSp mod setBg">
        <pc:chgData name="Kristóf Lajka" userId="5e6963896e59b084" providerId="Windows Live" clId="Web-{BE1144B1-0F23-1DAC-49FE-4F762E2B47C2}" dt="2025-03-19T10:22:40.765" v="158" actId="20577"/>
        <pc:sldMkLst>
          <pc:docMk/>
          <pc:sldMk cId="3680533596" sldId="298"/>
        </pc:sldMkLst>
        <pc:spChg chg="mod">
          <ac:chgData name="Kristóf Lajka" userId="5e6963896e59b084" providerId="Windows Live" clId="Web-{BE1144B1-0F23-1DAC-49FE-4F762E2B47C2}" dt="2025-03-19T10:22:40.765" v="158" actId="20577"/>
          <ac:spMkLst>
            <pc:docMk/>
            <pc:sldMk cId="3680533596" sldId="298"/>
            <ac:spMk id="2" creationId="{3D170FFE-FE17-FE29-166E-8197BFA15920}"/>
          </ac:spMkLst>
        </pc:spChg>
        <pc:spChg chg="add del">
          <ac:chgData name="Kristóf Lajka" userId="5e6963896e59b084" providerId="Windows Live" clId="Web-{BE1144B1-0F23-1DAC-49FE-4F762E2B47C2}" dt="2025-03-19T10:22:15.091" v="155"/>
          <ac:spMkLst>
            <pc:docMk/>
            <pc:sldMk cId="3680533596" sldId="298"/>
            <ac:spMk id="11" creationId="{ECD2CC43-DFB5-D617-FD01-AE537280493A}"/>
          </ac:spMkLst>
        </pc:spChg>
        <pc:spChg chg="add">
          <ac:chgData name="Kristóf Lajka" userId="5e6963896e59b084" providerId="Windows Live" clId="Web-{BE1144B1-0F23-1DAC-49FE-4F762E2B47C2}" dt="2025-03-19T10:22:05.215" v="153"/>
          <ac:spMkLst>
            <pc:docMk/>
            <pc:sldMk cId="3680533596" sldId="298"/>
            <ac:spMk id="14" creationId="{F39D3E2F-9AB0-4CB6-9F0C-2645BE7D709D}"/>
          </ac:spMkLst>
        </pc:spChg>
        <pc:picChg chg="add mod modCrop">
          <ac:chgData name="Kristóf Lajka" userId="5e6963896e59b084" providerId="Windows Live" clId="Web-{BE1144B1-0F23-1DAC-49FE-4F762E2B47C2}" dt="2025-03-19T10:22:05.215" v="153"/>
          <ac:picMkLst>
            <pc:docMk/>
            <pc:sldMk cId="3680533596" sldId="298"/>
            <ac:picMk id="3" creationId="{665A9860-3ECC-46FF-C0E3-9FB026279B68}"/>
          </ac:picMkLst>
        </pc:picChg>
        <pc:picChg chg="mod ord">
          <ac:chgData name="Kristóf Lajka" userId="5e6963896e59b084" providerId="Windows Live" clId="Web-{BE1144B1-0F23-1DAC-49FE-4F762E2B47C2}" dt="2025-03-19T10:22:05.215" v="153"/>
          <ac:picMkLst>
            <pc:docMk/>
            <pc:sldMk cId="3680533596" sldId="298"/>
            <ac:picMk id="4" creationId="{AD9186D2-5B81-71B8-A9E7-33B3AD9896D2}"/>
          </ac:picMkLst>
        </pc:picChg>
        <pc:picChg chg="add del mod">
          <ac:chgData name="Kristóf Lajka" userId="5e6963896e59b084" providerId="Windows Live" clId="Web-{BE1144B1-0F23-1DAC-49FE-4F762E2B47C2}" dt="2025-03-19T10:20:14.348" v="126"/>
          <ac:picMkLst>
            <pc:docMk/>
            <pc:sldMk cId="3680533596" sldId="298"/>
            <ac:picMk id="5" creationId="{1E8EF1AA-B303-3A71-D7DE-8BB2469D7077}"/>
          </ac:picMkLst>
        </pc:picChg>
        <pc:picChg chg="add del mod modCrop">
          <ac:chgData name="Kristóf Lajka" userId="5e6963896e59b084" providerId="Windows Live" clId="Web-{BE1144B1-0F23-1DAC-49FE-4F762E2B47C2}" dt="2025-03-19T10:21:07.477" v="135"/>
          <ac:picMkLst>
            <pc:docMk/>
            <pc:sldMk cId="3680533596" sldId="298"/>
            <ac:picMk id="6" creationId="{3D71715A-6E46-4F73-69B0-1CF2D6B253CC}"/>
          </ac:picMkLst>
        </pc:picChg>
        <pc:picChg chg="add mod modCrop">
          <ac:chgData name="Kristóf Lajka" userId="5e6963896e59b084" providerId="Windows Live" clId="Web-{BE1144B1-0F23-1DAC-49FE-4F762E2B47C2}" dt="2025-03-19T10:22:10.169" v="154" actId="14100"/>
          <ac:picMkLst>
            <pc:docMk/>
            <pc:sldMk cId="3680533596" sldId="298"/>
            <ac:picMk id="7" creationId="{68DDBD90-E8BA-00F2-DE25-5E94430DBD0D}"/>
          </ac:picMkLst>
        </pc:picChg>
        <pc:picChg chg="add del mod">
          <ac:chgData name="Kristóf Lajka" userId="5e6963896e59b084" providerId="Windows Live" clId="Web-{BE1144B1-0F23-1DAC-49FE-4F762E2B47C2}" dt="2025-03-19T10:21:33.933" v="141"/>
          <ac:picMkLst>
            <pc:docMk/>
            <pc:sldMk cId="3680533596" sldId="298"/>
            <ac:picMk id="8" creationId="{1199F085-1B10-A6C2-5734-901DC6D0FC02}"/>
          </ac:picMkLst>
        </pc:picChg>
        <pc:cxnChg chg="add">
          <ac:chgData name="Kristóf Lajka" userId="5e6963896e59b084" providerId="Windows Live" clId="Web-{BE1144B1-0F23-1DAC-49FE-4F762E2B47C2}" dt="2025-03-19T10:22:05.215" v="153"/>
          <ac:cxnSpMkLst>
            <pc:docMk/>
            <pc:sldMk cId="3680533596" sldId="298"/>
            <ac:cxnSpMk id="16" creationId="{169C63AC-F81B-4A83-929A-8350AA47146E}"/>
          </ac:cxnSpMkLst>
        </pc:cxnChg>
        <pc:cxnChg chg="add">
          <ac:chgData name="Kristóf Lajka" userId="5e6963896e59b084" providerId="Windows Live" clId="Web-{BE1144B1-0F23-1DAC-49FE-4F762E2B47C2}" dt="2025-03-19T10:22:05.215" v="153"/>
          <ac:cxnSpMkLst>
            <pc:docMk/>
            <pc:sldMk cId="3680533596" sldId="298"/>
            <ac:cxnSpMk id="18" creationId="{2345B159-B1C1-44FE-9671-A618F09D68EC}"/>
          </ac:cxnSpMkLst>
        </pc:cxnChg>
      </pc:sldChg>
      <pc:sldChg chg="addSp delSp modSp">
        <pc:chgData name="Kristóf Lajka" userId="5e6963896e59b084" providerId="Windows Live" clId="Web-{BE1144B1-0F23-1DAC-49FE-4F762E2B47C2}" dt="2025-03-19T10:14:34.074" v="13" actId="20577"/>
        <pc:sldMkLst>
          <pc:docMk/>
          <pc:sldMk cId="3242572730" sldId="299"/>
        </pc:sldMkLst>
        <pc:spChg chg="mod">
          <ac:chgData name="Kristóf Lajka" userId="5e6963896e59b084" providerId="Windows Live" clId="Web-{BE1144B1-0F23-1DAC-49FE-4F762E2B47C2}" dt="2025-03-19T10:14:34.074" v="13" actId="20577"/>
          <ac:spMkLst>
            <pc:docMk/>
            <pc:sldMk cId="3242572730" sldId="299"/>
            <ac:spMk id="2" creationId="{F7954DA2-A3EE-A0F6-1EA5-90C15F89CDA6}"/>
          </ac:spMkLst>
        </pc:spChg>
        <pc:picChg chg="add del mod">
          <ac:chgData name="Kristóf Lajka" userId="5e6963896e59b084" providerId="Windows Live" clId="Web-{BE1144B1-0F23-1DAC-49FE-4F762E2B47C2}" dt="2025-03-19T10:14:23.730" v="4"/>
          <ac:picMkLst>
            <pc:docMk/>
            <pc:sldMk cId="3242572730" sldId="299"/>
            <ac:picMk id="3" creationId="{7935995B-DAA9-C11C-842B-9EC852B3C2C2}"/>
          </ac:picMkLst>
        </pc:picChg>
        <pc:picChg chg="mod">
          <ac:chgData name="Kristóf Lajka" userId="5e6963896e59b084" providerId="Windows Live" clId="Web-{BE1144B1-0F23-1DAC-49FE-4F762E2B47C2}" dt="2025-03-19T10:14:26.761" v="6" actId="1076"/>
          <ac:picMkLst>
            <pc:docMk/>
            <pc:sldMk cId="3242572730" sldId="299"/>
            <ac:picMk id="4" creationId="{C977240F-71D8-CBDA-340A-7C4EF93FD1DB}"/>
          </ac:picMkLst>
        </pc:picChg>
        <pc:picChg chg="del">
          <ac:chgData name="Kristóf Lajka" userId="5e6963896e59b084" providerId="Windows Live" clId="Web-{BE1144B1-0F23-1DAC-49FE-4F762E2B47C2}" dt="2025-03-19T10:13:43.992" v="0"/>
          <ac:picMkLst>
            <pc:docMk/>
            <pc:sldMk cId="3242572730" sldId="299"/>
            <ac:picMk id="5" creationId="{6510D0A9-A6DE-39B1-6CF1-FFD13FC7E140}"/>
          </ac:picMkLst>
        </pc:picChg>
      </pc:sldChg>
      <pc:sldChg chg="addSp delSp modSp new">
        <pc:chgData name="Kristóf Lajka" userId="5e6963896e59b084" providerId="Windows Live" clId="Web-{BE1144B1-0F23-1DAC-49FE-4F762E2B47C2}" dt="2025-03-19T10:15:11.874" v="41" actId="14100"/>
        <pc:sldMkLst>
          <pc:docMk/>
          <pc:sldMk cId="959707150" sldId="309"/>
        </pc:sldMkLst>
        <pc:spChg chg="mod">
          <ac:chgData name="Kristóf Lajka" userId="5e6963896e59b084" providerId="Windows Live" clId="Web-{BE1144B1-0F23-1DAC-49FE-4F762E2B47C2}" dt="2025-03-19T10:15:11.874" v="41" actId="14100"/>
          <ac:spMkLst>
            <pc:docMk/>
            <pc:sldMk cId="959707150" sldId="309"/>
            <ac:spMk id="2" creationId="{DB1B6DE7-906F-7FCD-27AD-2BE21D4352D1}"/>
          </ac:spMkLst>
        </pc:spChg>
        <pc:spChg chg="del">
          <ac:chgData name="Kristóf Lajka" userId="5e6963896e59b084" providerId="Windows Live" clId="Web-{BE1144B1-0F23-1DAC-49FE-4F762E2B47C2}" dt="2025-03-19T10:14:56.607" v="28"/>
          <ac:spMkLst>
            <pc:docMk/>
            <pc:sldMk cId="959707150" sldId="309"/>
            <ac:spMk id="3" creationId="{FB23B9F2-8654-D1ED-C51B-69A83E24FF82}"/>
          </ac:spMkLst>
        </pc:spChg>
        <pc:picChg chg="add mod ord">
          <ac:chgData name="Kristóf Lajka" userId="5e6963896e59b084" providerId="Windows Live" clId="Web-{BE1144B1-0F23-1DAC-49FE-4F762E2B47C2}" dt="2025-03-19T10:15:00.248" v="30" actId="1076"/>
          <ac:picMkLst>
            <pc:docMk/>
            <pc:sldMk cId="959707150" sldId="309"/>
            <ac:picMk id="4" creationId="{F0DC5C02-BEDD-5A03-01D8-108F2F11D358}"/>
          </ac:picMkLst>
        </pc:picChg>
      </pc:sldChg>
      <pc:sldChg chg="addSp delSp modSp new mod setBg">
        <pc:chgData name="Kristóf Lajka" userId="5e6963896e59b084" providerId="Windows Live" clId="Web-{BE1144B1-0F23-1DAC-49FE-4F762E2B47C2}" dt="2025-03-19T10:18:23.200" v="78"/>
        <pc:sldMkLst>
          <pc:docMk/>
          <pc:sldMk cId="3061825421" sldId="310"/>
        </pc:sldMkLst>
        <pc:spChg chg="mod">
          <ac:chgData name="Kristóf Lajka" userId="5e6963896e59b084" providerId="Windows Live" clId="Web-{BE1144B1-0F23-1DAC-49FE-4F762E2B47C2}" dt="2025-03-19T10:18:00.792" v="73" actId="20577"/>
          <ac:spMkLst>
            <pc:docMk/>
            <pc:sldMk cId="3061825421" sldId="310"/>
            <ac:spMk id="2" creationId="{E5437A04-8FE3-0CAD-B8DE-4E4FCFE4C833}"/>
          </ac:spMkLst>
        </pc:spChg>
        <pc:spChg chg="del">
          <ac:chgData name="Kristóf Lajka" userId="5e6963896e59b084" providerId="Windows Live" clId="Web-{BE1144B1-0F23-1DAC-49FE-4F762E2B47C2}" dt="2025-03-19T10:16:20.597" v="47"/>
          <ac:spMkLst>
            <pc:docMk/>
            <pc:sldMk cId="3061825421" sldId="310"/>
            <ac:spMk id="3" creationId="{9778E9EE-CA31-8500-E436-77868CC1976D}"/>
          </ac:spMkLst>
        </pc:spChg>
        <pc:spChg chg="add del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15" creationId="{FFD74693-C07F-483F-8700-DA23A64B7E76}"/>
          </ac:spMkLst>
        </pc:spChg>
        <pc:spChg chg="add del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21" creationId="{A205A82E-DA0F-418E-9EEC-3862AAC3679E}"/>
          </ac:spMkLst>
        </pc:spChg>
        <pc:spChg chg="add del">
          <ac:chgData name="Kristóf Lajka" userId="5e6963896e59b084" providerId="Windows Live" clId="Web-{BE1144B1-0F23-1DAC-49FE-4F762E2B47C2}" dt="2025-03-19T10:17:49.822" v="71"/>
          <ac:spMkLst>
            <pc:docMk/>
            <pc:sldMk cId="3061825421" sldId="310"/>
            <ac:spMk id="25" creationId="{172AA54B-29ED-89BC-7E38-2FC2F19895CB}"/>
          </ac:spMkLst>
        </pc:spChg>
        <pc:spChg chg="add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28" creationId="{90057C55-0717-453E-A5DA-677D79D42D18}"/>
          </ac:spMkLst>
        </pc:spChg>
        <pc:picChg chg="add mod ord">
          <ac:chgData name="Kristóf Lajka" userId="5e6963896e59b084" providerId="Windows Live" clId="Web-{BE1144B1-0F23-1DAC-49FE-4F762E2B47C2}" dt="2025-03-19T10:18:19.059" v="77" actId="14100"/>
          <ac:picMkLst>
            <pc:docMk/>
            <pc:sldMk cId="3061825421" sldId="310"/>
            <ac:picMk id="4" creationId="{1180852B-3DA9-741C-01C9-D2CFA5ADFC60}"/>
          </ac:picMkLst>
        </pc:picChg>
        <pc:picChg chg="add mod ord">
          <ac:chgData name="Kristóf Lajka" userId="5e6963896e59b084" providerId="Windows Live" clId="Web-{BE1144B1-0F23-1DAC-49FE-4F762E2B47C2}" dt="2025-03-19T10:18:11.136" v="74" actId="14100"/>
          <ac:picMkLst>
            <pc:docMk/>
            <pc:sldMk cId="3061825421" sldId="310"/>
            <ac:picMk id="5" creationId="{FA6EA158-68A4-9EAC-8BCF-A3A987F85D03}"/>
          </ac:picMkLst>
        </pc:picChg>
        <pc:picChg chg="add mod ord">
          <ac:chgData name="Kristóf Lajka" userId="5e6963896e59b084" providerId="Windows Live" clId="Web-{BE1144B1-0F23-1DAC-49FE-4F762E2B47C2}" dt="2025-03-19T10:18:16.543" v="76" actId="14100"/>
          <ac:picMkLst>
            <pc:docMk/>
            <pc:sldMk cId="3061825421" sldId="310"/>
            <ac:picMk id="6" creationId="{EEC93C23-6A11-59AC-542D-C8BD62B24DE4}"/>
          </ac:picMkLst>
        </pc:picChg>
        <pc:picChg chg="add mod ord modCrop">
          <ac:chgData name="Kristóf Lajka" userId="5e6963896e59b084" providerId="Windows Live" clId="Web-{BE1144B1-0F23-1DAC-49FE-4F762E2B47C2}" dt="2025-03-19T10:18:23.200" v="78"/>
          <ac:picMkLst>
            <pc:docMk/>
            <pc:sldMk cId="3061825421" sldId="310"/>
            <ac:picMk id="7" creationId="{BA2B5799-960B-A2B6-EB24-8FF9C81F5D30}"/>
          </ac:picMkLst>
        </pc:picChg>
        <pc:picChg chg="add">
          <ac:chgData name="Kristóf Lajka" userId="5e6963896e59b084" providerId="Windows Live" clId="Web-{BE1144B1-0F23-1DAC-49FE-4F762E2B47C2}" dt="2025-03-19T10:17:10.445" v="61"/>
          <ac:picMkLst>
            <pc:docMk/>
            <pc:sldMk cId="3061825421" sldId="310"/>
            <ac:picMk id="11" creationId="{D3BD322D-4B63-461D-895F-B34FAEC355ED}"/>
          </ac:picMkLst>
        </pc:picChg>
        <pc:picChg chg="add del">
          <ac:chgData name="Kristóf Lajka" userId="5e6963896e59b084" providerId="Windows Live" clId="Web-{BE1144B1-0F23-1DAC-49FE-4F762E2B47C2}" dt="2025-03-19T10:17:43.759" v="70"/>
          <ac:picMkLst>
            <pc:docMk/>
            <pc:sldMk cId="3061825421" sldId="310"/>
            <ac:picMk id="13" creationId="{5DD5F700-1563-4C8E-8B54-07C9C03074D6}"/>
          </ac:picMkLst>
        </pc:picChg>
        <pc:picChg chg="add">
          <ac:chgData name="Kristóf Lajka" userId="5e6963896e59b084" providerId="Windows Live" clId="Web-{BE1144B1-0F23-1DAC-49FE-4F762E2B47C2}" dt="2025-03-19T10:17:10.445" v="61"/>
          <ac:picMkLst>
            <pc:docMk/>
            <pc:sldMk cId="3061825421" sldId="310"/>
            <ac:picMk id="17" creationId="{A03C78E4-BC36-43A7-B1ED-A5FADF22BF3C}"/>
          </ac:picMkLst>
        </pc:picChg>
        <pc:picChg chg="add del">
          <ac:chgData name="Kristóf Lajka" userId="5e6963896e59b084" providerId="Windows Live" clId="Web-{BE1144B1-0F23-1DAC-49FE-4F762E2B47C2}" dt="2025-03-19T10:17:43.759" v="70"/>
          <ac:picMkLst>
            <pc:docMk/>
            <pc:sldMk cId="3061825421" sldId="310"/>
            <ac:picMk id="19" creationId="{D39A7798-E0AD-4EEC-B122-C569DAA1D12D}"/>
          </ac:picMkLst>
        </pc:picChg>
      </pc:sldChg>
      <pc:sldChg chg="addSp delSp modSp new">
        <pc:chgData name="Kristóf Lajka" userId="5e6963896e59b084" providerId="Windows Live" clId="Web-{BE1144B1-0F23-1DAC-49FE-4F762E2B47C2}" dt="2025-03-19T10:19:23.532" v="114" actId="14100"/>
        <pc:sldMkLst>
          <pc:docMk/>
          <pc:sldMk cId="3675772234" sldId="311"/>
        </pc:sldMkLst>
        <pc:spChg chg="mod">
          <ac:chgData name="Kristóf Lajka" userId="5e6963896e59b084" providerId="Windows Live" clId="Web-{BE1144B1-0F23-1DAC-49FE-4F762E2B47C2}" dt="2025-03-19T10:18:33.716" v="88" actId="20577"/>
          <ac:spMkLst>
            <pc:docMk/>
            <pc:sldMk cId="3675772234" sldId="311"/>
            <ac:spMk id="2" creationId="{6FE640CC-ABCF-8254-395B-9BE45123C1FF}"/>
          </ac:spMkLst>
        </pc:spChg>
        <pc:spChg chg="del">
          <ac:chgData name="Kristóf Lajka" userId="5e6963896e59b084" providerId="Windows Live" clId="Web-{BE1144B1-0F23-1DAC-49FE-4F762E2B47C2}" dt="2025-03-19T10:18:37.419" v="89"/>
          <ac:spMkLst>
            <pc:docMk/>
            <pc:sldMk cId="3675772234" sldId="311"/>
            <ac:spMk id="3" creationId="{F6F77E0F-0388-339A-2A18-140A62F5C154}"/>
          </ac:spMkLst>
        </pc:spChg>
        <pc:spChg chg="add mod">
          <ac:chgData name="Kristóf Lajka" userId="5e6963896e59b084" providerId="Windows Live" clId="Web-{BE1144B1-0F23-1DAC-49FE-4F762E2B47C2}" dt="2025-03-19T10:19:23.532" v="114" actId="14100"/>
          <ac:spMkLst>
            <pc:docMk/>
            <pc:sldMk cId="3675772234" sldId="311"/>
            <ac:spMk id="6" creationId="{F23D8FC1-CF17-C6C3-86C7-7FB5345D901F}"/>
          </ac:spMkLst>
        </pc:spChg>
        <pc:picChg chg="add mod ord">
          <ac:chgData name="Kristóf Lajka" userId="5e6963896e59b084" providerId="Windows Live" clId="Web-{BE1144B1-0F23-1DAC-49FE-4F762E2B47C2}" dt="2025-03-19T10:18:39.516" v="90" actId="1076"/>
          <ac:picMkLst>
            <pc:docMk/>
            <pc:sldMk cId="3675772234" sldId="311"/>
            <ac:picMk id="4" creationId="{A5088C59-946D-CF86-BDEA-2B893864D59E}"/>
          </ac:picMkLst>
        </pc:picChg>
        <pc:picChg chg="add mod">
          <ac:chgData name="Kristóf Lajka" userId="5e6963896e59b084" providerId="Windows Live" clId="Web-{BE1144B1-0F23-1DAC-49FE-4F762E2B47C2}" dt="2025-03-19T10:18:56.718" v="93" actId="1076"/>
          <ac:picMkLst>
            <pc:docMk/>
            <pc:sldMk cId="3675772234" sldId="311"/>
            <ac:picMk id="5" creationId="{B387BAC6-166F-3D58-73AF-954DE78B2F7F}"/>
          </ac:picMkLst>
        </pc:picChg>
      </pc:sldChg>
      <pc:sldChg chg="modSp new del">
        <pc:chgData name="Kristóf Lajka" userId="5e6963896e59b084" providerId="Windows Live" clId="Web-{BE1144B1-0F23-1DAC-49FE-4F762E2B47C2}" dt="2025-03-19T10:19:48.206" v="121"/>
        <pc:sldMkLst>
          <pc:docMk/>
          <pc:sldMk cId="447695251" sldId="312"/>
        </pc:sldMkLst>
        <pc:spChg chg="mod">
          <ac:chgData name="Kristóf Lajka" userId="5e6963896e59b084" providerId="Windows Live" clId="Web-{BE1144B1-0F23-1DAC-49FE-4F762E2B47C2}" dt="2025-03-19T10:19:46.018" v="120" actId="20577"/>
          <ac:spMkLst>
            <pc:docMk/>
            <pc:sldMk cId="447695251" sldId="312"/>
            <ac:spMk id="2" creationId="{FA4FF963-F5E0-9609-B3FE-2C3D5AD25263}"/>
          </ac:spMkLst>
        </pc:spChg>
      </pc:sldChg>
      <pc:sldChg chg="addSp delSp modSp new">
        <pc:chgData name="Kristóf Lajka" userId="5e6963896e59b084" providerId="Windows Live" clId="Web-{BE1144B1-0F23-1DAC-49FE-4F762E2B47C2}" dt="2025-03-19T10:21:56.058" v="152" actId="1076"/>
        <pc:sldMkLst>
          <pc:docMk/>
          <pc:sldMk cId="3512241037" sldId="312"/>
        </pc:sldMkLst>
        <pc:spChg chg="mod">
          <ac:chgData name="Kristóf Lajka" userId="5e6963896e59b084" providerId="Windows Live" clId="Web-{BE1144B1-0F23-1DAC-49FE-4F762E2B47C2}" dt="2025-03-19T10:21:43.229" v="146" actId="20577"/>
          <ac:spMkLst>
            <pc:docMk/>
            <pc:sldMk cId="3512241037" sldId="312"/>
            <ac:spMk id="2" creationId="{63630914-4136-A494-B2F4-A6D6A271FA10}"/>
          </ac:spMkLst>
        </pc:spChg>
        <pc:spChg chg="del">
          <ac:chgData name="Kristóf Lajka" userId="5e6963896e59b084" providerId="Windows Live" clId="Web-{BE1144B1-0F23-1DAC-49FE-4F762E2B47C2}" dt="2025-03-19T10:21:48.574" v="147"/>
          <ac:spMkLst>
            <pc:docMk/>
            <pc:sldMk cId="3512241037" sldId="312"/>
            <ac:spMk id="3" creationId="{880F37C8-7EEA-8FD2-45E9-9D89BE2F30B0}"/>
          </ac:spMkLst>
        </pc:spChg>
        <pc:picChg chg="add mod ord">
          <ac:chgData name="Kristóf Lajka" userId="5e6963896e59b084" providerId="Windows Live" clId="Web-{BE1144B1-0F23-1DAC-49FE-4F762E2B47C2}" dt="2025-03-19T10:21:56.058" v="152" actId="1076"/>
          <ac:picMkLst>
            <pc:docMk/>
            <pc:sldMk cId="3512241037" sldId="312"/>
            <ac:picMk id="4" creationId="{47F854D0-F80E-854E-5F62-1DEAA05342C5}"/>
          </ac:picMkLst>
        </pc:picChg>
      </pc:sldChg>
      <pc:sldChg chg="new del">
        <pc:chgData name="Kristóf Lajka" userId="5e6963896e59b084" providerId="Windows Live" clId="Web-{BE1144B1-0F23-1DAC-49FE-4F762E2B47C2}" dt="2025-03-19T10:24:00.083" v="160"/>
        <pc:sldMkLst>
          <pc:docMk/>
          <pc:sldMk cId="2837530886" sldId="313"/>
        </pc:sldMkLst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30CA4A85-AF90-295C-8D38-AA50E8AFAF55}"/>
    <pc:docChg chg="addSld modSld">
      <pc:chgData name="Kristóf Lajka" userId="5e6963896e59b084" providerId="Windows Live" clId="Web-{30CA4A85-AF90-295C-8D38-AA50E8AFAF55}" dt="2025-03-17T11:18:38.149" v="157"/>
      <pc:docMkLst>
        <pc:docMk/>
      </pc:docMkLst>
      <pc:sldChg chg="modTransition">
        <pc:chgData name="Kristóf Lajka" userId="5e6963896e59b084" providerId="Windows Live" clId="Web-{30CA4A85-AF90-295C-8D38-AA50E8AFAF55}" dt="2025-03-17T09:50:49.946" v="14"/>
        <pc:sldMkLst>
          <pc:docMk/>
          <pc:sldMk cId="3563977590" sldId="257"/>
        </pc:sldMkLst>
      </pc:sldChg>
      <pc:sldChg chg="modTransition">
        <pc:chgData name="Kristóf Lajka" userId="5e6963896e59b084" providerId="Windows Live" clId="Web-{30CA4A85-AF90-295C-8D38-AA50E8AFAF55}" dt="2025-03-17T09:51:45.354" v="28"/>
        <pc:sldMkLst>
          <pc:docMk/>
          <pc:sldMk cId="1348046584" sldId="271"/>
        </pc:sldMkLst>
      </pc:sldChg>
      <pc:sldChg chg="modTransition">
        <pc:chgData name="Kristóf Lajka" userId="5e6963896e59b084" providerId="Windows Live" clId="Web-{30CA4A85-AF90-295C-8D38-AA50E8AFAF55}" dt="2025-03-17T09:51:48.917" v="29"/>
        <pc:sldMkLst>
          <pc:docMk/>
          <pc:sldMk cId="1736369087" sldId="276"/>
        </pc:sldMkLst>
      </pc:sldChg>
      <pc:sldChg chg="modTransition">
        <pc:chgData name="Kristóf Lajka" userId="5e6963896e59b084" providerId="Windows Live" clId="Web-{30CA4A85-AF90-295C-8D38-AA50E8AFAF55}" dt="2025-03-17T09:51:50.401" v="30"/>
        <pc:sldMkLst>
          <pc:docMk/>
          <pc:sldMk cId="3340070489" sldId="277"/>
        </pc:sldMkLst>
      </pc:sldChg>
      <pc:sldChg chg="modTransition">
        <pc:chgData name="Kristóf Lajka" userId="5e6963896e59b084" providerId="Windows Live" clId="Web-{30CA4A85-AF90-295C-8D38-AA50E8AFAF55}" dt="2025-03-17T09:51:40.823" v="26"/>
        <pc:sldMkLst>
          <pc:docMk/>
          <pc:sldMk cId="2613492260" sldId="278"/>
        </pc:sldMkLst>
      </pc:sldChg>
      <pc:sldChg chg="modTransition">
        <pc:chgData name="Kristóf Lajka" userId="5e6963896e59b084" providerId="Windows Live" clId="Web-{30CA4A85-AF90-295C-8D38-AA50E8AFAF55}" dt="2025-03-17T09:51:42.041" v="27"/>
        <pc:sldMkLst>
          <pc:docMk/>
          <pc:sldMk cId="1854645978" sldId="279"/>
        </pc:sldMkLst>
      </pc:sldChg>
      <pc:sldChg chg="modTransition">
        <pc:chgData name="Kristóf Lajka" userId="5e6963896e59b084" providerId="Windows Live" clId="Web-{30CA4A85-AF90-295C-8D38-AA50E8AFAF55}" dt="2025-03-17T09:51:58.214" v="33"/>
        <pc:sldMkLst>
          <pc:docMk/>
          <pc:sldMk cId="40947718" sldId="281"/>
        </pc:sldMkLst>
      </pc:sldChg>
      <pc:sldChg chg="modTransition">
        <pc:chgData name="Kristóf Lajka" userId="5e6963896e59b084" providerId="Windows Live" clId="Web-{30CA4A85-AF90-295C-8D38-AA50E8AFAF55}" dt="2025-03-17T09:52:00.058" v="34"/>
        <pc:sldMkLst>
          <pc:docMk/>
          <pc:sldMk cId="2131282740" sldId="282"/>
        </pc:sldMkLst>
      </pc:sldChg>
      <pc:sldChg chg="modTransition">
        <pc:chgData name="Kristóf Lajka" userId="5e6963896e59b084" providerId="Windows Live" clId="Web-{30CA4A85-AF90-295C-8D38-AA50E8AFAF55}" dt="2025-03-17T09:51:52.089" v="31"/>
        <pc:sldMkLst>
          <pc:docMk/>
          <pc:sldMk cId="3618638592" sldId="283"/>
        </pc:sldMkLst>
      </pc:sldChg>
      <pc:sldChg chg="modTransition">
        <pc:chgData name="Kristóf Lajka" userId="5e6963896e59b084" providerId="Windows Live" clId="Web-{30CA4A85-AF90-295C-8D38-AA50E8AFAF55}" dt="2025-03-17T09:50:52.931" v="15"/>
        <pc:sldMkLst>
          <pc:docMk/>
          <pc:sldMk cId="1766356483" sldId="284"/>
        </pc:sldMkLst>
      </pc:sldChg>
      <pc:sldChg chg="modTransition">
        <pc:chgData name="Kristóf Lajka" userId="5e6963896e59b084" providerId="Windows Live" clId="Web-{30CA4A85-AF90-295C-8D38-AA50E8AFAF55}" dt="2025-03-17T09:50:58.306" v="16"/>
        <pc:sldMkLst>
          <pc:docMk/>
          <pc:sldMk cId="1225385382" sldId="286"/>
        </pc:sldMkLst>
      </pc:sldChg>
      <pc:sldChg chg="modSp">
        <pc:chgData name="Kristóf Lajka" userId="5e6963896e59b084" providerId="Windows Live" clId="Web-{30CA4A85-AF90-295C-8D38-AA50E8AFAF55}" dt="2025-03-17T09:50:34.336" v="13" actId="20577"/>
        <pc:sldMkLst>
          <pc:docMk/>
          <pc:sldMk cId="1275827467" sldId="287"/>
        </pc:sldMkLst>
        <pc:spChg chg="mod">
          <ac:chgData name="Kristóf Lajka" userId="5e6963896e59b084" providerId="Windows Live" clId="Web-{30CA4A85-AF90-295C-8D38-AA50E8AFAF55}" dt="2025-03-17T09:50:34.336" v="1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modTransition">
        <pc:chgData name="Kristóf Lajka" userId="5e6963896e59b084" providerId="Windows Live" clId="Web-{30CA4A85-AF90-295C-8D38-AA50E8AFAF55}" dt="2025-03-17T09:51:11.228" v="18"/>
        <pc:sldMkLst>
          <pc:docMk/>
          <pc:sldMk cId="1114361946" sldId="288"/>
        </pc:sldMkLst>
      </pc:sldChg>
      <pc:sldChg chg="modTransition">
        <pc:chgData name="Kristóf Lajka" userId="5e6963896e59b084" providerId="Windows Live" clId="Web-{30CA4A85-AF90-295C-8D38-AA50E8AFAF55}" dt="2025-03-17T09:51:17.369" v="19"/>
        <pc:sldMkLst>
          <pc:docMk/>
          <pc:sldMk cId="1409875053" sldId="290"/>
        </pc:sldMkLst>
      </pc:sldChg>
      <pc:sldChg chg="modTransition">
        <pc:chgData name="Kristóf Lajka" userId="5e6963896e59b084" providerId="Windows Live" clId="Web-{30CA4A85-AF90-295C-8D38-AA50E8AFAF55}" dt="2025-03-17T09:51:23.025" v="20"/>
        <pc:sldMkLst>
          <pc:docMk/>
          <pc:sldMk cId="399709971" sldId="291"/>
        </pc:sldMkLst>
      </pc:sldChg>
      <pc:sldChg chg="modTransition">
        <pc:chgData name="Kristóf Lajka" userId="5e6963896e59b084" providerId="Windows Live" clId="Web-{30CA4A85-AF90-295C-8D38-AA50E8AFAF55}" dt="2025-03-17T09:51:32.822" v="21"/>
        <pc:sldMkLst>
          <pc:docMk/>
          <pc:sldMk cId="1670723877" sldId="292"/>
        </pc:sldMkLst>
      </pc:sldChg>
      <pc:sldChg chg="modTransition">
        <pc:chgData name="Kristóf Lajka" userId="5e6963896e59b084" providerId="Windows Live" clId="Web-{30CA4A85-AF90-295C-8D38-AA50E8AFAF55}" dt="2025-03-17T09:51:32.822" v="24"/>
        <pc:sldMkLst>
          <pc:docMk/>
          <pc:sldMk cId="1771298315" sldId="293"/>
        </pc:sldMkLst>
      </pc:sldChg>
      <pc:sldChg chg="modTransition">
        <pc:chgData name="Kristóf Lajka" userId="5e6963896e59b084" providerId="Windows Live" clId="Web-{30CA4A85-AF90-295C-8D38-AA50E8AFAF55}" dt="2025-03-17T09:51:38.041" v="25"/>
        <pc:sldMkLst>
          <pc:docMk/>
          <pc:sldMk cId="631175832" sldId="294"/>
        </pc:sldMkLst>
      </pc:sldChg>
      <pc:sldChg chg="modTransition">
        <pc:chgData name="Kristóf Lajka" userId="5e6963896e59b084" providerId="Windows Live" clId="Web-{30CA4A85-AF90-295C-8D38-AA50E8AFAF55}" dt="2025-03-17T09:51:56.432" v="32"/>
        <pc:sldMkLst>
          <pc:docMk/>
          <pc:sldMk cId="1179111677" sldId="295"/>
        </pc:sldMkLst>
      </pc:sldChg>
      <pc:sldChg chg="modTransition">
        <pc:chgData name="Kristóf Lajka" userId="5e6963896e59b084" providerId="Windows Live" clId="Web-{30CA4A85-AF90-295C-8D38-AA50E8AFAF55}" dt="2025-03-17T09:52:01.714" v="35"/>
        <pc:sldMkLst>
          <pc:docMk/>
          <pc:sldMk cId="2444904799" sldId="296"/>
        </pc:sldMkLst>
      </pc:sldChg>
      <pc:sldChg chg="modTransition">
        <pc:chgData name="Kristóf Lajka" userId="5e6963896e59b084" providerId="Windows Live" clId="Web-{30CA4A85-AF90-295C-8D38-AA50E8AFAF55}" dt="2025-03-17T09:51:00.853" v="17"/>
        <pc:sldMkLst>
          <pc:docMk/>
          <pc:sldMk cId="3547147334" sldId="297"/>
        </pc:sldMkLst>
      </pc:sldChg>
      <pc:sldChg chg="modTransition">
        <pc:chgData name="Kristóf Lajka" userId="5e6963896e59b084" providerId="Windows Live" clId="Web-{30CA4A85-AF90-295C-8D38-AA50E8AFAF55}" dt="2025-03-17T09:51:32.822" v="22"/>
        <pc:sldMkLst>
          <pc:docMk/>
          <pc:sldMk cId="3680533596" sldId="298"/>
        </pc:sldMkLst>
      </pc:sldChg>
      <pc:sldChg chg="modTransition">
        <pc:chgData name="Kristóf Lajka" userId="5e6963896e59b084" providerId="Windows Live" clId="Web-{30CA4A85-AF90-295C-8D38-AA50E8AFAF55}" dt="2025-03-17T09:51:32.822" v="23"/>
        <pc:sldMkLst>
          <pc:docMk/>
          <pc:sldMk cId="3242572730" sldId="299"/>
        </pc:sldMkLst>
      </pc:sldChg>
      <pc:sldChg chg="addSp delSp modSp new">
        <pc:chgData name="Kristóf Lajka" userId="5e6963896e59b084" providerId="Windows Live" clId="Web-{30CA4A85-AF90-295C-8D38-AA50E8AFAF55}" dt="2025-03-17T11:15:07.172" v="48" actId="14100"/>
        <pc:sldMkLst>
          <pc:docMk/>
          <pc:sldMk cId="646458672" sldId="300"/>
        </pc:sldMkLst>
        <pc:spChg chg="mod">
          <ac:chgData name="Kristóf Lajka" userId="5e6963896e59b084" providerId="Windows Live" clId="Web-{30CA4A85-AF90-295C-8D38-AA50E8AFAF55}" dt="2025-03-17T11:14:57.812" v="45" actId="20577"/>
          <ac:spMkLst>
            <pc:docMk/>
            <pc:sldMk cId="646458672" sldId="300"/>
            <ac:spMk id="2" creationId="{05EBEA55-5E68-82F7-BC5E-861FD3E6B752}"/>
          </ac:spMkLst>
        </pc:spChg>
        <pc:spChg chg="del">
          <ac:chgData name="Kristóf Lajka" userId="5e6963896e59b084" providerId="Windows Live" clId="Web-{30CA4A85-AF90-295C-8D38-AA50E8AFAF55}" dt="2025-03-17T11:15:04.796" v="46"/>
          <ac:spMkLst>
            <pc:docMk/>
            <pc:sldMk cId="646458672" sldId="300"/>
            <ac:spMk id="3" creationId="{6915126B-6A76-5626-4C04-222104A5786D}"/>
          </ac:spMkLst>
        </pc:spChg>
        <pc:picChg chg="add mod ord">
          <ac:chgData name="Kristóf Lajka" userId="5e6963896e59b084" providerId="Windows Live" clId="Web-{30CA4A85-AF90-295C-8D38-AA50E8AFAF55}" dt="2025-03-17T11:15:07.172" v="48" actId="14100"/>
          <ac:picMkLst>
            <pc:docMk/>
            <pc:sldMk cId="646458672" sldId="300"/>
            <ac:picMk id="4" creationId="{F613AFF1-387C-C9FD-9106-F906591854F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3" v="143"/>
        <pc:sldMkLst>
          <pc:docMk/>
          <pc:sldMk cId="1260473115" sldId="301"/>
        </pc:sldMkLst>
        <pc:spChg chg="mod">
          <ac:chgData name="Kristóf Lajka" userId="5e6963896e59b084" providerId="Windows Live" clId="Web-{30CA4A85-AF90-295C-8D38-AA50E8AFAF55}" dt="2025-03-17T11:16:34.738" v="84" actId="20577"/>
          <ac:spMkLst>
            <pc:docMk/>
            <pc:sldMk cId="1260473115" sldId="301"/>
            <ac:spMk id="2" creationId="{4B7F9768-831C-0086-7741-FA19FDE64158}"/>
          </ac:spMkLst>
        </pc:spChg>
        <pc:spChg chg="del">
          <ac:chgData name="Kristóf Lajka" userId="5e6963896e59b084" providerId="Windows Live" clId="Web-{30CA4A85-AF90-295C-8D38-AA50E8AFAF55}" dt="2025-03-17T11:15:23.094" v="54"/>
          <ac:spMkLst>
            <pc:docMk/>
            <pc:sldMk cId="1260473115" sldId="301"/>
            <ac:spMk id="3" creationId="{C1AD4969-D370-8495-670D-2CED64CC153A}"/>
          </ac:spMkLst>
        </pc:spChg>
        <pc:spChg chg="add mod">
          <ac:chgData name="Kristóf Lajka" userId="5e6963896e59b084" providerId="Windows Live" clId="Web-{30CA4A85-AF90-295C-8D38-AA50E8AFAF55}" dt="2025-03-17T11:16:16.331" v="72" actId="20577"/>
          <ac:spMkLst>
            <pc:docMk/>
            <pc:sldMk cId="1260473115" sldId="301"/>
            <ac:spMk id="7" creationId="{B9DEE180-DA01-68CE-F76B-FF7128C0853C}"/>
          </ac:spMkLst>
        </pc:spChg>
        <pc:spChg chg="add mod">
          <ac:chgData name="Kristóf Lajka" userId="5e6963896e59b084" providerId="Windows Live" clId="Web-{30CA4A85-AF90-295C-8D38-AA50E8AFAF55}" dt="2025-03-17T11:16:12.893" v="71" actId="20577"/>
          <ac:spMkLst>
            <pc:docMk/>
            <pc:sldMk cId="1260473115" sldId="301"/>
            <ac:spMk id="8" creationId="{0EF847A0-0D6B-CA89-792D-041A1CCFE32E}"/>
          </ac:spMkLst>
        </pc:spChg>
        <pc:spChg chg="add mod">
          <ac:chgData name="Kristóf Lajka" userId="5e6963896e59b084" providerId="Windows Live" clId="Web-{30CA4A85-AF90-295C-8D38-AA50E8AFAF55}" dt="2025-03-17T11:16:25.050" v="78" actId="20577"/>
          <ac:spMkLst>
            <pc:docMk/>
            <pc:sldMk cId="1260473115" sldId="301"/>
            <ac:spMk id="9" creationId="{F3280EE3-64CD-E89B-DC4D-3A45978DF291}"/>
          </ac:spMkLst>
        </pc:spChg>
        <pc:picChg chg="add mod ord">
          <ac:chgData name="Kristóf Lajka" userId="5e6963896e59b084" providerId="Windows Live" clId="Web-{30CA4A85-AF90-295C-8D38-AA50E8AFAF55}" dt="2025-03-17T11:15:37.188" v="58" actId="1076"/>
          <ac:picMkLst>
            <pc:docMk/>
            <pc:sldMk cId="1260473115" sldId="301"/>
            <ac:picMk id="4" creationId="{065874D2-F5E8-62A0-763E-4109F550B9FD}"/>
          </ac:picMkLst>
        </pc:picChg>
        <pc:picChg chg="add mod">
          <ac:chgData name="Kristóf Lajka" userId="5e6963896e59b084" providerId="Windows Live" clId="Web-{30CA4A85-AF90-295C-8D38-AA50E8AFAF55}" dt="2025-03-17T11:15:55.892" v="64" actId="1076"/>
          <ac:picMkLst>
            <pc:docMk/>
            <pc:sldMk cId="1260473115" sldId="301"/>
            <ac:picMk id="5" creationId="{770113D1-5545-250D-6CFA-1FC7E7A4FB7F}"/>
          </ac:picMkLst>
        </pc:picChg>
        <pc:picChg chg="add mod">
          <ac:chgData name="Kristóf Lajka" userId="5e6963896e59b084" providerId="Windows Live" clId="Web-{30CA4A85-AF90-295C-8D38-AA50E8AFAF55}" dt="2025-03-17T11:15:54.783" v="63" actId="1076"/>
          <ac:picMkLst>
            <pc:docMk/>
            <pc:sldMk cId="1260473115" sldId="301"/>
            <ac:picMk id="6" creationId="{795E6BDA-3CDD-952B-9236-FE1C5F466DC0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5" v="144"/>
        <pc:sldMkLst>
          <pc:docMk/>
          <pc:sldMk cId="3636358127" sldId="302"/>
        </pc:sldMkLst>
        <pc:spChg chg="mod">
          <ac:chgData name="Kristóf Lajka" userId="5e6963896e59b084" providerId="Windows Live" clId="Web-{30CA4A85-AF90-295C-8D38-AA50E8AFAF55}" dt="2025-03-17T11:16:42.785" v="87" actId="20577"/>
          <ac:spMkLst>
            <pc:docMk/>
            <pc:sldMk cId="3636358127" sldId="302"/>
            <ac:spMk id="2" creationId="{0F631DC6-0E4B-FA99-330C-F5F543E7F04B}"/>
          </ac:spMkLst>
        </pc:spChg>
        <pc:spChg chg="del">
          <ac:chgData name="Kristóf Lajka" userId="5e6963896e59b084" providerId="Windows Live" clId="Web-{30CA4A85-AF90-295C-8D38-AA50E8AFAF55}" dt="2025-03-17T11:16:48.363" v="88"/>
          <ac:spMkLst>
            <pc:docMk/>
            <pc:sldMk cId="3636358127" sldId="302"/>
            <ac:spMk id="3" creationId="{CF419E6B-B0DA-38D9-50E6-9437442F0CB7}"/>
          </ac:spMkLst>
        </pc:spChg>
        <pc:spChg chg="add mod">
          <ac:chgData name="Kristóf Lajka" userId="5e6963896e59b084" providerId="Windows Live" clId="Web-{30CA4A85-AF90-295C-8D38-AA50E8AFAF55}" dt="2025-03-17T11:17:11.052" v="99" actId="20577"/>
          <ac:spMkLst>
            <pc:docMk/>
            <pc:sldMk cId="3636358127" sldId="302"/>
            <ac:spMk id="7" creationId="{03E14FF4-FF64-AD82-0D34-908145D9094C}"/>
          </ac:spMkLst>
        </pc:spChg>
        <pc:spChg chg="add mod">
          <ac:chgData name="Kristóf Lajka" userId="5e6963896e59b084" providerId="Windows Live" clId="Web-{30CA4A85-AF90-295C-8D38-AA50E8AFAF55}" dt="2025-03-17T11:17:16.130" v="101" actId="20577"/>
          <ac:spMkLst>
            <pc:docMk/>
            <pc:sldMk cId="3636358127" sldId="302"/>
            <ac:spMk id="8" creationId="{4271DA5C-D9AD-561A-EC57-9F8AA88636DA}"/>
          </ac:spMkLst>
        </pc:spChg>
        <pc:spChg chg="add mod">
          <ac:chgData name="Kristóf Lajka" userId="5e6963896e59b084" providerId="Windows Live" clId="Web-{30CA4A85-AF90-295C-8D38-AA50E8AFAF55}" dt="2025-03-17T11:17:22.818" v="108" actId="20577"/>
          <ac:spMkLst>
            <pc:docMk/>
            <pc:sldMk cId="3636358127" sldId="302"/>
            <ac:spMk id="9" creationId="{3BC6AF00-C13C-6227-1F1A-654E1A8F6CF0}"/>
          </ac:spMkLst>
        </pc:spChg>
        <pc:picChg chg="add mod ord">
          <ac:chgData name="Kristóf Lajka" userId="5e6963896e59b084" providerId="Windows Live" clId="Web-{30CA4A85-AF90-295C-8D38-AA50E8AFAF55}" dt="2025-03-17T11:16:49.629" v="89" actId="1076"/>
          <ac:picMkLst>
            <pc:docMk/>
            <pc:sldMk cId="3636358127" sldId="302"/>
            <ac:picMk id="4" creationId="{A7269CE5-1A41-3345-4C95-C6E1ECB67A93}"/>
          </ac:picMkLst>
        </pc:picChg>
        <pc:picChg chg="add mod">
          <ac:chgData name="Kristóf Lajka" userId="5e6963896e59b084" providerId="Windows Live" clId="Web-{30CA4A85-AF90-295C-8D38-AA50E8AFAF55}" dt="2025-03-17T11:17:05.255" v="94" actId="1076"/>
          <ac:picMkLst>
            <pc:docMk/>
            <pc:sldMk cId="3636358127" sldId="302"/>
            <ac:picMk id="5" creationId="{183D7962-4452-48BE-03D7-A085AE066DD3}"/>
          </ac:picMkLst>
        </pc:picChg>
        <pc:picChg chg="add mod">
          <ac:chgData name="Kristóf Lajka" userId="5e6963896e59b084" providerId="Windows Live" clId="Web-{30CA4A85-AF90-295C-8D38-AA50E8AFAF55}" dt="2025-03-17T11:17:06.427" v="95" actId="1076"/>
          <ac:picMkLst>
            <pc:docMk/>
            <pc:sldMk cId="3636358127" sldId="302"/>
            <ac:picMk id="6" creationId="{6A59D32F-AD7C-56C3-3AAF-E07C790EC2E4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7"/>
        <pc:sldMkLst>
          <pc:docMk/>
          <pc:sldMk cId="4035044263" sldId="303"/>
        </pc:sldMkLst>
        <pc:spChg chg="mod">
          <ac:chgData name="Kristóf Lajka" userId="5e6963896e59b084" providerId="Windows Live" clId="Web-{30CA4A85-AF90-295C-8D38-AA50E8AFAF55}" dt="2025-03-17T11:17:32.522" v="115" actId="20577"/>
          <ac:spMkLst>
            <pc:docMk/>
            <pc:sldMk cId="4035044263" sldId="303"/>
            <ac:spMk id="2" creationId="{84CC8910-049A-C42E-5C12-6E4A607921B0}"/>
          </ac:spMkLst>
        </pc:spChg>
        <pc:spChg chg="del">
          <ac:chgData name="Kristóf Lajka" userId="5e6963896e59b084" providerId="Windows Live" clId="Web-{30CA4A85-AF90-295C-8D38-AA50E8AFAF55}" dt="2025-03-17T11:17:37.240" v="116"/>
          <ac:spMkLst>
            <pc:docMk/>
            <pc:sldMk cId="4035044263" sldId="303"/>
            <ac:spMk id="3" creationId="{26C8F82C-6548-FCF5-F354-CD4BBEB62523}"/>
          </ac:spMkLst>
        </pc:spChg>
        <pc:spChg chg="add mod">
          <ac:chgData name="Kristóf Lajka" userId="5e6963896e59b084" providerId="Windows Live" clId="Web-{30CA4A85-AF90-295C-8D38-AA50E8AFAF55}" dt="2025-03-17T11:17:59.773" v="124" actId="20577"/>
          <ac:spMkLst>
            <pc:docMk/>
            <pc:sldMk cId="4035044263" sldId="303"/>
            <ac:spMk id="7" creationId="{EE5699E1-6BBE-697A-EDD2-EB1C366FD34F}"/>
          </ac:spMkLst>
        </pc:spChg>
        <pc:spChg chg="add mod">
          <ac:chgData name="Kristóf Lajka" userId="5e6963896e59b084" providerId="Windows Live" clId="Web-{30CA4A85-AF90-295C-8D38-AA50E8AFAF55}" dt="2025-03-17T11:18:04.132" v="133" actId="20577"/>
          <ac:spMkLst>
            <pc:docMk/>
            <pc:sldMk cId="4035044263" sldId="303"/>
            <ac:spMk id="8" creationId="{EA5F9113-0F11-BCED-381C-17E2C9D520B7}"/>
          </ac:spMkLst>
        </pc:spChg>
        <pc:spChg chg="add mod">
          <ac:chgData name="Kristóf Lajka" userId="5e6963896e59b084" providerId="Windows Live" clId="Web-{30CA4A85-AF90-295C-8D38-AA50E8AFAF55}" dt="2025-03-17T11:18:10.273" v="142" actId="20577"/>
          <ac:spMkLst>
            <pc:docMk/>
            <pc:sldMk cId="4035044263" sldId="303"/>
            <ac:spMk id="9" creationId="{193F5678-5677-5565-3E9E-47176FD7FA33}"/>
          </ac:spMkLst>
        </pc:spChg>
        <pc:picChg chg="add mod ord">
          <ac:chgData name="Kristóf Lajka" userId="5e6963896e59b084" providerId="Windows Live" clId="Web-{30CA4A85-AF90-295C-8D38-AA50E8AFAF55}" dt="2025-03-17T11:17:38.475" v="117" actId="1076"/>
          <ac:picMkLst>
            <pc:docMk/>
            <pc:sldMk cId="4035044263" sldId="303"/>
            <ac:picMk id="4" creationId="{4A34CF7E-B170-6396-5649-5284C2779E47}"/>
          </ac:picMkLst>
        </pc:picChg>
        <pc:picChg chg="add mod">
          <ac:chgData name="Kristóf Lajka" userId="5e6963896e59b084" providerId="Windows Live" clId="Web-{30CA4A85-AF90-295C-8D38-AA50E8AFAF55}" dt="2025-03-17T11:17:47.413" v="119" actId="1076"/>
          <ac:picMkLst>
            <pc:docMk/>
            <pc:sldMk cId="4035044263" sldId="303"/>
            <ac:picMk id="5" creationId="{3CDC008D-85F5-EED9-9186-CD39D99B8E6D}"/>
          </ac:picMkLst>
        </pc:picChg>
        <pc:picChg chg="add mod">
          <ac:chgData name="Kristóf Lajka" userId="5e6963896e59b084" providerId="Windows Live" clId="Web-{30CA4A85-AF90-295C-8D38-AA50E8AFAF55}" dt="2025-03-17T11:17:54.897" v="121" actId="1076"/>
          <ac:picMkLst>
            <pc:docMk/>
            <pc:sldMk cId="4035044263" sldId="303"/>
            <ac:picMk id="6" creationId="{B49B1F91-1E15-0523-9889-FF31B7D0FBE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6"/>
        <pc:sldMkLst>
          <pc:docMk/>
          <pc:sldMk cId="536775721" sldId="304"/>
        </pc:sldMkLst>
        <pc:spChg chg="mod">
          <ac:chgData name="Kristóf Lajka" userId="5e6963896e59b084" providerId="Windows Live" clId="Web-{30CA4A85-AF90-295C-8D38-AA50E8AFAF55}" dt="2025-03-17T11:18:25.305" v="153" actId="20577"/>
          <ac:spMkLst>
            <pc:docMk/>
            <pc:sldMk cId="536775721" sldId="304"/>
            <ac:spMk id="2" creationId="{D7DD1DDD-89E4-CC60-5C8C-DD09AEE0EA0F}"/>
          </ac:spMkLst>
        </pc:spChg>
        <pc:spChg chg="del">
          <ac:chgData name="Kristóf Lajka" userId="5e6963896e59b084" providerId="Windows Live" clId="Web-{30CA4A85-AF90-295C-8D38-AA50E8AFAF55}" dt="2025-03-17T11:18:29.321" v="154"/>
          <ac:spMkLst>
            <pc:docMk/>
            <pc:sldMk cId="536775721" sldId="304"/>
            <ac:spMk id="3" creationId="{678CC154-C50F-D479-F2F7-5B78C7A68A5A}"/>
          </ac:spMkLst>
        </pc:spChg>
        <pc:picChg chg="add mod ord">
          <ac:chgData name="Kristóf Lajka" userId="5e6963896e59b084" providerId="Windows Live" clId="Web-{30CA4A85-AF90-295C-8D38-AA50E8AFAF55}" dt="2025-03-17T11:18:30.336" v="155" actId="1076"/>
          <ac:picMkLst>
            <pc:docMk/>
            <pc:sldMk cId="536775721" sldId="304"/>
            <ac:picMk id="4" creationId="{E4F0D4A2-12E0-8C7F-C598-CF5BB043676D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  <pc:docChgLst>
    <pc:chgData name="Kristóf Lajka" userId="5e6963896e59b084" providerId="Windows Live" clId="Web-{FF2DDE22-F4D8-F6EB-D28D-483D37AAEA1B}"/>
    <pc:docChg chg="addSld delSld modSld sldOrd">
      <pc:chgData name="Kristóf Lajka" userId="5e6963896e59b084" providerId="Windows Live" clId="Web-{FF2DDE22-F4D8-F6EB-D28D-483D37AAEA1B}" dt="2025-03-19T08:44:23.998" v="241"/>
      <pc:docMkLst>
        <pc:docMk/>
      </pc:docMkLst>
      <pc:sldChg chg="modSp ord">
        <pc:chgData name="Kristóf Lajka" userId="5e6963896e59b084" providerId="Windows Live" clId="Web-{FF2DDE22-F4D8-F6EB-D28D-483D37AAEA1B}" dt="2025-03-19T08:44:23.998" v="241"/>
        <pc:sldMkLst>
          <pc:docMk/>
          <pc:sldMk cId="937931457" sldId="258"/>
        </pc:sldMkLst>
        <pc:graphicFrameChg chg="mod modGraphic">
          <ac:chgData name="Kristóf Lajka" userId="5e6963896e59b084" providerId="Windows Live" clId="Web-{FF2DDE22-F4D8-F6EB-D28D-483D37AAEA1B}" dt="2025-03-19T08:44:23.998" v="241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ord">
        <pc:chgData name="Kristóf Lajka" userId="5e6963896e59b084" providerId="Windows Live" clId="Web-{FF2DDE22-F4D8-F6EB-D28D-483D37AAEA1B}" dt="2025-03-19T07:29:48.563" v="0"/>
        <pc:sldMkLst>
          <pc:docMk/>
          <pc:sldMk cId="3092647374" sldId="272"/>
        </pc:sldMkLst>
      </pc:sldChg>
      <pc:sldChg chg="ord">
        <pc:chgData name="Kristóf Lajka" userId="5e6963896e59b084" providerId="Windows Live" clId="Web-{FF2DDE22-F4D8-F6EB-D28D-483D37AAEA1B}" dt="2025-03-19T07:38:51.469" v="43"/>
        <pc:sldMkLst>
          <pc:docMk/>
          <pc:sldMk cId="885574126" sldId="280"/>
        </pc:sldMkLst>
      </pc:sldChg>
      <pc:sldChg chg="modSp">
        <pc:chgData name="Kristóf Lajka" userId="5e6963896e59b084" providerId="Windows Live" clId="Web-{FF2DDE22-F4D8-F6EB-D28D-483D37AAEA1B}" dt="2025-03-19T08:26:07.288" v="163" actId="20577"/>
        <pc:sldMkLst>
          <pc:docMk/>
          <pc:sldMk cId="1275827467" sldId="287"/>
        </pc:sldMkLst>
        <pc:spChg chg="mod">
          <ac:chgData name="Kristóf Lajka" userId="5e6963896e59b084" providerId="Windows Live" clId="Web-{FF2DDE22-F4D8-F6EB-D28D-483D37AAEA1B}" dt="2025-03-19T08:26:07.288" v="16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addSp delSp modSp new mod setBg modClrScheme chgLayout">
        <pc:chgData name="Kristóf Lajka" userId="5e6963896e59b084" providerId="Windows Live" clId="Web-{FF2DDE22-F4D8-F6EB-D28D-483D37AAEA1B}" dt="2025-03-19T07:33:12.209" v="21" actId="1076"/>
        <pc:sldMkLst>
          <pc:docMk/>
          <pc:sldMk cId="2080919111" sldId="305"/>
        </pc:sldMkLst>
        <pc:spChg chg="del mod ord">
          <ac:chgData name="Kristóf Lajka" userId="5e6963896e59b084" providerId="Windows Live" clId="Web-{FF2DDE22-F4D8-F6EB-D28D-483D37AAEA1B}" dt="2025-03-19T07:32:36.130" v="11"/>
          <ac:spMkLst>
            <pc:docMk/>
            <pc:sldMk cId="2080919111" sldId="305"/>
            <ac:spMk id="2" creationId="{BE6851BF-518B-E779-4DBF-C27A26ED664B}"/>
          </ac:spMkLst>
        </pc:spChg>
        <pc:spChg chg="del mod ord">
          <ac:chgData name="Kristóf Lajka" userId="5e6963896e59b084" providerId="Windows Live" clId="Web-{FF2DDE22-F4D8-F6EB-D28D-483D37AAEA1B}" dt="2025-03-19T07:31:04.971" v="5"/>
          <ac:spMkLst>
            <pc:docMk/>
            <pc:sldMk cId="2080919111" sldId="305"/>
            <ac:spMk id="3" creationId="{87EF26A8-DA85-4B8D-3CB2-6C20344B7406}"/>
          </ac:spMkLst>
        </pc:spChg>
        <pc:spChg chg="add mod ord">
          <ac:chgData name="Kristóf Lajka" userId="5e6963896e59b084" providerId="Windows Live" clId="Web-{FF2DDE22-F4D8-F6EB-D28D-483D37AAEA1B}" dt="2025-03-19T07:33:10.475" v="20" actId="1076"/>
          <ac:spMkLst>
            <pc:docMk/>
            <pc:sldMk cId="2080919111" sldId="305"/>
            <ac:spMk id="7" creationId="{641C9198-08E3-7174-82F6-82F0A7D21D12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3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5" creationId="{C885E190-58DD-42DD-A4A8-401E15C92A52}"/>
          </ac:spMkLst>
        </pc:spChg>
        <pc:picChg chg="add del mod">
          <ac:chgData name="Kristóf Lajka" userId="5e6963896e59b084" providerId="Windows Live" clId="Web-{FF2DDE22-F4D8-F6EB-D28D-483D37AAEA1B}" dt="2025-03-19T07:32:35.990" v="10"/>
          <ac:picMkLst>
            <pc:docMk/>
            <pc:sldMk cId="2080919111" sldId="305"/>
            <ac:picMk id="4" creationId="{F594091E-EEFF-E680-26B0-1D4E7911B8CD}"/>
          </ac:picMkLst>
        </pc:picChg>
        <pc:picChg chg="add del mod ord">
          <ac:chgData name="Kristóf Lajka" userId="5e6963896e59b084" providerId="Windows Live" clId="Web-{FF2DDE22-F4D8-F6EB-D28D-483D37AAEA1B}" dt="2025-03-19T07:32:36.130" v="12"/>
          <ac:picMkLst>
            <pc:docMk/>
            <pc:sldMk cId="2080919111" sldId="305"/>
            <ac:picMk id="5" creationId="{E2AA7D8A-AA58-41A4-1B83-AA1548B22B13}"/>
          </ac:picMkLst>
        </pc:picChg>
        <pc:picChg chg="add mod">
          <ac:chgData name="Kristóf Lajka" userId="5e6963896e59b084" providerId="Windows Live" clId="Web-{FF2DDE22-F4D8-F6EB-D28D-483D37AAEA1B}" dt="2025-03-19T07:32:45.412" v="14"/>
          <ac:picMkLst>
            <pc:docMk/>
            <pc:sldMk cId="2080919111" sldId="305"/>
            <ac:picMk id="8" creationId="{609F0539-ECED-D30E-CF48-A66D5F5301E8}"/>
          </ac:picMkLst>
        </pc:picChg>
        <pc:picChg chg="add mod">
          <ac:chgData name="Kristóf Lajka" userId="5e6963896e59b084" providerId="Windows Live" clId="Web-{FF2DDE22-F4D8-F6EB-D28D-483D37AAEA1B}" dt="2025-03-19T07:33:12.209" v="21" actId="1076"/>
          <ac:picMkLst>
            <pc:docMk/>
            <pc:sldMk cId="2080919111" sldId="305"/>
            <ac:picMk id="9" creationId="{2259C6A0-D77E-48F9-FF34-D5CE47711233}"/>
          </ac:picMkLst>
        </pc:picChg>
      </pc:sldChg>
      <pc:sldChg chg="addSp delSp modSp new">
        <pc:chgData name="Kristóf Lajka" userId="5e6963896e59b084" providerId="Windows Live" clId="Web-{FF2DDE22-F4D8-F6EB-D28D-483D37AAEA1B}" dt="2025-03-19T07:33:33.632" v="27" actId="1076"/>
        <pc:sldMkLst>
          <pc:docMk/>
          <pc:sldMk cId="2512710492" sldId="306"/>
        </pc:sldMkLst>
        <pc:spChg chg="mod">
          <ac:chgData name="Kristóf Lajka" userId="5e6963896e59b084" providerId="Windows Live" clId="Web-{FF2DDE22-F4D8-F6EB-D28D-483D37AAEA1B}" dt="2025-03-19T07:33:20.647" v="23" actId="20577"/>
          <ac:spMkLst>
            <pc:docMk/>
            <pc:sldMk cId="2512710492" sldId="306"/>
            <ac:spMk id="2" creationId="{41A65B03-61A0-5F82-6DB7-03F4639FFD7D}"/>
          </ac:spMkLst>
        </pc:spChg>
        <pc:spChg chg="del">
          <ac:chgData name="Kristóf Lajka" userId="5e6963896e59b084" providerId="Windows Live" clId="Web-{FF2DDE22-F4D8-F6EB-D28D-483D37AAEA1B}" dt="2025-03-19T07:33:27.960" v="24"/>
          <ac:spMkLst>
            <pc:docMk/>
            <pc:sldMk cId="2512710492" sldId="306"/>
            <ac:spMk id="3" creationId="{4D160BF1-836C-9640-4F0C-67E2C25B0052}"/>
          </ac:spMkLst>
        </pc:spChg>
        <pc:picChg chg="add mod ord">
          <ac:chgData name="Kristóf Lajka" userId="5e6963896e59b084" providerId="Windows Live" clId="Web-{FF2DDE22-F4D8-F6EB-D28D-483D37AAEA1B}" dt="2025-03-19T07:33:33.632" v="27" actId="1076"/>
          <ac:picMkLst>
            <pc:docMk/>
            <pc:sldMk cId="2512710492" sldId="306"/>
            <ac:picMk id="4" creationId="{5BA80789-714C-EC40-9F3F-8FF911533F19}"/>
          </ac:picMkLst>
        </pc:picChg>
      </pc:sldChg>
      <pc:sldChg chg="addSp delSp modSp new">
        <pc:chgData name="Kristóf Lajka" userId="5e6963896e59b084" providerId="Windows Live" clId="Web-{FF2DDE22-F4D8-F6EB-D28D-483D37AAEA1B}" dt="2025-03-19T07:35:19.323" v="41"/>
        <pc:sldMkLst>
          <pc:docMk/>
          <pc:sldMk cId="3403462613" sldId="307"/>
        </pc:sldMkLst>
        <pc:spChg chg="mod">
          <ac:chgData name="Kristóf Lajka" userId="5e6963896e59b084" providerId="Windows Live" clId="Web-{FF2DDE22-F4D8-F6EB-D28D-483D37AAEA1B}" dt="2025-03-19T07:33:46.351" v="31" actId="20577"/>
          <ac:spMkLst>
            <pc:docMk/>
            <pc:sldMk cId="3403462613" sldId="307"/>
            <ac:spMk id="2" creationId="{194A9D44-AC70-BDE4-1786-6CC201D642AF}"/>
          </ac:spMkLst>
        </pc:spChg>
        <pc:spChg chg="del">
          <ac:chgData name="Kristóf Lajka" userId="5e6963896e59b084" providerId="Windows Live" clId="Web-{FF2DDE22-F4D8-F6EB-D28D-483D37AAEA1B}" dt="2025-03-19T07:33:58.883" v="32"/>
          <ac:spMkLst>
            <pc:docMk/>
            <pc:sldMk cId="3403462613" sldId="307"/>
            <ac:spMk id="3" creationId="{DCD816A2-AFD9-54FB-10E4-70946F03C29A}"/>
          </ac:spMkLst>
        </pc:spChg>
        <pc:spChg chg="add del mod">
          <ac:chgData name="Kristóf Lajka" userId="5e6963896e59b084" providerId="Windows Live" clId="Web-{FF2DDE22-F4D8-F6EB-D28D-483D37AAEA1B}" dt="2025-03-19T07:34:58.588" v="35"/>
          <ac:spMkLst>
            <pc:docMk/>
            <pc:sldMk cId="3403462613" sldId="307"/>
            <ac:spMk id="6" creationId="{6FEBD367-17FF-5883-1449-957173D1B69D}"/>
          </ac:spMkLst>
        </pc:spChg>
        <pc:spChg chg="add mod">
          <ac:chgData name="Kristóf Lajka" userId="5e6963896e59b084" providerId="Windows Live" clId="Web-{FF2DDE22-F4D8-F6EB-D28D-483D37AAEA1B}" dt="2025-03-19T07:35:19.323" v="41"/>
          <ac:spMkLst>
            <pc:docMk/>
            <pc:sldMk cId="3403462613" sldId="307"/>
            <ac:spMk id="8" creationId="{F0D54808-5DF0-DFB0-55ED-88BDD95B3E16}"/>
          </ac:spMkLst>
        </pc:spChg>
        <pc:picChg chg="add del mod ord">
          <ac:chgData name="Kristóf Lajka" userId="5e6963896e59b084" providerId="Windows Live" clId="Web-{FF2DDE22-F4D8-F6EB-D28D-483D37AAEA1B}" dt="2025-03-19T07:34:03.914" v="34"/>
          <ac:picMkLst>
            <pc:docMk/>
            <pc:sldMk cId="3403462613" sldId="307"/>
            <ac:picMk id="4" creationId="{275A8D44-4F8E-ADE9-529F-F68BA0FFDE28}"/>
          </ac:picMkLst>
        </pc:picChg>
        <pc:picChg chg="add mod ord">
          <ac:chgData name="Kristóf Lajka" userId="5e6963896e59b084" providerId="Windows Live" clId="Web-{FF2DDE22-F4D8-F6EB-D28D-483D37AAEA1B}" dt="2025-03-19T07:35:02.103" v="38" actId="1076"/>
          <ac:picMkLst>
            <pc:docMk/>
            <pc:sldMk cId="3403462613" sldId="307"/>
            <ac:picMk id="7" creationId="{625CB799-6EAA-E556-017F-ADF5A76E97E9}"/>
          </ac:picMkLst>
        </pc:picChg>
      </pc:sldChg>
      <pc:sldChg chg="addSp delSp modSp new mod setBg modClrScheme chgLayout">
        <pc:chgData name="Kristóf Lajka" userId="5e6963896e59b084" providerId="Windows Live" clId="Web-{FF2DDE22-F4D8-F6EB-D28D-483D37AAEA1B}" dt="2025-03-19T07:42:28.788" v="130" actId="20577"/>
        <pc:sldMkLst>
          <pc:docMk/>
          <pc:sldMk cId="857578161" sldId="308"/>
        </pc:sldMkLst>
        <pc:spChg chg="del mod ord">
          <ac:chgData name="Kristóf Lajka" userId="5e6963896e59b084" providerId="Windows Live" clId="Web-{FF2DDE22-F4D8-F6EB-D28D-483D37AAEA1B}" dt="2025-03-19T07:40:59.598" v="82"/>
          <ac:spMkLst>
            <pc:docMk/>
            <pc:sldMk cId="857578161" sldId="308"/>
            <ac:spMk id="2" creationId="{C53291B7-E4DE-FC37-B394-A43B5506A096}"/>
          </ac:spMkLst>
        </pc:spChg>
        <pc:spChg chg="del mod ord">
          <ac:chgData name="Kristóf Lajka" userId="5e6963896e59b084" providerId="Windows Live" clId="Web-{FF2DDE22-F4D8-F6EB-D28D-483D37AAEA1B}" dt="2025-03-19T07:40:59.598" v="81"/>
          <ac:spMkLst>
            <pc:docMk/>
            <pc:sldMk cId="857578161" sldId="308"/>
            <ac:spMk id="3" creationId="{6B258EC9-5DA1-3A44-51C3-F409F7BB1F7B}"/>
          </ac:spMkLst>
        </pc:spChg>
        <pc:spChg chg="add mod">
          <ac:chgData name="Kristóf Lajka" userId="5e6963896e59b084" providerId="Windows Live" clId="Web-{FF2DDE22-F4D8-F6EB-D28D-483D37AAEA1B}" dt="2025-03-19T07:41:42.662" v="104" actId="1076"/>
          <ac:spMkLst>
            <pc:docMk/>
            <pc:sldMk cId="857578161" sldId="308"/>
            <ac:spMk id="5" creationId="{D8AA51BD-D929-3F32-E0FE-0061D7907FD6}"/>
          </ac:spMkLst>
        </pc:spChg>
        <pc:spChg chg="add mod">
          <ac:chgData name="Kristóf Lajka" userId="5e6963896e59b084" providerId="Windows Live" clId="Web-{FF2DDE22-F4D8-F6EB-D28D-483D37AAEA1B}" dt="2025-03-19T07:42:28.788" v="130" actId="20577"/>
          <ac:spMkLst>
            <pc:docMk/>
            <pc:sldMk cId="857578161" sldId="308"/>
            <ac:spMk id="6" creationId="{E6AB5294-DDFA-8E53-16F0-8C0BF3FF771C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9" creationId="{6AACA73D-178F-4CFC-99E3-9F4FCBBDBA83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1" creationId="{52B1435E-BAB8-43AB-AF6A-C15D437DCB1B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41:09.927" v="84"/>
          <ac:picMkLst>
            <pc:docMk/>
            <pc:sldMk cId="857578161" sldId="308"/>
            <ac:picMk id="4" creationId="{C0CE6B54-22E2-FCAC-0FC4-F7DA48A6C67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9" creationId="{5B89E5C5-A037-45B3-9D37-3658914D4799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1" creationId="{5ACB93B0-521E-443D-9750-AFCFDDB3E801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7" creationId="{A2D49266-1F08-40F2-B0E1-1D919DCB5780}"/>
          </ac:picMkLst>
        </pc:picChg>
      </pc:sldChg>
      <pc:sldChg chg="addSp delSp modSp new del mod setBg">
        <pc:chgData name="Kristóf Lajka" userId="5e6963896e59b084" providerId="Windows Live" clId="Web-{FF2DDE22-F4D8-F6EB-D28D-483D37AAEA1B}" dt="2025-03-19T07:40:41.941" v="78"/>
        <pc:sldMkLst>
          <pc:docMk/>
          <pc:sldMk cId="2944680124" sldId="308"/>
        </pc:sldMkLst>
        <pc:spChg chg="del">
          <ac:chgData name="Kristóf Lajka" userId="5e6963896e59b084" providerId="Windows Live" clId="Web-{FF2DDE22-F4D8-F6EB-D28D-483D37AAEA1B}" dt="2025-03-19T07:39:18.408" v="45"/>
          <ac:spMkLst>
            <pc:docMk/>
            <pc:sldMk cId="2944680124" sldId="308"/>
            <ac:spMk id="2" creationId="{7E0C61A9-CD64-6BB8-01D6-9624C1CF15EF}"/>
          </ac:spMkLst>
        </pc:spChg>
        <pc:spChg chg="del">
          <ac:chgData name="Kristóf Lajka" userId="5e6963896e59b084" providerId="Windows Live" clId="Web-{FF2DDE22-F4D8-F6EB-D28D-483D37AAEA1B}" dt="2025-03-19T07:39:19.939" v="46"/>
          <ac:spMkLst>
            <pc:docMk/>
            <pc:sldMk cId="2944680124" sldId="308"/>
            <ac:spMk id="3" creationId="{E89DACEB-1D77-5D7A-1852-A2B0C513F6D4}"/>
          </ac:spMkLst>
        </pc:spChg>
        <pc:spChg chg="add mod">
          <ac:chgData name="Kristóf Lajka" userId="5e6963896e59b084" providerId="Windows Live" clId="Web-{FF2DDE22-F4D8-F6EB-D28D-483D37AAEA1B}" dt="2025-03-19T07:40:27.910" v="77" actId="1076"/>
          <ac:spMkLst>
            <pc:docMk/>
            <pc:sldMk cId="2944680124" sldId="308"/>
            <ac:spMk id="5" creationId="{6D081C50-F964-9C2F-83DD-B9A2A165A2EE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9" creationId="{6AACA73D-178F-4CFC-99E3-9F4FCBBDBA8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28" creationId="{845D3C1D-A85C-44EE-A21E-2DAAEC79F14E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4" creationId="{D987E165-75F1-443C-9A05-ADC511C3375C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4" creationId="{FEEFFFE2-8BC9-40DA-0C8E-2A93F329D4C4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9" creationId="{5B89E5C5-A037-45B3-9D37-3658914D4799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1" creationId="{5ACB93B0-521E-443D-9750-AFCFDDB3E801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17" creationId="{A2D49266-1F08-40F2-B0E1-1D919DCB5780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4" creationId="{C0F4014E-6BAF-4F6C-B8CE-81A4D8F8801E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6" creationId="{B891C919-1CCE-4DE8-BCB6-6D4A823ABA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685953" y="629725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066837" y="6343416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73394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0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358941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3" y="5409368"/>
            <a:ext cx="5886233" cy="1307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0" y="3027783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6013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2" y="360597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2114146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7586952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2" y="1364946"/>
            <a:ext cx="3708158" cy="21442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364945"/>
            <a:ext cx="3823835" cy="214428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9" y="3993729"/>
            <a:ext cx="3807024" cy="2169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9" y="3998528"/>
            <a:ext cx="3994124" cy="22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9F0539-ECED-D30E-CF48-A66D5F53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ím 6">
            <a:extLst>
              <a:ext uri="{FF2B5EF4-FFF2-40B4-BE49-F238E27FC236}">
                <a16:creationId xmlns:a16="http://schemas.microsoft.com/office/drawing/2014/main" id="{641C9198-08E3-7174-82F6-82F0A7D2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74" y="1138880"/>
            <a:ext cx="4686145" cy="150696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Kép 8" descr="A képen sor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59C6A0-D77E-48F9-FF34-D5CE4771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4" y="2894698"/>
            <a:ext cx="2162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9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CE6B54-22E2-FCAC-0FC4-F7DA48A6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8AA51BD-D929-3F32-E0FE-0061D7907FD6}"/>
              </a:ext>
            </a:extLst>
          </p:cNvPr>
          <p:cNvSpPr txBox="1"/>
          <p:nvPr/>
        </p:nvSpPr>
        <p:spPr>
          <a:xfrm>
            <a:off x="94781" y="34235"/>
            <a:ext cx="8825658" cy="1065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Center technologies we used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AB5294-DDFA-8E53-16F0-8C0BF3FF771C}"/>
              </a:ext>
            </a:extLst>
          </p:cNvPr>
          <p:cNvSpPr txBox="1"/>
          <p:nvPr/>
        </p:nvSpPr>
        <p:spPr>
          <a:xfrm>
            <a:off x="772868" y="1719625"/>
            <a:ext cx="56145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/>
              <a:t>ACL</a:t>
            </a:r>
          </a:p>
          <a:p>
            <a:pPr marL="285750" indent="-285750" algn="l">
              <a:buFont typeface="Arial"/>
              <a:buChar char="•"/>
            </a:pPr>
            <a:r>
              <a:rPr lang="hu-HU" dirty="0"/>
              <a:t>OSPF</a:t>
            </a:r>
          </a:p>
          <a:p>
            <a:pPr marL="285750" indent="-285750">
              <a:buFont typeface="Arial"/>
              <a:buChar char="•"/>
            </a:pPr>
            <a:r>
              <a:rPr lang="hu-HU" dirty="0"/>
              <a:t>PPP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Chap</a:t>
            </a:r>
          </a:p>
          <a:p>
            <a:pPr marL="285750" indent="-285750">
              <a:buFont typeface="Arial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57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65B03-61A0-5F82-6DB7-03F4639F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ACL</a:t>
            </a:r>
          </a:p>
        </p:txBody>
      </p:sp>
      <p:pic>
        <p:nvPicPr>
          <p:cNvPr id="4" name="Tartalom helye 3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A80789-714C-EC40-9F3F-8FF91153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12" y="3025808"/>
            <a:ext cx="4354469" cy="1003729"/>
          </a:xfrm>
        </p:spPr>
      </p:pic>
    </p:spTree>
    <p:extLst>
      <p:ext uri="{BB962C8B-B14F-4D97-AF65-F5344CB8AC3E}">
        <p14:creationId xmlns:p14="http://schemas.microsoft.com/office/powerpoint/2010/main" val="251271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A9D44-AC70-BDE4-1786-6CC201D6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</a:t>
            </a:r>
            <a:r>
              <a:rPr lang="hu-HU" dirty="0" err="1"/>
              <a:t>Route</a:t>
            </a:r>
          </a:p>
        </p:txBody>
      </p:sp>
      <p:pic>
        <p:nvPicPr>
          <p:cNvPr id="7" name="Tartalom helye 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25CB799-6EAA-E556-017F-ADF5A76E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16" y="867880"/>
            <a:ext cx="7472418" cy="5123935"/>
          </a:xfr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F0D54808-5DF0-DFB0-55ED-88BDD95B3E16}"/>
              </a:ext>
            </a:extLst>
          </p:cNvPr>
          <p:cNvSpPr/>
          <p:nvPr/>
        </p:nvSpPr>
        <p:spPr>
          <a:xfrm>
            <a:off x="3395100" y="3505510"/>
            <a:ext cx="6983418" cy="247041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46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6" y="2186544"/>
            <a:ext cx="4663485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u-HU" sz="3600" dirty="0"/>
              <a:t>FTP server(Windows)</a:t>
            </a:r>
            <a:endParaRPr lang="hu-HU" dirty="0"/>
          </a:p>
        </p:txBody>
      </p:sp>
      <p:pic>
        <p:nvPicPr>
          <p:cNvPr id="3" name="Kép 2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65A9860-3ECC-46FF-C0E3-9FB02627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3139"/>
          <a:stretch/>
        </p:blipFill>
        <p:spPr>
          <a:xfrm>
            <a:off x="5316658" y="10"/>
            <a:ext cx="6873804" cy="3428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9D3E2F-9AB0-4CB6-9F0C-2645BE7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Kép 6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8DDBD90-E8BA-00F2-DE25-5E94430DBD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43" b="1"/>
          <a:stretch/>
        </p:blipFill>
        <p:spPr>
          <a:xfrm>
            <a:off x="4941180" y="3428998"/>
            <a:ext cx="3812380" cy="3428998"/>
          </a:xfrm>
          <a:prstGeom prst="rect">
            <a:avLst/>
          </a:prstGeom>
        </p:spPr>
      </p:pic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7380" b="3"/>
          <a:stretch/>
        </p:blipFill>
        <p:spPr>
          <a:xfrm>
            <a:off x="8753560" y="3428998"/>
            <a:ext cx="3436902" cy="3428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C63AC-F81B-4A83-929A-8350AA47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3560" y="3428998"/>
            <a:ext cx="0" cy="34289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45B159-B1C1-44FE-9671-A618F09D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16658" y="3428998"/>
            <a:ext cx="687380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 </a:t>
            </a:r>
            <a:r>
              <a:rPr lang="hu-HU" dirty="0" err="1"/>
              <a:t>config</a:t>
            </a:r>
            <a:r>
              <a:rPr lang="hu-HU" dirty="0"/>
              <a:t>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772" y="1318902"/>
            <a:ext cx="9133702" cy="4561702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 3 Cisco 4221 router </a:t>
            </a:r>
          </a:p>
          <a:p>
            <a:r>
              <a:rPr lang="hu-HU" dirty="0"/>
              <a:t>1 Cisco </a:t>
            </a:r>
            <a:r>
              <a:rPr lang="hu-HU" dirty="0" err="1"/>
              <a:t>Catalyst</a:t>
            </a:r>
            <a:r>
              <a:rPr lang="hu-HU" dirty="0"/>
              <a:t> Edge 8200 </a:t>
            </a:r>
            <a:r>
              <a:rPr lang="hu-HU" dirty="0" err="1"/>
              <a:t>series</a:t>
            </a:r>
            <a:r>
              <a:rPr lang="hu-HU" dirty="0"/>
              <a:t> router</a:t>
            </a:r>
          </a:p>
          <a:p>
            <a:r>
              <a:rPr lang="hu-HU" dirty="0"/>
              <a:t>3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router </a:t>
            </a:r>
          </a:p>
          <a:p>
            <a:r>
              <a:rPr lang="hu-HU" dirty="0"/>
              <a:t>4 </a:t>
            </a:r>
            <a:r>
              <a:rPr lang="hu-HU" dirty="0" err="1"/>
              <a:t>endpoint</a:t>
            </a:r>
            <a:r>
              <a:rPr lang="hu-HU" dirty="0"/>
              <a:t>: 3 PC and 1 </a:t>
            </a:r>
            <a:r>
              <a:rPr lang="hu-HU" dirty="0" err="1"/>
              <a:t>mobilephone</a:t>
            </a:r>
          </a:p>
          <a:p>
            <a:r>
              <a:rPr lang="hu-HU" dirty="0"/>
              <a:t>1 ASA </a:t>
            </a:r>
            <a:r>
              <a:rPr lang="hu-HU" dirty="0" err="1"/>
              <a:t>Firewall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B6DE7-906F-7FCD-27AD-2BE21D43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16" y="452718"/>
            <a:ext cx="12215885" cy="1400530"/>
          </a:xfrm>
        </p:spPr>
        <p:txBody>
          <a:bodyPr/>
          <a:lstStyle/>
          <a:p>
            <a:r>
              <a:rPr lang="hu-HU" dirty="0" err="1"/>
              <a:t>Webserver's</a:t>
            </a:r>
            <a:r>
              <a:rPr lang="hu-HU" dirty="0"/>
              <a:t> website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IP </a:t>
            </a:r>
            <a:r>
              <a:rPr lang="hu-HU" dirty="0" err="1"/>
              <a:t>address</a:t>
            </a:r>
          </a:p>
        </p:txBody>
      </p:sp>
      <p:pic>
        <p:nvPicPr>
          <p:cNvPr id="4" name="Tartalom helye 3" descr="A képen szöveg, képernyőkép, Webhely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0DC5C02-BEDD-5A03-01D8-108F2F11D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14" y="1473257"/>
            <a:ext cx="8917459" cy="4150019"/>
          </a:xfrm>
        </p:spPr>
      </p:pic>
    </p:spTree>
    <p:extLst>
      <p:ext uri="{BB962C8B-B14F-4D97-AF65-F5344CB8AC3E}">
        <p14:creationId xmlns:p14="http://schemas.microsoft.com/office/powerpoint/2010/main" val="959707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630914-4136-A494-B2F4-A6D6A27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</a:t>
            </a:r>
            <a:r>
              <a:rPr lang="hu-HU" dirty="0" err="1"/>
              <a:t>binding</a:t>
            </a:r>
          </a:p>
        </p:txBody>
      </p:sp>
      <p:pic>
        <p:nvPicPr>
          <p:cNvPr id="4" name="Tartalom helye 3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F854D0-F80E-854E-5F62-1DEAA053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52" y="1615670"/>
            <a:ext cx="8216347" cy="4175452"/>
          </a:xfrm>
        </p:spPr>
      </p:pic>
    </p:spTree>
    <p:extLst>
      <p:ext uri="{BB962C8B-B14F-4D97-AF65-F5344CB8AC3E}">
        <p14:creationId xmlns:p14="http://schemas.microsoft.com/office/powerpoint/2010/main" val="351224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37A04-8FE3-0CAD-B8DE-4E4FCFE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2" y="2586384"/>
            <a:ext cx="3325731" cy="1675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Backups</a:t>
            </a:r>
            <a:endParaRPr lang="hu-HU" dirty="0"/>
          </a:p>
        </p:txBody>
      </p:sp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A6EA158-68A4-9EAC-8BCF-A3A987F8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" b="6210"/>
          <a:stretch/>
        </p:blipFill>
        <p:spPr>
          <a:xfrm>
            <a:off x="4039383" y="167862"/>
            <a:ext cx="3983297" cy="32406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057C55-0717-453E-A5DA-677D79D42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180852B-3DA9-741C-01C9-D2CFA5AD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" b="5665"/>
          <a:stretch/>
        </p:blipFill>
        <p:spPr>
          <a:xfrm>
            <a:off x="4039384" y="3449210"/>
            <a:ext cx="3983297" cy="32406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Kép 5" descr="A képen szöveg, elektronika, képernyőkép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EC93C23-6A11-59AC-542D-C8BD62B24D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" b="5382"/>
          <a:stretch/>
        </p:blipFill>
        <p:spPr>
          <a:xfrm>
            <a:off x="8135262" y="3438167"/>
            <a:ext cx="3972254" cy="3251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Kép 6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A2B5799-960B-A2B6-EB24-8FF9C81F5D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256" r="28655" b="-3"/>
          <a:stretch/>
        </p:blipFill>
        <p:spPr>
          <a:xfrm>
            <a:off x="8135262" y="156820"/>
            <a:ext cx="3972254" cy="32409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825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E640CC-ABCF-8254-395B-9BE45123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Backups</a:t>
            </a:r>
            <a:r>
              <a:rPr lang="hu-HU" dirty="0"/>
              <a:t> </a:t>
            </a:r>
            <a:r>
              <a:rPr lang="hu-HU" dirty="0" err="1"/>
              <a:t>done</a:t>
            </a:r>
          </a:p>
        </p:txBody>
      </p:sp>
      <p:pic>
        <p:nvPicPr>
          <p:cNvPr id="4" name="Tartalom helye 3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5088C59-946D-CF86-BDEA-2B893864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9428" y="-5002"/>
            <a:ext cx="4974830" cy="4114800"/>
          </a:xfrm>
        </p:spPr>
      </p:pic>
      <p:pic>
        <p:nvPicPr>
          <p:cNvPr id="5" name="Kép 4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387BAC6-166F-3D58-73AF-954DE78B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6895"/>
            <a:ext cx="8194261" cy="434212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23D8FC1-CF17-C6C3-86C7-7FB5345D901F}"/>
              </a:ext>
            </a:extLst>
          </p:cNvPr>
          <p:cNvSpPr txBox="1"/>
          <p:nvPr/>
        </p:nvSpPr>
        <p:spPr>
          <a:xfrm>
            <a:off x="8694769" y="5534289"/>
            <a:ext cx="3350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Timed backup </a:t>
            </a:r>
            <a:r>
              <a:rPr lang="hu-HU" sz="2400" err="1"/>
              <a:t>saves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67577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BEA55-5E68-82F7-BC5E-861FD3E6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</a:p>
        </p:txBody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613AFF1-387C-C9FD-9106-F9065918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012" y="1574215"/>
            <a:ext cx="6183054" cy="4589669"/>
          </a:xfrm>
        </p:spPr>
      </p:pic>
    </p:spTree>
    <p:extLst>
      <p:ext uri="{BB962C8B-B14F-4D97-AF65-F5344CB8AC3E}">
        <p14:creationId xmlns:p14="http://schemas.microsoft.com/office/powerpoint/2010/main" val="64645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D1DDD-89E4-CC60-5C8C-DD09AEE0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Group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4F0D4A2-12E0-8C7F-C598-CF5BB043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41" y="1856721"/>
            <a:ext cx="4152900" cy="3571875"/>
          </a:xfrm>
        </p:spPr>
      </p:pic>
    </p:spTree>
    <p:extLst>
      <p:ext uri="{BB962C8B-B14F-4D97-AF65-F5344CB8AC3E}">
        <p14:creationId xmlns:p14="http://schemas.microsoft.com/office/powerpoint/2010/main" val="53677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F9768-831C-0086-7741-FA19FDE6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Users</a:t>
            </a:r>
            <a:r>
              <a:rPr lang="hu-HU" dirty="0"/>
              <a:t> and </a:t>
            </a:r>
            <a:r>
              <a:rPr lang="hu-HU" dirty="0" err="1"/>
              <a:t>group</a:t>
            </a:r>
            <a:r>
              <a:rPr lang="hu-HU" dirty="0"/>
              <a:t>: </a:t>
            </a:r>
            <a:r>
              <a:rPr lang="hu-HU" dirty="0" err="1"/>
              <a:t>Lajka</a:t>
            </a:r>
            <a:r>
              <a:rPr lang="hu-HU" dirty="0"/>
              <a:t> Kristóf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65874D2-F5E8-62A0-763E-4109F550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1" y="1851959"/>
            <a:ext cx="4114800" cy="35814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70113D1-5545-250D-6CFA-1FC7E7A4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32" y="1849851"/>
            <a:ext cx="4076700" cy="35337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5E6BDA-3CDD-952B-9236-FE1C5F46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9" y="876300"/>
            <a:ext cx="3876675" cy="51054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9DEE180-DA01-68CE-F76B-FF7128C0853C}"/>
              </a:ext>
            </a:extLst>
          </p:cNvPr>
          <p:cNvSpPr txBox="1"/>
          <p:nvPr/>
        </p:nvSpPr>
        <p:spPr>
          <a:xfrm>
            <a:off x="1173103" y="58103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F847A0-0D6B-CA89-792D-041A1CCFE32E}"/>
              </a:ext>
            </a:extLst>
          </p:cNvPr>
          <p:cNvSpPr txBox="1"/>
          <p:nvPr/>
        </p:nvSpPr>
        <p:spPr>
          <a:xfrm>
            <a:off x="5189259" y="56585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3280EE3-64CD-E89B-DC4D-3A45978DF291}"/>
              </a:ext>
            </a:extLst>
          </p:cNvPr>
          <p:cNvSpPr txBox="1"/>
          <p:nvPr/>
        </p:nvSpPr>
        <p:spPr>
          <a:xfrm>
            <a:off x="9440035" y="62519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26047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631DC6-0E4B-FA99-330C-F5F543E7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Enyedi Sándor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7269CE5-1A41-3345-4C95-C6E1ECB67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7" y="1850628"/>
            <a:ext cx="4114800" cy="3590925"/>
          </a:xfrm>
        </p:spPr>
      </p:pic>
      <p:pic>
        <p:nvPicPr>
          <p:cNvPr id="5" name="Kép 4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3D7962-4452-48BE-03D7-A085AE06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51" y="1869603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59D32F-AD7C-56C3-3AAF-E07C790E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65" y="890588"/>
            <a:ext cx="3876675" cy="507682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3E14FF4-FF64-AD82-0D34-908145D9094C}"/>
              </a:ext>
            </a:extLst>
          </p:cNvPr>
          <p:cNvSpPr txBox="1"/>
          <p:nvPr/>
        </p:nvSpPr>
        <p:spPr>
          <a:xfrm>
            <a:off x="1214507" y="578271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271DA5C-D9AD-561A-EC57-9F8AA88636DA}"/>
              </a:ext>
            </a:extLst>
          </p:cNvPr>
          <p:cNvSpPr txBox="1"/>
          <p:nvPr/>
        </p:nvSpPr>
        <p:spPr>
          <a:xfrm>
            <a:off x="4968439" y="57551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C6AF00-C13C-6227-1F1A-654E1A8F6CF0}"/>
              </a:ext>
            </a:extLst>
          </p:cNvPr>
          <p:cNvSpPr txBox="1"/>
          <p:nvPr/>
        </p:nvSpPr>
        <p:spPr>
          <a:xfrm>
            <a:off x="9854072" y="615534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63635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C8910-049A-C42E-5C12-6E4A607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Váradi Ádám</a:t>
            </a:r>
          </a:p>
        </p:txBody>
      </p:sp>
      <p:pic>
        <p:nvPicPr>
          <p:cNvPr id="4" name="Tartalom helye 3" descr="A képen szöveg, képernyőkép, szoftver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A34CF7E-B170-6396-5649-5284C277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" y="1709684"/>
            <a:ext cx="4105275" cy="35433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CDC008D-85F5-EED9-9186-CD39D99B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94548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9B1F91-1E15-0523-9889-FF31B7D0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65" y="881062"/>
            <a:ext cx="3886200" cy="509587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E5699E1-6BBE-697A-EDD2-EB1C366FD34F}"/>
              </a:ext>
            </a:extLst>
          </p:cNvPr>
          <p:cNvSpPr txBox="1"/>
          <p:nvPr/>
        </p:nvSpPr>
        <p:spPr>
          <a:xfrm>
            <a:off x="1076495" y="57689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A5F9113-0F11-BCED-381C-17E2C9D520B7}"/>
              </a:ext>
            </a:extLst>
          </p:cNvPr>
          <p:cNvSpPr txBox="1"/>
          <p:nvPr/>
        </p:nvSpPr>
        <p:spPr>
          <a:xfrm>
            <a:off x="4568204" y="547908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93F5678-5677-5565-3E9E-47176FD7FA33}"/>
              </a:ext>
            </a:extLst>
          </p:cNvPr>
          <p:cNvSpPr txBox="1"/>
          <p:nvPr/>
        </p:nvSpPr>
        <p:spPr>
          <a:xfrm>
            <a:off x="9412433" y="621054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40350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570" y="-1137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4944"/>
            <a:ext cx="6096000" cy="4003214"/>
          </a:xfrm>
          <a:prstGeom prst="rect">
            <a:avLst/>
          </a:prstGeom>
        </p:spPr>
      </p:pic>
      <p:pic>
        <p:nvPicPr>
          <p:cNvPr id="7" name="Kép 6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22E3769-64E1-6A70-3A42-C31CC339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" y="5983633"/>
            <a:ext cx="8743950" cy="8763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F30289D-AE55-ECFF-B264-13304795663A}"/>
              </a:ext>
            </a:extLst>
          </p:cNvPr>
          <p:cNvSpPr txBox="1"/>
          <p:nvPr/>
        </p:nvSpPr>
        <p:spPr>
          <a:xfrm>
            <a:off x="565850" y="55066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AssemblyR1 PPP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B61EA5F-1B51-16A2-0DBA-C8A96D35568F}"/>
              </a:ext>
            </a:extLst>
          </p:cNvPr>
          <p:cNvSpPr txBox="1"/>
          <p:nvPr/>
        </p:nvSpPr>
        <p:spPr>
          <a:xfrm>
            <a:off x="8280732" y="27188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PPP </a:t>
            </a:r>
            <a:r>
              <a:rPr lang="hu-HU" dirty="0" err="1"/>
              <a:t>config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53575"/>
              </p:ext>
            </p:extLst>
          </p:nvPr>
        </p:nvGraphicFramePr>
        <p:xfrm>
          <a:off x="3017665" y="135038"/>
          <a:ext cx="9172428" cy="659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2001:ACAD:DB8:6::3/64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427</Words>
  <Application>Microsoft Office PowerPoint</Application>
  <PresentationFormat>Szélesvásznú</PresentationFormat>
  <Paragraphs>233</Paragraphs>
  <Slides>54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54</vt:i4>
      </vt:variant>
    </vt:vector>
  </HeadingPairs>
  <TitlesOfParts>
    <vt:vector size="55" baseType="lpstr">
      <vt:lpstr>Ion</vt:lpstr>
      <vt:lpstr>BorsodNet</vt:lpstr>
      <vt:lpstr>Bemutatkozás</vt:lpstr>
      <vt:lpstr>Devices</vt:lpstr>
      <vt:lpstr>Topology</vt:lpstr>
      <vt:lpstr>PowerPoint-bemutató</vt:lpstr>
      <vt:lpstr>PowerPoint-bemutató</vt:lpstr>
      <vt:lpstr>1.Location(Main):  Assembly Line</vt:lpstr>
      <vt:lpstr> Assembly Line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2.location(WIFI):  Boss Office</vt:lpstr>
      <vt:lpstr>WIFI</vt:lpstr>
      <vt:lpstr>WIFI Security</vt:lpstr>
      <vt:lpstr>Center</vt:lpstr>
      <vt:lpstr>PowerPoint-bemutató</vt:lpstr>
      <vt:lpstr>ACL</vt:lpstr>
      <vt:lpstr>IP Route</vt:lpstr>
      <vt:lpstr>3.Location(Server Room)</vt:lpstr>
      <vt:lpstr>DHCP server(Windows)</vt:lpstr>
      <vt:lpstr>FTP server(Windows)</vt:lpstr>
      <vt:lpstr>Webserver config(Windows)</vt:lpstr>
      <vt:lpstr>Webserver's website connection by IP address</vt:lpstr>
      <vt:lpstr>Web binding</vt:lpstr>
      <vt:lpstr>Backups</vt:lpstr>
      <vt:lpstr>Backups done</vt:lpstr>
      <vt:lpstr>Active Directory on Windows</vt:lpstr>
      <vt:lpstr>Group</vt:lpstr>
      <vt:lpstr>Users and group: Lajka Kristóf</vt:lpstr>
      <vt:lpstr>Enyedi Sándor</vt:lpstr>
      <vt:lpstr>Váradi Ádám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Pings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1056</cp:revision>
  <dcterms:created xsi:type="dcterms:W3CDTF">2024-10-28T13:09:53Z</dcterms:created>
  <dcterms:modified xsi:type="dcterms:W3CDTF">2025-03-19T10:25:15Z</dcterms:modified>
</cp:coreProperties>
</file>