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72" r:id="rId20"/>
    <p:sldId id="290" r:id="rId21"/>
    <p:sldId id="267" r:id="rId22"/>
    <p:sldId id="268" r:id="rId23"/>
    <p:sldId id="291" r:id="rId24"/>
    <p:sldId id="292" r:id="rId25"/>
    <p:sldId id="298" r:id="rId26"/>
    <p:sldId id="299" r:id="rId27"/>
    <p:sldId id="300" r:id="rId28"/>
    <p:sldId id="304" r:id="rId29"/>
    <p:sldId id="301" r:id="rId30"/>
    <p:sldId id="302" r:id="rId31"/>
    <p:sldId id="303" r:id="rId32"/>
    <p:sldId id="293" r:id="rId33"/>
    <p:sldId id="275" r:id="rId34"/>
    <p:sldId id="294" r:id="rId35"/>
    <p:sldId id="278" r:id="rId36"/>
    <p:sldId id="279" r:id="rId37"/>
    <p:sldId id="270" r:id="rId38"/>
    <p:sldId id="271" r:id="rId39"/>
    <p:sldId id="276" r:id="rId40"/>
    <p:sldId id="277" r:id="rId41"/>
    <p:sldId id="283" r:id="rId42"/>
    <p:sldId id="295" r:id="rId43"/>
    <p:sldId id="281" r:id="rId44"/>
    <p:sldId id="282" r:id="rId45"/>
    <p:sldId id="296" r:id="rId46"/>
    <p:sldId id="27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A4A85-AF90-295C-8D38-AA50E8AFAF55}" v="234" dt="2025-03-17T11:18:38.149"/>
    <p1510:client id="{C766CDF1-C6F3-F1D1-A60D-8ED6C0F87FF6}" v="557" dt="2025-03-17T09:12:4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30CA4A85-AF90-295C-8D38-AA50E8AFAF55}"/>
    <pc:docChg chg="addSld modSld">
      <pc:chgData name="Kristóf Lajka" userId="5e6963896e59b084" providerId="Windows Live" clId="Web-{30CA4A85-AF90-295C-8D38-AA50E8AFAF55}" dt="2025-03-17T11:18:38.149" v="157"/>
      <pc:docMkLst>
        <pc:docMk/>
      </pc:docMkLst>
      <pc:sldChg chg="modTransition">
        <pc:chgData name="Kristóf Lajka" userId="5e6963896e59b084" providerId="Windows Live" clId="Web-{30CA4A85-AF90-295C-8D38-AA50E8AFAF55}" dt="2025-03-17T09:50:49.946" v="14"/>
        <pc:sldMkLst>
          <pc:docMk/>
          <pc:sldMk cId="3563977590" sldId="257"/>
        </pc:sldMkLst>
      </pc:sldChg>
      <pc:sldChg chg="modTransition">
        <pc:chgData name="Kristóf Lajka" userId="5e6963896e59b084" providerId="Windows Live" clId="Web-{30CA4A85-AF90-295C-8D38-AA50E8AFAF55}" dt="2025-03-17T09:51:45.354" v="28"/>
        <pc:sldMkLst>
          <pc:docMk/>
          <pc:sldMk cId="1348046584" sldId="271"/>
        </pc:sldMkLst>
      </pc:sldChg>
      <pc:sldChg chg="modTransition">
        <pc:chgData name="Kristóf Lajka" userId="5e6963896e59b084" providerId="Windows Live" clId="Web-{30CA4A85-AF90-295C-8D38-AA50E8AFAF55}" dt="2025-03-17T09:51:48.917" v="29"/>
        <pc:sldMkLst>
          <pc:docMk/>
          <pc:sldMk cId="1736369087" sldId="276"/>
        </pc:sldMkLst>
      </pc:sldChg>
      <pc:sldChg chg="modTransition">
        <pc:chgData name="Kristóf Lajka" userId="5e6963896e59b084" providerId="Windows Live" clId="Web-{30CA4A85-AF90-295C-8D38-AA50E8AFAF55}" dt="2025-03-17T09:51:50.401" v="30"/>
        <pc:sldMkLst>
          <pc:docMk/>
          <pc:sldMk cId="3340070489" sldId="277"/>
        </pc:sldMkLst>
      </pc:sldChg>
      <pc:sldChg chg="modTransition">
        <pc:chgData name="Kristóf Lajka" userId="5e6963896e59b084" providerId="Windows Live" clId="Web-{30CA4A85-AF90-295C-8D38-AA50E8AFAF55}" dt="2025-03-17T09:51:40.823" v="26"/>
        <pc:sldMkLst>
          <pc:docMk/>
          <pc:sldMk cId="2613492260" sldId="278"/>
        </pc:sldMkLst>
      </pc:sldChg>
      <pc:sldChg chg="modTransition">
        <pc:chgData name="Kristóf Lajka" userId="5e6963896e59b084" providerId="Windows Live" clId="Web-{30CA4A85-AF90-295C-8D38-AA50E8AFAF55}" dt="2025-03-17T09:51:42.041" v="27"/>
        <pc:sldMkLst>
          <pc:docMk/>
          <pc:sldMk cId="1854645978" sldId="279"/>
        </pc:sldMkLst>
      </pc:sldChg>
      <pc:sldChg chg="modTransition">
        <pc:chgData name="Kristóf Lajka" userId="5e6963896e59b084" providerId="Windows Live" clId="Web-{30CA4A85-AF90-295C-8D38-AA50E8AFAF55}" dt="2025-03-17T09:51:58.214" v="33"/>
        <pc:sldMkLst>
          <pc:docMk/>
          <pc:sldMk cId="40947718" sldId="281"/>
        </pc:sldMkLst>
      </pc:sldChg>
      <pc:sldChg chg="modTransition">
        <pc:chgData name="Kristóf Lajka" userId="5e6963896e59b084" providerId="Windows Live" clId="Web-{30CA4A85-AF90-295C-8D38-AA50E8AFAF55}" dt="2025-03-17T09:52:00.058" v="34"/>
        <pc:sldMkLst>
          <pc:docMk/>
          <pc:sldMk cId="2131282740" sldId="282"/>
        </pc:sldMkLst>
      </pc:sldChg>
      <pc:sldChg chg="modTransition">
        <pc:chgData name="Kristóf Lajka" userId="5e6963896e59b084" providerId="Windows Live" clId="Web-{30CA4A85-AF90-295C-8D38-AA50E8AFAF55}" dt="2025-03-17T09:51:52.089" v="31"/>
        <pc:sldMkLst>
          <pc:docMk/>
          <pc:sldMk cId="3618638592" sldId="283"/>
        </pc:sldMkLst>
      </pc:sldChg>
      <pc:sldChg chg="modTransition">
        <pc:chgData name="Kristóf Lajka" userId="5e6963896e59b084" providerId="Windows Live" clId="Web-{30CA4A85-AF90-295C-8D38-AA50E8AFAF55}" dt="2025-03-17T09:50:52.931" v="15"/>
        <pc:sldMkLst>
          <pc:docMk/>
          <pc:sldMk cId="1766356483" sldId="284"/>
        </pc:sldMkLst>
      </pc:sldChg>
      <pc:sldChg chg="modTransition">
        <pc:chgData name="Kristóf Lajka" userId="5e6963896e59b084" providerId="Windows Live" clId="Web-{30CA4A85-AF90-295C-8D38-AA50E8AFAF55}" dt="2025-03-17T09:50:58.306" v="16"/>
        <pc:sldMkLst>
          <pc:docMk/>
          <pc:sldMk cId="1225385382" sldId="286"/>
        </pc:sldMkLst>
      </pc:sldChg>
      <pc:sldChg chg="modSp">
        <pc:chgData name="Kristóf Lajka" userId="5e6963896e59b084" providerId="Windows Live" clId="Web-{30CA4A85-AF90-295C-8D38-AA50E8AFAF55}" dt="2025-03-17T09:50:34.336" v="13" actId="20577"/>
        <pc:sldMkLst>
          <pc:docMk/>
          <pc:sldMk cId="1275827467" sldId="287"/>
        </pc:sldMkLst>
        <pc:spChg chg="mod">
          <ac:chgData name="Kristóf Lajka" userId="5e6963896e59b084" providerId="Windows Live" clId="Web-{30CA4A85-AF90-295C-8D38-AA50E8AFAF55}" dt="2025-03-17T09:50:34.336" v="1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modTransition">
        <pc:chgData name="Kristóf Lajka" userId="5e6963896e59b084" providerId="Windows Live" clId="Web-{30CA4A85-AF90-295C-8D38-AA50E8AFAF55}" dt="2025-03-17T09:51:11.228" v="18"/>
        <pc:sldMkLst>
          <pc:docMk/>
          <pc:sldMk cId="1114361946" sldId="288"/>
        </pc:sldMkLst>
      </pc:sldChg>
      <pc:sldChg chg="modTransition">
        <pc:chgData name="Kristóf Lajka" userId="5e6963896e59b084" providerId="Windows Live" clId="Web-{30CA4A85-AF90-295C-8D38-AA50E8AFAF55}" dt="2025-03-17T09:51:17.369" v="19"/>
        <pc:sldMkLst>
          <pc:docMk/>
          <pc:sldMk cId="1409875053" sldId="290"/>
        </pc:sldMkLst>
      </pc:sldChg>
      <pc:sldChg chg="modTransition">
        <pc:chgData name="Kristóf Lajka" userId="5e6963896e59b084" providerId="Windows Live" clId="Web-{30CA4A85-AF90-295C-8D38-AA50E8AFAF55}" dt="2025-03-17T09:51:23.025" v="20"/>
        <pc:sldMkLst>
          <pc:docMk/>
          <pc:sldMk cId="399709971" sldId="291"/>
        </pc:sldMkLst>
      </pc:sldChg>
      <pc:sldChg chg="modTransition">
        <pc:chgData name="Kristóf Lajka" userId="5e6963896e59b084" providerId="Windows Live" clId="Web-{30CA4A85-AF90-295C-8D38-AA50E8AFAF55}" dt="2025-03-17T09:51:32.822" v="21"/>
        <pc:sldMkLst>
          <pc:docMk/>
          <pc:sldMk cId="1670723877" sldId="292"/>
        </pc:sldMkLst>
      </pc:sldChg>
      <pc:sldChg chg="modTransition">
        <pc:chgData name="Kristóf Lajka" userId="5e6963896e59b084" providerId="Windows Live" clId="Web-{30CA4A85-AF90-295C-8D38-AA50E8AFAF55}" dt="2025-03-17T09:51:32.822" v="24"/>
        <pc:sldMkLst>
          <pc:docMk/>
          <pc:sldMk cId="1771298315" sldId="293"/>
        </pc:sldMkLst>
      </pc:sldChg>
      <pc:sldChg chg="modTransition">
        <pc:chgData name="Kristóf Lajka" userId="5e6963896e59b084" providerId="Windows Live" clId="Web-{30CA4A85-AF90-295C-8D38-AA50E8AFAF55}" dt="2025-03-17T09:51:38.041" v="25"/>
        <pc:sldMkLst>
          <pc:docMk/>
          <pc:sldMk cId="631175832" sldId="294"/>
        </pc:sldMkLst>
      </pc:sldChg>
      <pc:sldChg chg="modTransition">
        <pc:chgData name="Kristóf Lajka" userId="5e6963896e59b084" providerId="Windows Live" clId="Web-{30CA4A85-AF90-295C-8D38-AA50E8AFAF55}" dt="2025-03-17T09:51:56.432" v="32"/>
        <pc:sldMkLst>
          <pc:docMk/>
          <pc:sldMk cId="1179111677" sldId="295"/>
        </pc:sldMkLst>
      </pc:sldChg>
      <pc:sldChg chg="modTransition">
        <pc:chgData name="Kristóf Lajka" userId="5e6963896e59b084" providerId="Windows Live" clId="Web-{30CA4A85-AF90-295C-8D38-AA50E8AFAF55}" dt="2025-03-17T09:52:01.714" v="35"/>
        <pc:sldMkLst>
          <pc:docMk/>
          <pc:sldMk cId="2444904799" sldId="296"/>
        </pc:sldMkLst>
      </pc:sldChg>
      <pc:sldChg chg="modTransition">
        <pc:chgData name="Kristóf Lajka" userId="5e6963896e59b084" providerId="Windows Live" clId="Web-{30CA4A85-AF90-295C-8D38-AA50E8AFAF55}" dt="2025-03-17T09:51:00.853" v="17"/>
        <pc:sldMkLst>
          <pc:docMk/>
          <pc:sldMk cId="3547147334" sldId="297"/>
        </pc:sldMkLst>
      </pc:sldChg>
      <pc:sldChg chg="modTransition">
        <pc:chgData name="Kristóf Lajka" userId="5e6963896e59b084" providerId="Windows Live" clId="Web-{30CA4A85-AF90-295C-8D38-AA50E8AFAF55}" dt="2025-03-17T09:51:32.822" v="22"/>
        <pc:sldMkLst>
          <pc:docMk/>
          <pc:sldMk cId="3680533596" sldId="298"/>
        </pc:sldMkLst>
      </pc:sldChg>
      <pc:sldChg chg="modTransition">
        <pc:chgData name="Kristóf Lajka" userId="5e6963896e59b084" providerId="Windows Live" clId="Web-{30CA4A85-AF90-295C-8D38-AA50E8AFAF55}" dt="2025-03-17T09:51:32.822" v="23"/>
        <pc:sldMkLst>
          <pc:docMk/>
          <pc:sldMk cId="3242572730" sldId="299"/>
        </pc:sldMkLst>
      </pc:sldChg>
      <pc:sldChg chg="addSp delSp modSp new">
        <pc:chgData name="Kristóf Lajka" userId="5e6963896e59b084" providerId="Windows Live" clId="Web-{30CA4A85-AF90-295C-8D38-AA50E8AFAF55}" dt="2025-03-17T11:15:07.172" v="48" actId="14100"/>
        <pc:sldMkLst>
          <pc:docMk/>
          <pc:sldMk cId="646458672" sldId="300"/>
        </pc:sldMkLst>
        <pc:spChg chg="mod">
          <ac:chgData name="Kristóf Lajka" userId="5e6963896e59b084" providerId="Windows Live" clId="Web-{30CA4A85-AF90-295C-8D38-AA50E8AFAF55}" dt="2025-03-17T11:14:57.812" v="45" actId="20577"/>
          <ac:spMkLst>
            <pc:docMk/>
            <pc:sldMk cId="646458672" sldId="300"/>
            <ac:spMk id="2" creationId="{05EBEA55-5E68-82F7-BC5E-861FD3E6B752}"/>
          </ac:spMkLst>
        </pc:spChg>
        <pc:spChg chg="del">
          <ac:chgData name="Kristóf Lajka" userId="5e6963896e59b084" providerId="Windows Live" clId="Web-{30CA4A85-AF90-295C-8D38-AA50E8AFAF55}" dt="2025-03-17T11:15:04.796" v="46"/>
          <ac:spMkLst>
            <pc:docMk/>
            <pc:sldMk cId="646458672" sldId="300"/>
            <ac:spMk id="3" creationId="{6915126B-6A76-5626-4C04-222104A5786D}"/>
          </ac:spMkLst>
        </pc:spChg>
        <pc:picChg chg="add mod ord">
          <ac:chgData name="Kristóf Lajka" userId="5e6963896e59b084" providerId="Windows Live" clId="Web-{30CA4A85-AF90-295C-8D38-AA50E8AFAF55}" dt="2025-03-17T11:15:07.172" v="48" actId="14100"/>
          <ac:picMkLst>
            <pc:docMk/>
            <pc:sldMk cId="646458672" sldId="300"/>
            <ac:picMk id="4" creationId="{F613AFF1-387C-C9FD-9106-F906591854F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3" v="143"/>
        <pc:sldMkLst>
          <pc:docMk/>
          <pc:sldMk cId="1260473115" sldId="301"/>
        </pc:sldMkLst>
        <pc:spChg chg="mod">
          <ac:chgData name="Kristóf Lajka" userId="5e6963896e59b084" providerId="Windows Live" clId="Web-{30CA4A85-AF90-295C-8D38-AA50E8AFAF55}" dt="2025-03-17T11:16:34.738" v="84" actId="20577"/>
          <ac:spMkLst>
            <pc:docMk/>
            <pc:sldMk cId="1260473115" sldId="301"/>
            <ac:spMk id="2" creationId="{4B7F9768-831C-0086-7741-FA19FDE64158}"/>
          </ac:spMkLst>
        </pc:spChg>
        <pc:spChg chg="del">
          <ac:chgData name="Kristóf Lajka" userId="5e6963896e59b084" providerId="Windows Live" clId="Web-{30CA4A85-AF90-295C-8D38-AA50E8AFAF55}" dt="2025-03-17T11:15:23.094" v="54"/>
          <ac:spMkLst>
            <pc:docMk/>
            <pc:sldMk cId="1260473115" sldId="301"/>
            <ac:spMk id="3" creationId="{C1AD4969-D370-8495-670D-2CED64CC153A}"/>
          </ac:spMkLst>
        </pc:spChg>
        <pc:spChg chg="add mod">
          <ac:chgData name="Kristóf Lajka" userId="5e6963896e59b084" providerId="Windows Live" clId="Web-{30CA4A85-AF90-295C-8D38-AA50E8AFAF55}" dt="2025-03-17T11:16:16.331" v="72" actId="20577"/>
          <ac:spMkLst>
            <pc:docMk/>
            <pc:sldMk cId="1260473115" sldId="301"/>
            <ac:spMk id="7" creationId="{B9DEE180-DA01-68CE-F76B-FF7128C0853C}"/>
          </ac:spMkLst>
        </pc:spChg>
        <pc:spChg chg="add mod">
          <ac:chgData name="Kristóf Lajka" userId="5e6963896e59b084" providerId="Windows Live" clId="Web-{30CA4A85-AF90-295C-8D38-AA50E8AFAF55}" dt="2025-03-17T11:16:12.893" v="71" actId="20577"/>
          <ac:spMkLst>
            <pc:docMk/>
            <pc:sldMk cId="1260473115" sldId="301"/>
            <ac:spMk id="8" creationId="{0EF847A0-0D6B-CA89-792D-041A1CCFE32E}"/>
          </ac:spMkLst>
        </pc:spChg>
        <pc:spChg chg="add mod">
          <ac:chgData name="Kristóf Lajka" userId="5e6963896e59b084" providerId="Windows Live" clId="Web-{30CA4A85-AF90-295C-8D38-AA50E8AFAF55}" dt="2025-03-17T11:16:25.050" v="78" actId="20577"/>
          <ac:spMkLst>
            <pc:docMk/>
            <pc:sldMk cId="1260473115" sldId="301"/>
            <ac:spMk id="9" creationId="{F3280EE3-64CD-E89B-DC4D-3A45978DF291}"/>
          </ac:spMkLst>
        </pc:spChg>
        <pc:picChg chg="add mod ord">
          <ac:chgData name="Kristóf Lajka" userId="5e6963896e59b084" providerId="Windows Live" clId="Web-{30CA4A85-AF90-295C-8D38-AA50E8AFAF55}" dt="2025-03-17T11:15:37.188" v="58" actId="1076"/>
          <ac:picMkLst>
            <pc:docMk/>
            <pc:sldMk cId="1260473115" sldId="301"/>
            <ac:picMk id="4" creationId="{065874D2-F5E8-62A0-763E-4109F550B9FD}"/>
          </ac:picMkLst>
        </pc:picChg>
        <pc:picChg chg="add mod">
          <ac:chgData name="Kristóf Lajka" userId="5e6963896e59b084" providerId="Windows Live" clId="Web-{30CA4A85-AF90-295C-8D38-AA50E8AFAF55}" dt="2025-03-17T11:15:55.892" v="64" actId="1076"/>
          <ac:picMkLst>
            <pc:docMk/>
            <pc:sldMk cId="1260473115" sldId="301"/>
            <ac:picMk id="5" creationId="{770113D1-5545-250D-6CFA-1FC7E7A4FB7F}"/>
          </ac:picMkLst>
        </pc:picChg>
        <pc:picChg chg="add mod">
          <ac:chgData name="Kristóf Lajka" userId="5e6963896e59b084" providerId="Windows Live" clId="Web-{30CA4A85-AF90-295C-8D38-AA50E8AFAF55}" dt="2025-03-17T11:15:54.783" v="63" actId="1076"/>
          <ac:picMkLst>
            <pc:docMk/>
            <pc:sldMk cId="1260473115" sldId="301"/>
            <ac:picMk id="6" creationId="{795E6BDA-3CDD-952B-9236-FE1C5F466DC0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5" v="144"/>
        <pc:sldMkLst>
          <pc:docMk/>
          <pc:sldMk cId="3636358127" sldId="302"/>
        </pc:sldMkLst>
        <pc:spChg chg="mod">
          <ac:chgData name="Kristóf Lajka" userId="5e6963896e59b084" providerId="Windows Live" clId="Web-{30CA4A85-AF90-295C-8D38-AA50E8AFAF55}" dt="2025-03-17T11:16:42.785" v="87" actId="20577"/>
          <ac:spMkLst>
            <pc:docMk/>
            <pc:sldMk cId="3636358127" sldId="302"/>
            <ac:spMk id="2" creationId="{0F631DC6-0E4B-FA99-330C-F5F543E7F04B}"/>
          </ac:spMkLst>
        </pc:spChg>
        <pc:spChg chg="del">
          <ac:chgData name="Kristóf Lajka" userId="5e6963896e59b084" providerId="Windows Live" clId="Web-{30CA4A85-AF90-295C-8D38-AA50E8AFAF55}" dt="2025-03-17T11:16:48.363" v="88"/>
          <ac:spMkLst>
            <pc:docMk/>
            <pc:sldMk cId="3636358127" sldId="302"/>
            <ac:spMk id="3" creationId="{CF419E6B-B0DA-38D9-50E6-9437442F0CB7}"/>
          </ac:spMkLst>
        </pc:spChg>
        <pc:spChg chg="add mod">
          <ac:chgData name="Kristóf Lajka" userId="5e6963896e59b084" providerId="Windows Live" clId="Web-{30CA4A85-AF90-295C-8D38-AA50E8AFAF55}" dt="2025-03-17T11:17:11.052" v="99" actId="20577"/>
          <ac:spMkLst>
            <pc:docMk/>
            <pc:sldMk cId="3636358127" sldId="302"/>
            <ac:spMk id="7" creationId="{03E14FF4-FF64-AD82-0D34-908145D9094C}"/>
          </ac:spMkLst>
        </pc:spChg>
        <pc:spChg chg="add mod">
          <ac:chgData name="Kristóf Lajka" userId="5e6963896e59b084" providerId="Windows Live" clId="Web-{30CA4A85-AF90-295C-8D38-AA50E8AFAF55}" dt="2025-03-17T11:17:16.130" v="101" actId="20577"/>
          <ac:spMkLst>
            <pc:docMk/>
            <pc:sldMk cId="3636358127" sldId="302"/>
            <ac:spMk id="8" creationId="{4271DA5C-D9AD-561A-EC57-9F8AA88636DA}"/>
          </ac:spMkLst>
        </pc:spChg>
        <pc:spChg chg="add mod">
          <ac:chgData name="Kristóf Lajka" userId="5e6963896e59b084" providerId="Windows Live" clId="Web-{30CA4A85-AF90-295C-8D38-AA50E8AFAF55}" dt="2025-03-17T11:17:22.818" v="108" actId="20577"/>
          <ac:spMkLst>
            <pc:docMk/>
            <pc:sldMk cId="3636358127" sldId="302"/>
            <ac:spMk id="9" creationId="{3BC6AF00-C13C-6227-1F1A-654E1A8F6CF0}"/>
          </ac:spMkLst>
        </pc:spChg>
        <pc:picChg chg="add mod ord">
          <ac:chgData name="Kristóf Lajka" userId="5e6963896e59b084" providerId="Windows Live" clId="Web-{30CA4A85-AF90-295C-8D38-AA50E8AFAF55}" dt="2025-03-17T11:16:49.629" v="89" actId="1076"/>
          <ac:picMkLst>
            <pc:docMk/>
            <pc:sldMk cId="3636358127" sldId="302"/>
            <ac:picMk id="4" creationId="{A7269CE5-1A41-3345-4C95-C6E1ECB67A93}"/>
          </ac:picMkLst>
        </pc:picChg>
        <pc:picChg chg="add mod">
          <ac:chgData name="Kristóf Lajka" userId="5e6963896e59b084" providerId="Windows Live" clId="Web-{30CA4A85-AF90-295C-8D38-AA50E8AFAF55}" dt="2025-03-17T11:17:05.255" v="94" actId="1076"/>
          <ac:picMkLst>
            <pc:docMk/>
            <pc:sldMk cId="3636358127" sldId="302"/>
            <ac:picMk id="5" creationId="{183D7962-4452-48BE-03D7-A085AE066DD3}"/>
          </ac:picMkLst>
        </pc:picChg>
        <pc:picChg chg="add mod">
          <ac:chgData name="Kristóf Lajka" userId="5e6963896e59b084" providerId="Windows Live" clId="Web-{30CA4A85-AF90-295C-8D38-AA50E8AFAF55}" dt="2025-03-17T11:17:06.427" v="95" actId="1076"/>
          <ac:picMkLst>
            <pc:docMk/>
            <pc:sldMk cId="3636358127" sldId="302"/>
            <ac:picMk id="6" creationId="{6A59D32F-AD7C-56C3-3AAF-E07C790EC2E4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7"/>
        <pc:sldMkLst>
          <pc:docMk/>
          <pc:sldMk cId="4035044263" sldId="303"/>
        </pc:sldMkLst>
        <pc:spChg chg="mod">
          <ac:chgData name="Kristóf Lajka" userId="5e6963896e59b084" providerId="Windows Live" clId="Web-{30CA4A85-AF90-295C-8D38-AA50E8AFAF55}" dt="2025-03-17T11:17:32.522" v="115" actId="20577"/>
          <ac:spMkLst>
            <pc:docMk/>
            <pc:sldMk cId="4035044263" sldId="303"/>
            <ac:spMk id="2" creationId="{84CC8910-049A-C42E-5C12-6E4A607921B0}"/>
          </ac:spMkLst>
        </pc:spChg>
        <pc:spChg chg="del">
          <ac:chgData name="Kristóf Lajka" userId="5e6963896e59b084" providerId="Windows Live" clId="Web-{30CA4A85-AF90-295C-8D38-AA50E8AFAF55}" dt="2025-03-17T11:17:37.240" v="116"/>
          <ac:spMkLst>
            <pc:docMk/>
            <pc:sldMk cId="4035044263" sldId="303"/>
            <ac:spMk id="3" creationId="{26C8F82C-6548-FCF5-F354-CD4BBEB62523}"/>
          </ac:spMkLst>
        </pc:spChg>
        <pc:spChg chg="add mod">
          <ac:chgData name="Kristóf Lajka" userId="5e6963896e59b084" providerId="Windows Live" clId="Web-{30CA4A85-AF90-295C-8D38-AA50E8AFAF55}" dt="2025-03-17T11:17:59.773" v="124" actId="20577"/>
          <ac:spMkLst>
            <pc:docMk/>
            <pc:sldMk cId="4035044263" sldId="303"/>
            <ac:spMk id="7" creationId="{EE5699E1-6BBE-697A-EDD2-EB1C366FD34F}"/>
          </ac:spMkLst>
        </pc:spChg>
        <pc:spChg chg="add mod">
          <ac:chgData name="Kristóf Lajka" userId="5e6963896e59b084" providerId="Windows Live" clId="Web-{30CA4A85-AF90-295C-8D38-AA50E8AFAF55}" dt="2025-03-17T11:18:04.132" v="133" actId="20577"/>
          <ac:spMkLst>
            <pc:docMk/>
            <pc:sldMk cId="4035044263" sldId="303"/>
            <ac:spMk id="8" creationId="{EA5F9113-0F11-BCED-381C-17E2C9D520B7}"/>
          </ac:spMkLst>
        </pc:spChg>
        <pc:spChg chg="add mod">
          <ac:chgData name="Kristóf Lajka" userId="5e6963896e59b084" providerId="Windows Live" clId="Web-{30CA4A85-AF90-295C-8D38-AA50E8AFAF55}" dt="2025-03-17T11:18:10.273" v="142" actId="20577"/>
          <ac:spMkLst>
            <pc:docMk/>
            <pc:sldMk cId="4035044263" sldId="303"/>
            <ac:spMk id="9" creationId="{193F5678-5677-5565-3E9E-47176FD7FA33}"/>
          </ac:spMkLst>
        </pc:spChg>
        <pc:picChg chg="add mod ord">
          <ac:chgData name="Kristóf Lajka" userId="5e6963896e59b084" providerId="Windows Live" clId="Web-{30CA4A85-AF90-295C-8D38-AA50E8AFAF55}" dt="2025-03-17T11:17:38.475" v="117" actId="1076"/>
          <ac:picMkLst>
            <pc:docMk/>
            <pc:sldMk cId="4035044263" sldId="303"/>
            <ac:picMk id="4" creationId="{4A34CF7E-B170-6396-5649-5284C2779E47}"/>
          </ac:picMkLst>
        </pc:picChg>
        <pc:picChg chg="add mod">
          <ac:chgData name="Kristóf Lajka" userId="5e6963896e59b084" providerId="Windows Live" clId="Web-{30CA4A85-AF90-295C-8D38-AA50E8AFAF55}" dt="2025-03-17T11:17:47.413" v="119" actId="1076"/>
          <ac:picMkLst>
            <pc:docMk/>
            <pc:sldMk cId="4035044263" sldId="303"/>
            <ac:picMk id="5" creationId="{3CDC008D-85F5-EED9-9186-CD39D99B8E6D}"/>
          </ac:picMkLst>
        </pc:picChg>
        <pc:picChg chg="add mod">
          <ac:chgData name="Kristóf Lajka" userId="5e6963896e59b084" providerId="Windows Live" clId="Web-{30CA4A85-AF90-295C-8D38-AA50E8AFAF55}" dt="2025-03-17T11:17:54.897" v="121" actId="1076"/>
          <ac:picMkLst>
            <pc:docMk/>
            <pc:sldMk cId="4035044263" sldId="303"/>
            <ac:picMk id="6" creationId="{B49B1F91-1E15-0523-9889-FF31B7D0FBE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6"/>
        <pc:sldMkLst>
          <pc:docMk/>
          <pc:sldMk cId="536775721" sldId="304"/>
        </pc:sldMkLst>
        <pc:spChg chg="mod">
          <ac:chgData name="Kristóf Lajka" userId="5e6963896e59b084" providerId="Windows Live" clId="Web-{30CA4A85-AF90-295C-8D38-AA50E8AFAF55}" dt="2025-03-17T11:18:25.305" v="153" actId="20577"/>
          <ac:spMkLst>
            <pc:docMk/>
            <pc:sldMk cId="536775721" sldId="304"/>
            <ac:spMk id="2" creationId="{D7DD1DDD-89E4-CC60-5C8C-DD09AEE0EA0F}"/>
          </ac:spMkLst>
        </pc:spChg>
        <pc:spChg chg="del">
          <ac:chgData name="Kristóf Lajka" userId="5e6963896e59b084" providerId="Windows Live" clId="Web-{30CA4A85-AF90-295C-8D38-AA50E8AFAF55}" dt="2025-03-17T11:18:29.321" v="154"/>
          <ac:spMkLst>
            <pc:docMk/>
            <pc:sldMk cId="536775721" sldId="304"/>
            <ac:spMk id="3" creationId="{678CC154-C50F-D479-F2F7-5B78C7A68A5A}"/>
          </ac:spMkLst>
        </pc:spChg>
        <pc:picChg chg="add mod ord">
          <ac:chgData name="Kristóf Lajka" userId="5e6963896e59b084" providerId="Windows Live" clId="Web-{30CA4A85-AF90-295C-8D38-AA50E8AFAF55}" dt="2025-03-17T11:18:30.336" v="155" actId="1076"/>
          <ac:picMkLst>
            <pc:docMk/>
            <pc:sldMk cId="536775721" sldId="304"/>
            <ac:picMk id="4" creationId="{E4F0D4A2-12E0-8C7F-C598-CF5BB043676D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 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02" y="1447769"/>
            <a:ext cx="6096000" cy="3202158"/>
          </a:xfrm>
        </p:spPr>
      </p:pic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510D0A9-A6DE-39B1-6CF1-FFD13FC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81" y="2219450"/>
            <a:ext cx="8309919" cy="4241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552" y="1154145"/>
            <a:ext cx="6096000" cy="3048000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BEA55-5E68-82F7-BC5E-861FD3E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</a:p>
        </p:txBody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613AFF1-387C-C9FD-9106-F9065918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012" y="1574215"/>
            <a:ext cx="6183054" cy="4589669"/>
          </a:xfrm>
        </p:spPr>
      </p:pic>
    </p:spTree>
    <p:extLst>
      <p:ext uri="{BB962C8B-B14F-4D97-AF65-F5344CB8AC3E}">
        <p14:creationId xmlns:p14="http://schemas.microsoft.com/office/powerpoint/2010/main" val="64645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D1DDD-89E4-CC60-5C8C-DD09AEE0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Group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4F0D4A2-12E0-8C7F-C598-CF5BB043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41" y="1856721"/>
            <a:ext cx="4152900" cy="3571875"/>
          </a:xfrm>
        </p:spPr>
      </p:pic>
    </p:spTree>
    <p:extLst>
      <p:ext uri="{BB962C8B-B14F-4D97-AF65-F5344CB8AC3E}">
        <p14:creationId xmlns:p14="http://schemas.microsoft.com/office/powerpoint/2010/main" val="536775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F9768-831C-0086-7741-FA19FDE6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Users</a:t>
            </a:r>
            <a:r>
              <a:rPr lang="hu-HU" dirty="0"/>
              <a:t> and </a:t>
            </a:r>
            <a:r>
              <a:rPr lang="hu-HU" dirty="0" err="1"/>
              <a:t>group</a:t>
            </a:r>
            <a:r>
              <a:rPr lang="hu-HU" dirty="0"/>
              <a:t>: </a:t>
            </a:r>
            <a:r>
              <a:rPr lang="hu-HU" dirty="0" err="1"/>
              <a:t>Lajka</a:t>
            </a:r>
            <a:r>
              <a:rPr lang="hu-HU" dirty="0"/>
              <a:t> Kristóf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65874D2-F5E8-62A0-763E-4109F550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1" y="1851959"/>
            <a:ext cx="4114800" cy="35814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70113D1-5545-250D-6CFA-1FC7E7A4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32" y="1849851"/>
            <a:ext cx="4076700" cy="35337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5E6BDA-3CDD-952B-9236-FE1C5F46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9" y="876300"/>
            <a:ext cx="3876675" cy="5105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DEE180-DA01-68CE-F76B-FF7128C0853C}"/>
              </a:ext>
            </a:extLst>
          </p:cNvPr>
          <p:cNvSpPr txBox="1"/>
          <p:nvPr/>
        </p:nvSpPr>
        <p:spPr>
          <a:xfrm>
            <a:off x="1173103" y="58103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F847A0-0D6B-CA89-792D-041A1CCFE32E}"/>
              </a:ext>
            </a:extLst>
          </p:cNvPr>
          <p:cNvSpPr txBox="1"/>
          <p:nvPr/>
        </p:nvSpPr>
        <p:spPr>
          <a:xfrm>
            <a:off x="5189259" y="5658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280EE3-64CD-E89B-DC4D-3A45978DF291}"/>
              </a:ext>
            </a:extLst>
          </p:cNvPr>
          <p:cNvSpPr txBox="1"/>
          <p:nvPr/>
        </p:nvSpPr>
        <p:spPr>
          <a:xfrm>
            <a:off x="9440035" y="62519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260473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 3 Cisco 4221 router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router </a:t>
            </a:r>
          </a:p>
          <a:p>
            <a:r>
              <a:rPr lang="hu-HU" dirty="0"/>
              <a:t>4 </a:t>
            </a:r>
            <a:r>
              <a:rPr lang="hu-HU" dirty="0" err="1"/>
              <a:t>endpoint</a:t>
            </a:r>
            <a:endParaRPr lang="hu-HU" dirty="0"/>
          </a:p>
          <a:p>
            <a:r>
              <a:rPr lang="hu-HU" dirty="0"/>
              <a:t>1 ASA </a:t>
            </a:r>
            <a:r>
              <a:rPr lang="hu-HU" dirty="0" err="1"/>
              <a:t>Firewall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631DC6-0E4B-FA99-330C-F5F543E7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Enyedi Sándor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7269CE5-1A41-3345-4C95-C6E1ECB6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7" y="1850628"/>
            <a:ext cx="4114800" cy="3590925"/>
          </a:xfrm>
        </p:spPr>
      </p:pic>
      <p:pic>
        <p:nvPicPr>
          <p:cNvPr id="5" name="Kép 4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3D7962-4452-48BE-03D7-A085AE06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51" y="1869603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59D32F-AD7C-56C3-3AAF-E07C790E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65" y="890588"/>
            <a:ext cx="3876675" cy="507682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3E14FF4-FF64-AD82-0D34-908145D9094C}"/>
              </a:ext>
            </a:extLst>
          </p:cNvPr>
          <p:cNvSpPr txBox="1"/>
          <p:nvPr/>
        </p:nvSpPr>
        <p:spPr>
          <a:xfrm>
            <a:off x="1214507" y="578271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271DA5C-D9AD-561A-EC57-9F8AA88636DA}"/>
              </a:ext>
            </a:extLst>
          </p:cNvPr>
          <p:cNvSpPr txBox="1"/>
          <p:nvPr/>
        </p:nvSpPr>
        <p:spPr>
          <a:xfrm>
            <a:off x="4968439" y="57551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AF00-C13C-6227-1F1A-654E1A8F6CF0}"/>
              </a:ext>
            </a:extLst>
          </p:cNvPr>
          <p:cNvSpPr txBox="1"/>
          <p:nvPr/>
        </p:nvSpPr>
        <p:spPr>
          <a:xfrm>
            <a:off x="9854072" y="615534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3635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C8910-049A-C42E-5C12-6E4A607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Váradi Ádám</a:t>
            </a:r>
          </a:p>
        </p:txBody>
      </p:sp>
      <p:pic>
        <p:nvPicPr>
          <p:cNvPr id="4" name="Tartalom helye 3" descr="A képen szöveg, képernyőkép, szoftver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A34CF7E-B170-6396-5649-5284C27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" y="1709684"/>
            <a:ext cx="4105275" cy="35433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CDC008D-85F5-EED9-9186-CD39D99B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94548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9B1F91-1E15-0523-9889-FF31B7D0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65" y="881062"/>
            <a:ext cx="3886200" cy="509587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E5699E1-6BBE-697A-EDD2-EB1C366FD34F}"/>
              </a:ext>
            </a:extLst>
          </p:cNvPr>
          <p:cNvSpPr txBox="1"/>
          <p:nvPr/>
        </p:nvSpPr>
        <p:spPr>
          <a:xfrm>
            <a:off x="1076495" y="57689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A5F9113-0F11-BCED-381C-17E2C9D520B7}"/>
              </a:ext>
            </a:extLst>
          </p:cNvPr>
          <p:cNvSpPr txBox="1"/>
          <p:nvPr/>
        </p:nvSpPr>
        <p:spPr>
          <a:xfrm>
            <a:off x="4568204" y="547908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93F5678-5677-5565-3E9E-47176FD7FA33}"/>
              </a:ext>
            </a:extLst>
          </p:cNvPr>
          <p:cNvSpPr txBox="1"/>
          <p:nvPr/>
        </p:nvSpPr>
        <p:spPr>
          <a:xfrm>
            <a:off x="9412433" y="621054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403504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427</Words>
  <Application>Microsoft Office PowerPoint</Application>
  <PresentationFormat>Szélesvásznú</PresentationFormat>
  <Paragraphs>233</Paragraphs>
  <Slides>46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47" baseType="lpstr"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server(Windows)</vt:lpstr>
      <vt:lpstr>FTP server(Windows)</vt:lpstr>
      <vt:lpstr>Webserver(Windows)</vt:lpstr>
      <vt:lpstr>Active Directory on Windows</vt:lpstr>
      <vt:lpstr>Group</vt:lpstr>
      <vt:lpstr>Users and group: Lajka Kristóf</vt:lpstr>
      <vt:lpstr>Enyedi Sándor</vt:lpstr>
      <vt:lpstr>Váradi Ádám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893</cp:revision>
  <dcterms:created xsi:type="dcterms:W3CDTF">2024-10-28T13:09:53Z</dcterms:created>
  <dcterms:modified xsi:type="dcterms:W3CDTF">2025-03-17T11:18:39Z</dcterms:modified>
</cp:coreProperties>
</file>