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9" r:id="rId6"/>
    <p:sldId id="284" r:id="rId7"/>
    <p:sldId id="280" r:id="rId8"/>
    <p:sldId id="258" r:id="rId9"/>
    <p:sldId id="259" r:id="rId10"/>
    <p:sldId id="286" r:id="rId11"/>
    <p:sldId id="297" r:id="rId12"/>
    <p:sldId id="261" r:id="rId13"/>
    <p:sldId id="274" r:id="rId14"/>
    <p:sldId id="264" r:id="rId15"/>
    <p:sldId id="265" r:id="rId16"/>
    <p:sldId id="262" r:id="rId17"/>
    <p:sldId id="263" r:id="rId18"/>
    <p:sldId id="288" r:id="rId19"/>
    <p:sldId id="272" r:id="rId20"/>
    <p:sldId id="290" r:id="rId21"/>
    <p:sldId id="267" r:id="rId22"/>
    <p:sldId id="268" r:id="rId23"/>
    <p:sldId id="291" r:id="rId24"/>
    <p:sldId id="292" r:id="rId25"/>
    <p:sldId id="298" r:id="rId26"/>
    <p:sldId id="299" r:id="rId27"/>
    <p:sldId id="293" r:id="rId28"/>
    <p:sldId id="275" r:id="rId29"/>
    <p:sldId id="294" r:id="rId30"/>
    <p:sldId id="278" r:id="rId31"/>
    <p:sldId id="279" r:id="rId32"/>
    <p:sldId id="270" r:id="rId33"/>
    <p:sldId id="271" r:id="rId34"/>
    <p:sldId id="276" r:id="rId35"/>
    <p:sldId id="277" r:id="rId36"/>
    <p:sldId id="283" r:id="rId37"/>
    <p:sldId id="295" r:id="rId38"/>
    <p:sldId id="281" r:id="rId39"/>
    <p:sldId id="282" r:id="rId40"/>
    <p:sldId id="296" r:id="rId41"/>
    <p:sldId id="27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0B65C-F7BD-4241-C187-54C1B4FE498E}" v="6" dt="2025-03-17T09:39:37.985"/>
    <p1510:client id="{C766CDF1-C6F3-F1D1-A60D-8ED6C0F87FF6}" v="557" dt="2025-03-17T09:12:45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7D9035FE-41C0-E025-4305-8A227E9B18C9}"/>
    <pc:docChg chg="modSld">
      <pc:chgData name="Kristóf Lajka" userId="5e6963896e59b084" providerId="Windows Live" clId="Web-{7D9035FE-41C0-E025-4305-8A227E9B18C9}" dt="2025-03-12T10:54:24.535" v="203" actId="20577"/>
      <pc:docMkLst>
        <pc:docMk/>
      </pc:docMkLst>
      <pc:sldChg chg="addSp delSp modSp">
        <pc:chgData name="Kristóf Lajka" userId="5e6963896e59b084" providerId="Windows Live" clId="Web-{7D9035FE-41C0-E025-4305-8A227E9B18C9}" dt="2025-03-12T10:40:53.600" v="4" actId="1076"/>
        <pc:sldMkLst>
          <pc:docMk/>
          <pc:sldMk cId="280766078" sldId="259"/>
        </pc:sldMkLst>
        <pc:spChg chg="mod">
          <ac:chgData name="Kristóf Lajka" userId="5e6963896e59b084" providerId="Windows Live" clId="Web-{7D9035FE-41C0-E025-4305-8A227E9B18C9}" dt="2025-03-12T10:40:53.600" v="4" actId="1076"/>
          <ac:spMkLst>
            <pc:docMk/>
            <pc:sldMk cId="280766078" sldId="259"/>
            <ac:spMk id="2" creationId="{949C163E-5A6C-C99F-38D2-6AF608301887}"/>
          </ac:spMkLst>
        </pc:spChg>
        <pc:graphicFrameChg chg="mod">
          <ac:chgData name="Kristóf Lajka" userId="5e6963896e59b084" providerId="Windows Live" clId="Web-{7D9035FE-41C0-E025-4305-8A227E9B18C9}" dt="2025-03-12T10:40:40.459" v="2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add del mod">
          <ac:chgData name="Kristóf Lajka" userId="5e6963896e59b084" providerId="Windows Live" clId="Web-{7D9035FE-41C0-E025-4305-8A227E9B18C9}" dt="2025-03-12T10:40:23.334" v="1"/>
          <ac:picMkLst>
            <pc:docMk/>
            <pc:sldMk cId="280766078" sldId="259"/>
            <ac:picMk id="3" creationId="{3F27E0AD-4590-D5D0-B18D-3663E2060681}"/>
          </ac:picMkLst>
        </pc:picChg>
      </pc:sldChg>
      <pc:sldChg chg="addSp delSp modSp">
        <pc:chgData name="Kristóf Lajka" userId="5e6963896e59b084" providerId="Windows Live" clId="Web-{7D9035FE-41C0-E025-4305-8A227E9B18C9}" dt="2025-03-12T10:52:52.985" v="201" actId="20577"/>
        <pc:sldMkLst>
          <pc:docMk/>
          <pc:sldMk cId="590870679" sldId="262"/>
        </pc:sldMkLst>
        <pc:spChg chg="del">
          <ac:chgData name="Kristóf Lajka" userId="5e6963896e59b084" providerId="Windows Live" clId="Web-{7D9035FE-41C0-E025-4305-8A227E9B18C9}" dt="2025-03-12T10:49:44.010" v="130"/>
          <ac:spMkLst>
            <pc:docMk/>
            <pc:sldMk cId="590870679" sldId="262"/>
            <ac:spMk id="10" creationId="{84D44A4B-E27F-C00F-AB4D-DB201E684186}"/>
          </ac:spMkLst>
        </pc:spChg>
        <pc:spChg chg="del">
          <ac:chgData name="Kristóf Lajka" userId="5e6963896e59b084" providerId="Windows Live" clId="Web-{7D9035FE-41C0-E025-4305-8A227E9B18C9}" dt="2025-03-12T10:49:44.010" v="129"/>
          <ac:spMkLst>
            <pc:docMk/>
            <pc:sldMk cId="590870679" sldId="262"/>
            <ac:spMk id="11" creationId="{587D9C0F-A73A-F61E-9216-D8715154DC4D}"/>
          </ac:spMkLst>
        </pc:spChg>
        <pc:spChg chg="add mod">
          <ac:chgData name="Kristóf Lajka" userId="5e6963896e59b084" providerId="Windows Live" clId="Web-{7D9035FE-41C0-E025-4305-8A227E9B18C9}" dt="2025-03-12T10:52:04.109" v="156" actId="20577"/>
          <ac:spMkLst>
            <pc:docMk/>
            <pc:sldMk cId="590870679" sldId="262"/>
            <ac:spMk id="12" creationId="{31CBE573-8513-DE83-20BE-3238AC15D8B0}"/>
          </ac:spMkLst>
        </pc:spChg>
        <pc:spChg chg="del">
          <ac:chgData name="Kristóf Lajka" userId="5e6963896e59b084" providerId="Windows Live" clId="Web-{7D9035FE-41C0-E025-4305-8A227E9B18C9}" dt="2025-03-12T10:49:44.010" v="125"/>
          <ac:spMkLst>
            <pc:docMk/>
            <pc:sldMk cId="590870679" sldId="262"/>
            <ac:spMk id="14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4"/>
          <ac:spMkLst>
            <pc:docMk/>
            <pc:sldMk cId="590870679" sldId="262"/>
            <ac:spMk id="1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32.681" v="122"/>
          <ac:spMkLst>
            <pc:docMk/>
            <pc:sldMk cId="590870679" sldId="262"/>
            <ac:spMk id="16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3"/>
          <ac:spMkLst>
            <pc:docMk/>
            <pc:sldMk cId="590870679" sldId="262"/>
            <ac:spMk id="17" creationId="{00000000-0000-0000-0000-000000000000}"/>
          </ac:spMkLst>
        </pc:spChg>
        <pc:spChg chg="add mod">
          <ac:chgData name="Kristóf Lajka" userId="5e6963896e59b084" providerId="Windows Live" clId="Web-{7D9035FE-41C0-E025-4305-8A227E9B18C9}" dt="2025-03-12T10:52:23.797" v="173" actId="1076"/>
          <ac:spMkLst>
            <pc:docMk/>
            <pc:sldMk cId="590870679" sldId="262"/>
            <ac:spMk id="18" creationId="{A614D6DF-656F-A8A8-0344-8C9DE830071E}"/>
          </ac:spMkLst>
        </pc:spChg>
        <pc:spChg chg="add mod">
          <ac:chgData name="Kristóf Lajka" userId="5e6963896e59b084" providerId="Windows Live" clId="Web-{7D9035FE-41C0-E025-4305-8A227E9B18C9}" dt="2025-03-12T10:52:40.938" v="191" actId="20577"/>
          <ac:spMkLst>
            <pc:docMk/>
            <pc:sldMk cId="590870679" sldId="262"/>
            <ac:spMk id="19" creationId="{85A87586-A8B4-D16A-A98E-0E4F4DC63080}"/>
          </ac:spMkLst>
        </pc:spChg>
        <pc:spChg chg="add mod">
          <ac:chgData name="Kristóf Lajka" userId="5e6963896e59b084" providerId="Windows Live" clId="Web-{7D9035FE-41C0-E025-4305-8A227E9B18C9}" dt="2025-03-12T10:52:52.985" v="201" actId="20577"/>
          <ac:spMkLst>
            <pc:docMk/>
            <pc:sldMk cId="590870679" sldId="262"/>
            <ac:spMk id="20" creationId="{B504728D-D55A-8056-C733-6F6E5580AC70}"/>
          </ac:spMkLst>
        </pc:spChg>
        <pc:picChg chg="add mod">
          <ac:chgData name="Kristóf Lajka" userId="5e6963896e59b084" providerId="Windows Live" clId="Web-{7D9035FE-41C0-E025-4305-8A227E9B18C9}" dt="2025-03-12T10:51:13.826" v="134" actId="1076"/>
          <ac:picMkLst>
            <pc:docMk/>
            <pc:sldMk cId="590870679" sldId="262"/>
            <ac:picMk id="3" creationId="{F4E82EDB-CB58-242E-1D63-A75724CDE164}"/>
          </ac:picMkLst>
        </pc:picChg>
        <pc:picChg chg="add mod">
          <ac:chgData name="Kristóf Lajka" userId="5e6963896e59b084" providerId="Windows Live" clId="Web-{7D9035FE-41C0-E025-4305-8A227E9B18C9}" dt="2025-03-12T10:51:30.592" v="136" actId="1076"/>
          <ac:picMkLst>
            <pc:docMk/>
            <pc:sldMk cId="590870679" sldId="262"/>
            <ac:picMk id="4" creationId="{98DFA00E-D078-DF0B-8581-6171CA8683C8}"/>
          </ac:picMkLst>
        </pc:picChg>
        <pc:picChg chg="add mod">
          <ac:chgData name="Kristóf Lajka" userId="5e6963896e59b084" providerId="Windows Live" clId="Web-{7D9035FE-41C0-E025-4305-8A227E9B18C9}" dt="2025-03-12T10:51:39.483" v="138" actId="1076"/>
          <ac:picMkLst>
            <pc:docMk/>
            <pc:sldMk cId="590870679" sldId="262"/>
            <ac:picMk id="5" creationId="{AB3B01A7-DDD5-58BF-CB8F-2218D62ACC28}"/>
          </ac:picMkLst>
        </pc:picChg>
        <pc:picChg chg="del">
          <ac:chgData name="Kristóf Lajka" userId="5e6963896e59b084" providerId="Windows Live" clId="Web-{7D9035FE-41C0-E025-4305-8A227E9B18C9}" dt="2025-03-12T10:49:44.010" v="128"/>
          <ac:picMkLst>
            <pc:docMk/>
            <pc:sldMk cId="590870679" sldId="262"/>
            <ac:picMk id="6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28.759" v="121"/>
          <ac:picMkLst>
            <pc:docMk/>
            <pc:sldMk cId="590870679" sldId="262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51:47.139" v="140" actId="1076"/>
          <ac:picMkLst>
            <pc:docMk/>
            <pc:sldMk cId="590870679" sldId="262"/>
            <ac:picMk id="8" creationId="{6A0EC73D-CF8E-EF2D-C6DE-20F625ACFEC5}"/>
          </ac:picMkLst>
        </pc:picChg>
        <pc:picChg chg="del">
          <ac:chgData name="Kristóf Lajka" userId="5e6963896e59b084" providerId="Windows Live" clId="Web-{7D9035FE-41C0-E025-4305-8A227E9B18C9}" dt="2025-03-12T10:49:44.010" v="127"/>
          <ac:picMkLst>
            <pc:docMk/>
            <pc:sldMk cId="590870679" sldId="262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44.010" v="126"/>
          <ac:picMkLst>
            <pc:docMk/>
            <pc:sldMk cId="590870679" sldId="262"/>
            <ac:picMk id="13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6:51.426" v="96" actId="20577"/>
        <pc:sldMkLst>
          <pc:docMk/>
          <pc:sldMk cId="1164550516" sldId="264"/>
        </pc:sldMkLst>
        <pc:spChg chg="add del mod">
          <ac:chgData name="Kristóf Lajka" userId="5e6963896e59b084" providerId="Windows Live" clId="Web-{7D9035FE-41C0-E025-4305-8A227E9B18C9}" dt="2025-03-12T10:45:25.782" v="70"/>
          <ac:spMkLst>
            <pc:docMk/>
            <pc:sldMk cId="1164550516" sldId="264"/>
            <ac:spMk id="4" creationId="{C0125F22-E8F2-D4C4-8056-A8FBB95FAA1E}"/>
          </ac:spMkLst>
        </pc:spChg>
        <pc:spChg chg="add mod">
          <ac:chgData name="Kristóf Lajka" userId="5e6963896e59b084" providerId="Windows Live" clId="Web-{7D9035FE-41C0-E025-4305-8A227E9B18C9}" dt="2025-03-12T10:46:40.660" v="90" actId="20577"/>
          <ac:spMkLst>
            <pc:docMk/>
            <pc:sldMk cId="1164550516" sldId="264"/>
            <ac:spMk id="9" creationId="{6756BDFE-CA98-847F-7F34-2021040CD922}"/>
          </ac:spMkLst>
        </pc:spChg>
        <pc:spChg chg="add mod">
          <ac:chgData name="Kristóf Lajka" userId="5e6963896e59b084" providerId="Windows Live" clId="Web-{7D9035FE-41C0-E025-4305-8A227E9B18C9}" dt="2025-03-12T10:46:51.426" v="96" actId="20577"/>
          <ac:spMkLst>
            <pc:docMk/>
            <pc:sldMk cId="1164550516" sldId="264"/>
            <ac:spMk id="10" creationId="{5CF803F1-DEBC-53A7-5C1A-AD4D4308CFDC}"/>
          </ac:spMkLst>
        </pc:spChg>
        <pc:picChg chg="del">
          <ac:chgData name="Kristóf Lajka" userId="5e6963896e59b084" providerId="Windows Live" clId="Web-{7D9035FE-41C0-E025-4305-8A227E9B18C9}" dt="2025-03-12T10:45:28.735" v="71"/>
          <ac:picMkLst>
            <pc:docMk/>
            <pc:sldMk cId="1164550516" sldId="264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26.300" v="85" actId="1076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7D9035FE-41C0-E025-4305-8A227E9B18C9}" dt="2025-03-12T10:45:20.422" v="69"/>
          <ac:picMkLst>
            <pc:docMk/>
            <pc:sldMk cId="1164550516" sldId="264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17.706" v="84" actId="1076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7D9035FE-41C0-E025-4305-8A227E9B18C9}" dt="2025-03-12T10:49:05.977" v="120" actId="1076"/>
        <pc:sldMkLst>
          <pc:docMk/>
          <pc:sldMk cId="2015113315" sldId="265"/>
        </pc:sldMkLst>
        <pc:spChg chg="add del mod">
          <ac:chgData name="Kristóf Lajka" userId="5e6963896e59b084" providerId="Windows Live" clId="Web-{7D9035FE-41C0-E025-4305-8A227E9B18C9}" dt="2025-03-12T10:47:16.552" v="101"/>
          <ac:spMkLst>
            <pc:docMk/>
            <pc:sldMk cId="2015113315" sldId="265"/>
            <ac:spMk id="7" creationId="{DE273FD5-5D40-224C-3B03-736D60165829}"/>
          </ac:spMkLst>
        </pc:spChg>
        <pc:spChg chg="add mod">
          <ac:chgData name="Kristóf Lajka" userId="5e6963896e59b084" providerId="Windows Live" clId="Web-{7D9035FE-41C0-E025-4305-8A227E9B18C9}" dt="2025-03-12T10:47:46.349" v="107" actId="20577"/>
          <ac:spMkLst>
            <pc:docMk/>
            <pc:sldMk cId="2015113315" sldId="265"/>
            <ac:spMk id="9" creationId="{69A2943B-6BB4-7F22-9F16-CF8871446020}"/>
          </ac:spMkLst>
        </pc:spChg>
        <pc:picChg chg="del">
          <ac:chgData name="Kristóf Lajka" userId="5e6963896e59b084" providerId="Windows Live" clId="Web-{7D9035FE-41C0-E025-4305-8A227E9B18C9}" dt="2025-03-12T10:46:58.598" v="97"/>
          <ac:picMkLst>
            <pc:docMk/>
            <pc:sldMk cId="2015113315" sldId="265"/>
            <ac:picMk id="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18.927" v="102"/>
          <ac:picMkLst>
            <pc:docMk/>
            <pc:sldMk cId="2015113315" sldId="265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8.754" v="100"/>
          <ac:picMkLst>
            <pc:docMk/>
            <pc:sldMk cId="2015113315" sldId="265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8:42.117" v="115" actId="1076"/>
          <ac:picMkLst>
            <pc:docMk/>
            <pc:sldMk cId="2015113315" sldId="265"/>
            <ac:picMk id="8" creationId="{1D95BAE3-5034-7C3B-755C-C0B2D3E70A96}"/>
          </ac:picMkLst>
        </pc:picChg>
        <pc:picChg chg="add mod">
          <ac:chgData name="Kristóf Lajka" userId="5e6963896e59b084" providerId="Windows Live" clId="Web-{7D9035FE-41C0-E025-4305-8A227E9B18C9}" dt="2025-03-12T10:48:46.195" v="117" actId="1076"/>
          <ac:picMkLst>
            <pc:docMk/>
            <pc:sldMk cId="2015113315" sldId="265"/>
            <ac:picMk id="10" creationId="{C01ED7CC-5BCE-001F-04F3-0BA78237ADFF}"/>
          </ac:picMkLst>
        </pc:picChg>
        <pc:picChg chg="add mod">
          <ac:chgData name="Kristóf Lajka" userId="5e6963896e59b084" providerId="Windows Live" clId="Web-{7D9035FE-41C0-E025-4305-8A227E9B18C9}" dt="2025-03-12T10:48:48.742" v="118" actId="1076"/>
          <ac:picMkLst>
            <pc:docMk/>
            <pc:sldMk cId="2015113315" sldId="265"/>
            <ac:picMk id="11" creationId="{B060F405-5ED9-5F7E-B03C-C0A586C676D0}"/>
          </ac:picMkLst>
        </pc:picChg>
        <pc:picChg chg="add mod">
          <ac:chgData name="Kristóf Lajka" userId="5e6963896e59b084" providerId="Windows Live" clId="Web-{7D9035FE-41C0-E025-4305-8A227E9B18C9}" dt="2025-03-12T10:49:05.977" v="120" actId="1076"/>
          <ac:picMkLst>
            <pc:docMk/>
            <pc:sldMk cId="2015113315" sldId="265"/>
            <ac:picMk id="12" creationId="{37665D6D-BA95-3AC9-F37E-4089A337290B}"/>
          </ac:picMkLst>
        </pc:picChg>
        <pc:picChg chg="del">
          <ac:chgData name="Kristóf Lajka" userId="5e6963896e59b084" providerId="Windows Live" clId="Web-{7D9035FE-41C0-E025-4305-8A227E9B18C9}" dt="2025-03-12T10:47:05.723" v="99"/>
          <ac:picMkLst>
            <pc:docMk/>
            <pc:sldMk cId="2015113315" sldId="265"/>
            <ac:picMk id="1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2.160" v="98"/>
          <ac:picMkLst>
            <pc:docMk/>
            <pc:sldMk cId="2015113315" sldId="265"/>
            <ac:picMk id="14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4:59.109" v="68" actId="20577"/>
        <pc:sldMkLst>
          <pc:docMk/>
          <pc:sldMk cId="263871110" sldId="274"/>
        </pc:sldMkLst>
        <pc:spChg chg="mod">
          <ac:chgData name="Kristóf Lajka" userId="5e6963896e59b084" providerId="Windows Live" clId="Web-{7D9035FE-41C0-E025-4305-8A227E9B18C9}" dt="2025-03-12T10:44:05.764" v="47" actId="14100"/>
          <ac:spMkLst>
            <pc:docMk/>
            <pc:sldMk cId="263871110" sldId="274"/>
            <ac:spMk id="4" creationId="{00000000-0000-0000-0000-000000000000}"/>
          </ac:spMkLst>
        </pc:spChg>
        <pc:spChg chg="mod">
          <ac:chgData name="Kristóf Lajka" userId="5e6963896e59b084" providerId="Windows Live" clId="Web-{7D9035FE-41C0-E025-4305-8A227E9B18C9}" dt="2025-03-12T10:44:59.109" v="68" actId="20577"/>
          <ac:spMkLst>
            <pc:docMk/>
            <pc:sldMk cId="263871110" sldId="274"/>
            <ac:spMk id="5" creationId="{061CDD4A-897E-440E-CB45-70C89985EE10}"/>
          </ac:spMkLst>
        </pc:spChg>
        <pc:spChg chg="mod">
          <ac:chgData name="Kristóf Lajka" userId="5e6963896e59b084" providerId="Windows Live" clId="Web-{7D9035FE-41C0-E025-4305-8A227E9B18C9}" dt="2025-03-12T10:44:51.984" v="62" actId="20577"/>
          <ac:spMkLst>
            <pc:docMk/>
            <pc:sldMk cId="263871110" sldId="274"/>
            <ac:spMk id="7" creationId="{76F60A54-300A-ACA9-6AC4-80133601EA2C}"/>
          </ac:spMkLst>
        </pc:spChg>
        <pc:spChg chg="add del mod">
          <ac:chgData name="Kristóf Lajka" userId="5e6963896e59b084" providerId="Windows Live" clId="Web-{7D9035FE-41C0-E025-4305-8A227E9B18C9}" dt="2025-03-12T10:43:53.919" v="45"/>
          <ac:spMkLst>
            <pc:docMk/>
            <pc:sldMk cId="263871110" sldId="274"/>
            <ac:spMk id="12" creationId="{D511C55C-1816-68F4-69ED-A0AA12A48D05}"/>
          </ac:spMkLst>
        </pc:spChg>
        <pc:picChg chg="add mod ord">
          <ac:chgData name="Kristóf Lajka" userId="5e6963896e59b084" providerId="Windows Live" clId="Web-{7D9035FE-41C0-E025-4305-8A227E9B18C9}" dt="2025-03-12T10:43:32.919" v="42"/>
          <ac:picMkLst>
            <pc:docMk/>
            <pc:sldMk cId="263871110" sldId="274"/>
            <ac:picMk id="8" creationId="{3B66ECD0-2826-D138-BB2B-8F0A7D36DD31}"/>
          </ac:picMkLst>
        </pc:picChg>
        <pc:picChg chg="del">
          <ac:chgData name="Kristóf Lajka" userId="5e6963896e59b084" providerId="Windows Live" clId="Web-{7D9035FE-41C0-E025-4305-8A227E9B18C9}" dt="2025-03-12T10:43:47.341" v="44"/>
          <ac:picMkLst>
            <pc:docMk/>
            <pc:sldMk cId="263871110" sldId="274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2:46.542" v="36"/>
          <ac:picMkLst>
            <pc:docMk/>
            <pc:sldMk cId="263871110" sldId="274"/>
            <ac:picMk id="11" creationId="{00000000-0000-0000-0000-000000000000}"/>
          </ac:picMkLst>
        </pc:picChg>
        <pc:picChg chg="add mod ord">
          <ac:chgData name="Kristóf Lajka" userId="5e6963896e59b084" providerId="Windows Live" clId="Web-{7D9035FE-41C0-E025-4305-8A227E9B18C9}" dt="2025-03-12T10:44:40.655" v="54" actId="14100"/>
          <ac:picMkLst>
            <pc:docMk/>
            <pc:sldMk cId="263871110" sldId="274"/>
            <ac:picMk id="13" creationId="{9B31AAEE-7AD5-1C02-D66E-5AB5D265FDCF}"/>
          </ac:picMkLst>
        </pc:picChg>
      </pc:sldChg>
      <pc:sldChg chg="addSp delSp modSp">
        <pc:chgData name="Kristóf Lajka" userId="5e6963896e59b084" providerId="Windows Live" clId="Web-{7D9035FE-41C0-E025-4305-8A227E9B18C9}" dt="2025-03-12T10:42:30.885" v="35"/>
        <pc:sldMkLst>
          <pc:docMk/>
          <pc:sldMk cId="1225385382" sldId="286"/>
        </pc:sldMkLst>
        <pc:spChg chg="del">
          <ac:chgData name="Kristóf Lajka" userId="5e6963896e59b084" providerId="Windows Live" clId="Web-{7D9035FE-41C0-E025-4305-8A227E9B18C9}" dt="2025-03-12T10:41:11.132" v="6"/>
          <ac:spMkLst>
            <pc:docMk/>
            <pc:sldMk cId="1225385382" sldId="286"/>
            <ac:spMk id="2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7"/>
          <ac:spMkLst>
            <pc:docMk/>
            <pc:sldMk cId="1225385382" sldId="286"/>
            <ac:spMk id="3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41.024" v="11"/>
          <ac:spMkLst>
            <pc:docMk/>
            <pc:sldMk cId="1225385382" sldId="286"/>
            <ac:spMk id="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9"/>
          <ac:spMkLst>
            <pc:docMk/>
            <pc:sldMk cId="1225385382" sldId="286"/>
            <ac:spMk id="6" creationId="{00000000-0000-0000-0000-000000000000}"/>
          </ac:spMkLst>
        </pc:spChg>
        <pc:spChg chg="add del mod">
          <ac:chgData name="Kristóf Lajka" userId="5e6963896e59b084" providerId="Windows Live" clId="Web-{7D9035FE-41C0-E025-4305-8A227E9B18C9}" dt="2025-03-12T10:41:34.852" v="10"/>
          <ac:spMkLst>
            <pc:docMk/>
            <pc:sldMk cId="1225385382" sldId="286"/>
            <ac:spMk id="9" creationId="{6335A133-E6F5-9D54-CFEE-E1F82E43AF77}"/>
          </ac:spMkLst>
        </pc:spChg>
        <pc:picChg chg="del">
          <ac:chgData name="Kristóf Lajka" userId="5e6963896e59b084" providerId="Windows Live" clId="Web-{7D9035FE-41C0-E025-4305-8A227E9B18C9}" dt="2025-03-12T10:41:02.679" v="5"/>
          <ac:picMkLst>
            <pc:docMk/>
            <pc:sldMk cId="1225385382" sldId="286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1:17.476" v="8"/>
          <ac:picMkLst>
            <pc:docMk/>
            <pc:sldMk cId="1225385382" sldId="286"/>
            <ac:picMk id="7" creationId="{00000000-0000-0000-0000-000000000000}"/>
          </ac:picMkLst>
        </pc:picChg>
        <pc:picChg chg="add del mod">
          <ac:chgData name="Kristóf Lajka" userId="5e6963896e59b084" providerId="Windows Live" clId="Web-{7D9035FE-41C0-E025-4305-8A227E9B18C9}" dt="2025-03-12T10:41:58.868" v="13"/>
          <ac:picMkLst>
            <pc:docMk/>
            <pc:sldMk cId="1225385382" sldId="286"/>
            <ac:picMk id="10" creationId="{6ADCBAC6-9FEF-7BFC-A0FA-AB1FDB7F8741}"/>
          </ac:picMkLst>
        </pc:picChg>
        <pc:picChg chg="add del mod">
          <ac:chgData name="Kristóf Lajka" userId="5e6963896e59b084" providerId="Windows Live" clId="Web-{7D9035FE-41C0-E025-4305-8A227E9B18C9}" dt="2025-03-12T10:42:30.885" v="35"/>
          <ac:picMkLst>
            <pc:docMk/>
            <pc:sldMk cId="1225385382" sldId="286"/>
            <ac:picMk id="11" creationId="{D729B4D9-2FBF-C1C5-27C0-63524A99D190}"/>
          </ac:picMkLst>
        </pc:picChg>
        <pc:picChg chg="add del mod">
          <ac:chgData name="Kristóf Lajka" userId="5e6963896e59b084" providerId="Windows Live" clId="Web-{7D9035FE-41C0-E025-4305-8A227E9B18C9}" dt="2025-03-12T10:42:29.057" v="34"/>
          <ac:picMkLst>
            <pc:docMk/>
            <pc:sldMk cId="1225385382" sldId="286"/>
            <ac:picMk id="12" creationId="{9E649CE9-9254-BA2B-2874-FED671E5213B}"/>
          </ac:picMkLst>
        </pc:picChg>
        <pc:picChg chg="add del mod">
          <ac:chgData name="Kristóf Lajka" userId="5e6963896e59b084" providerId="Windows Live" clId="Web-{7D9035FE-41C0-E025-4305-8A227E9B18C9}" dt="2025-03-12T10:42:27.104" v="33"/>
          <ac:picMkLst>
            <pc:docMk/>
            <pc:sldMk cId="1225385382" sldId="286"/>
            <ac:picMk id="13" creationId="{A917EDF5-43C0-C6B7-2026-BDD8F9E28689}"/>
          </ac:picMkLst>
        </pc:picChg>
        <pc:picChg chg="add del mod">
          <ac:chgData name="Kristóf Lajka" userId="5e6963896e59b084" providerId="Windows Live" clId="Web-{7D9035FE-41C0-E025-4305-8A227E9B18C9}" dt="2025-03-12T10:42:25.588" v="32"/>
          <ac:picMkLst>
            <pc:docMk/>
            <pc:sldMk cId="1225385382" sldId="286"/>
            <ac:picMk id="14" creationId="{4FA9A820-8323-4606-04E2-C6DA9E52297C}"/>
          </ac:picMkLst>
        </pc:picChg>
        <pc:picChg chg="add del mod">
          <ac:chgData name="Kristóf Lajka" userId="5e6963896e59b084" providerId="Windows Live" clId="Web-{7D9035FE-41C0-E025-4305-8A227E9B18C9}" dt="2025-03-12T10:42:23.744" v="31"/>
          <ac:picMkLst>
            <pc:docMk/>
            <pc:sldMk cId="1225385382" sldId="286"/>
            <ac:picMk id="15" creationId="{61556112-ADA7-2A15-B0C4-71CF3B31570A}"/>
          </ac:picMkLst>
        </pc:picChg>
        <pc:picChg chg="add del mod">
          <ac:chgData name="Kristóf Lajka" userId="5e6963896e59b084" providerId="Windows Live" clId="Web-{7D9035FE-41C0-E025-4305-8A227E9B18C9}" dt="2025-03-12T10:42:21.713" v="30"/>
          <ac:picMkLst>
            <pc:docMk/>
            <pc:sldMk cId="1225385382" sldId="286"/>
            <ac:picMk id="16" creationId="{AAE90455-FCA6-5036-839A-CF563B4DEEE6}"/>
          </ac:picMkLst>
        </pc:picChg>
        <pc:picChg chg="add del mod">
          <ac:chgData name="Kristóf Lajka" userId="5e6963896e59b084" providerId="Windows Live" clId="Web-{7D9035FE-41C0-E025-4305-8A227E9B18C9}" dt="2025-03-12T10:42:19.041" v="29"/>
          <ac:picMkLst>
            <pc:docMk/>
            <pc:sldMk cId="1225385382" sldId="286"/>
            <ac:picMk id="17" creationId="{AA20F774-5205-2412-8BBD-1CDE60D12BF4}"/>
          </ac:picMkLst>
        </pc:picChg>
        <pc:picChg chg="add del mod">
          <ac:chgData name="Kristóf Lajka" userId="5e6963896e59b084" providerId="Windows Live" clId="Web-{7D9035FE-41C0-E025-4305-8A227E9B18C9}" dt="2025-03-12T10:42:16.728" v="28"/>
          <ac:picMkLst>
            <pc:docMk/>
            <pc:sldMk cId="1225385382" sldId="286"/>
            <ac:picMk id="18" creationId="{67D9BE3F-E802-57D3-3E36-90B1D969F72A}"/>
          </ac:picMkLst>
        </pc:picChg>
        <pc:picChg chg="add del mod">
          <ac:chgData name="Kristóf Lajka" userId="5e6963896e59b084" providerId="Windows Live" clId="Web-{7D9035FE-41C0-E025-4305-8A227E9B18C9}" dt="2025-03-12T10:42:12.728" v="27"/>
          <ac:picMkLst>
            <pc:docMk/>
            <pc:sldMk cId="1225385382" sldId="286"/>
            <ac:picMk id="19" creationId="{77CAB95E-E250-1D14-9FAA-BCC3CE5AC08E}"/>
          </ac:picMkLst>
        </pc:picChg>
        <pc:picChg chg="add del mod">
          <ac:chgData name="Kristóf Lajka" userId="5e6963896e59b084" providerId="Windows Live" clId="Web-{7D9035FE-41C0-E025-4305-8A227E9B18C9}" dt="2025-03-12T10:42:09.259" v="26"/>
          <ac:picMkLst>
            <pc:docMk/>
            <pc:sldMk cId="1225385382" sldId="286"/>
            <ac:picMk id="20" creationId="{C104379F-796B-9C02-9D60-F9C827321EC9}"/>
          </ac:picMkLst>
        </pc:picChg>
        <pc:picChg chg="add del mod">
          <ac:chgData name="Kristóf Lajka" userId="5e6963896e59b084" providerId="Windows Live" clId="Web-{7D9035FE-41C0-E025-4305-8A227E9B18C9}" dt="2025-03-12T10:42:06.806" v="25"/>
          <ac:picMkLst>
            <pc:docMk/>
            <pc:sldMk cId="1225385382" sldId="286"/>
            <ac:picMk id="21" creationId="{4D4CA189-0590-FD48-D369-396FCDA02E1F}"/>
          </ac:picMkLst>
        </pc:picChg>
      </pc:sldChg>
      <pc:sldChg chg="modSp">
        <pc:chgData name="Kristóf Lajka" userId="5e6963896e59b084" providerId="Windows Live" clId="Web-{7D9035FE-41C0-E025-4305-8A227E9B18C9}" dt="2025-03-12T10:54:24.535" v="203" actId="20577"/>
        <pc:sldMkLst>
          <pc:docMk/>
          <pc:sldMk cId="1670723877" sldId="292"/>
        </pc:sldMkLst>
        <pc:spChg chg="mod">
          <ac:chgData name="Kristóf Lajka" userId="5e6963896e59b084" providerId="Windows Live" clId="Web-{7D9035FE-41C0-E025-4305-8A227E9B18C9}" dt="2025-03-12T10:54:24.535" v="203" actId="20577"/>
          <ac:spMkLst>
            <pc:docMk/>
            <pc:sldMk cId="1670723877" sldId="292"/>
            <ac:spMk id="2" creationId="{00000000-0000-0000-0000-000000000000}"/>
          </ac:spMkLst>
        </pc:spChg>
      </pc:sldChg>
    </pc:docChg>
  </pc:docChgLst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C766CDF1-C6F3-F1D1-A60D-8ED6C0F87FF6}"/>
    <pc:docChg chg="addSld modSld">
      <pc:chgData name="Kristóf Lajka" userId="5e6963896e59b084" providerId="Windows Live" clId="Web-{C766CDF1-C6F3-F1D1-A60D-8ED6C0F87FF6}" dt="2025-03-17T09:12:45.245" v="402" actId="1076"/>
      <pc:docMkLst>
        <pc:docMk/>
      </pc:docMkLst>
      <pc:sldChg chg="modSp">
        <pc:chgData name="Kristóf Lajka" userId="5e6963896e59b084" providerId="Windows Live" clId="Web-{C766CDF1-C6F3-F1D1-A60D-8ED6C0F87FF6}" dt="2025-03-17T07:29:30.613" v="39"/>
        <pc:sldMkLst>
          <pc:docMk/>
          <pc:sldMk cId="280766078" sldId="259"/>
        </pc:sldMkLst>
        <pc:graphicFrameChg chg="mod modGraphic">
          <ac:chgData name="Kristóf Lajka" userId="5e6963896e59b084" providerId="Windows Live" clId="Web-{C766CDF1-C6F3-F1D1-A60D-8ED6C0F87FF6}" dt="2025-03-17T07:29:30.613" v="39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">
        <pc:chgData name="Kristóf Lajka" userId="5e6963896e59b084" providerId="Windows Live" clId="Web-{C766CDF1-C6F3-F1D1-A60D-8ED6C0F87FF6}" dt="2025-03-17T09:02:29.413" v="347"/>
        <pc:sldMkLst>
          <pc:docMk/>
          <pc:sldMk cId="410447792" sldId="263"/>
        </pc:sldMkLst>
        <pc:spChg chg="add del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" creationId="{C5212948-0142-3E06-0AD6-9CD0827A0754}"/>
          </ac:spMkLst>
        </pc:spChg>
        <pc:spChg chg="add del">
          <ac:chgData name="Kristóf Lajka" userId="5e6963896e59b084" providerId="Windows Live" clId="Web-{C766CDF1-C6F3-F1D1-A60D-8ED6C0F87FF6}" dt="2025-03-17T07:35:42.082" v="94"/>
          <ac:spMkLst>
            <pc:docMk/>
            <pc:sldMk cId="410447792" sldId="263"/>
            <ac:spMk id="3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1:14.395" v="336"/>
          <ac:spMkLst>
            <pc:docMk/>
            <pc:sldMk cId="410447792" sldId="263"/>
            <ac:spMk id="3" creationId="{EE3B2000-E809-520C-D088-E4179B0DD179}"/>
          </ac:spMkLst>
        </pc:spChg>
        <pc:spChg chg="add mod">
          <ac:chgData name="Kristóf Lajka" userId="5e6963896e59b084" providerId="Windows Live" clId="Web-{C766CDF1-C6F3-F1D1-A60D-8ED6C0F87FF6}" dt="2025-03-17T09:01:38.490" v="339"/>
          <ac:spMkLst>
            <pc:docMk/>
            <pc:sldMk cId="410447792" sldId="263"/>
            <ac:spMk id="4" creationId="{6DED2F2A-FD39-2F19-BFD0-E8178437EBDB}"/>
          </ac:spMkLst>
        </pc:spChg>
        <pc:spChg chg="add del">
          <ac:chgData name="Kristóf Lajka" userId="5e6963896e59b084" providerId="Windows Live" clId="Web-{C766CDF1-C6F3-F1D1-A60D-8ED6C0F87FF6}" dt="2025-03-17T07:35:42.082" v="93"/>
          <ac:spMkLst>
            <pc:docMk/>
            <pc:sldMk cId="410447792" sldId="263"/>
            <ac:spMk id="5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2:14.975" v="343"/>
          <ac:spMkLst>
            <pc:docMk/>
            <pc:sldMk cId="410447792" sldId="263"/>
            <ac:spMk id="5" creationId="{731DF5AE-F685-C172-853A-A6DA3E7B851C}"/>
          </ac:spMkLst>
        </pc:spChg>
        <pc:spChg chg="add del">
          <ac:chgData name="Kristóf Lajka" userId="5e6963896e59b084" providerId="Windows Live" clId="Web-{C766CDF1-C6F3-F1D1-A60D-8ED6C0F87FF6}" dt="2025-03-17T07:35:42.082" v="92"/>
          <ac:spMkLst>
            <pc:docMk/>
            <pc:sldMk cId="410447792" sldId="263"/>
            <ac:spMk id="6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9:02:27.366" v="345"/>
          <ac:spMkLst>
            <pc:docMk/>
            <pc:sldMk cId="410447792" sldId="263"/>
            <ac:spMk id="6" creationId="{A619E14B-2B01-83BB-3F2E-6D42EB8CE87F}"/>
          </ac:spMkLst>
        </pc:spChg>
        <pc:spChg chg="add mod">
          <ac:chgData name="Kristóf Lajka" userId="5e6963896e59b084" providerId="Windows Live" clId="Web-{C766CDF1-C6F3-F1D1-A60D-8ED6C0F87FF6}" dt="2025-03-17T09:02:29.413" v="347"/>
          <ac:spMkLst>
            <pc:docMk/>
            <pc:sldMk cId="410447792" sldId="263"/>
            <ac:spMk id="7" creationId="{D9A4F23B-5C79-15F6-FEAB-7544433C6C8A}"/>
          </ac:spMkLst>
        </pc:spChg>
        <pc:spChg chg="add del">
          <ac:chgData name="Kristóf Lajka" userId="5e6963896e59b084" providerId="Windows Live" clId="Web-{C766CDF1-C6F3-F1D1-A60D-8ED6C0F87FF6}" dt="2025-03-17T07:35:42.082" v="91"/>
          <ac:spMkLst>
            <pc:docMk/>
            <pc:sldMk cId="410447792" sldId="263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71"/>
          <ac:spMkLst>
            <pc:docMk/>
            <pc:sldMk cId="410447792" sldId="263"/>
            <ac:spMk id="10" creationId="{F987FC22-7588-E1A3-5358-3DA087A4E833}"/>
          </ac:spMkLst>
        </pc:spChg>
        <pc:spChg chg="add del">
          <ac:chgData name="Kristóf Lajka" userId="5e6963896e59b084" providerId="Windows Live" clId="Web-{C766CDF1-C6F3-F1D1-A60D-8ED6C0F87FF6}" dt="2025-03-17T07:35:42.082" v="95"/>
          <ac:spMkLst>
            <pc:docMk/>
            <pc:sldMk cId="410447792" sldId="263"/>
            <ac:spMk id="11" creationId="{08E189C2-0C59-B446-197E-FE15E0A7973F}"/>
          </ac:spMkLst>
        </pc:spChg>
        <pc:spChg chg="add del">
          <ac:chgData name="Kristóf Lajka" userId="5e6963896e59b084" providerId="Windows Live" clId="Web-{C766CDF1-C6F3-F1D1-A60D-8ED6C0F87FF6}" dt="2025-03-17T07:35:42.082" v="90"/>
          <ac:spMkLst>
            <pc:docMk/>
            <pc:sldMk cId="410447792" sldId="263"/>
            <ac:spMk id="12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7:35:42.082" v="89"/>
          <ac:spMkLst>
            <pc:docMk/>
            <pc:sldMk cId="410447792" sldId="263"/>
            <ac:spMk id="13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9"/>
          <ac:spMkLst>
            <pc:docMk/>
            <pc:sldMk cId="410447792" sldId="263"/>
            <ac:spMk id="14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8"/>
          <ac:spMkLst>
            <pc:docMk/>
            <pc:sldMk cId="410447792" sldId="263"/>
            <ac:spMk id="15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7"/>
          <ac:spMkLst>
            <pc:docMk/>
            <pc:sldMk cId="410447792" sldId="263"/>
            <ac:spMk id="16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6"/>
          <ac:spMkLst>
            <pc:docMk/>
            <pc:sldMk cId="410447792" sldId="263"/>
            <ac:spMk id="1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5"/>
          <ac:spMkLst>
            <pc:docMk/>
            <pc:sldMk cId="410447792" sldId="263"/>
            <ac:spMk id="18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4"/>
          <ac:spMkLst>
            <pc:docMk/>
            <pc:sldMk cId="410447792" sldId="263"/>
            <ac:spMk id="19" creationId="{00000000-0000-0000-0000-000000000000}"/>
          </ac:spMkLst>
        </pc:spChg>
        <pc:spChg chg="add del mod">
          <ac:chgData name="Kristóf Lajka" userId="5e6963896e59b084" providerId="Windows Live" clId="Web-{C766CDF1-C6F3-F1D1-A60D-8ED6C0F87FF6}" dt="2025-03-17T07:35:46.129" v="96"/>
          <ac:spMkLst>
            <pc:docMk/>
            <pc:sldMk cId="410447792" sldId="263"/>
            <ac:spMk id="21" creationId="{42EE1366-3734-A331-32BB-B33557886548}"/>
          </ac:spMkLst>
        </pc:spChg>
        <pc:spChg chg="add del mod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3" creationId="{D3B562D8-62A0-5EBD-8739-A07C3B87B716}"/>
          </ac:spMkLst>
        </pc:spChg>
        <pc:spChg chg="add mod">
          <ac:chgData name="Kristóf Lajka" userId="5e6963896e59b084" providerId="Windows Live" clId="Web-{C766CDF1-C6F3-F1D1-A60D-8ED6C0F87FF6}" dt="2025-03-17T07:46:13.936" v="198" actId="20577"/>
          <ac:spMkLst>
            <pc:docMk/>
            <pc:sldMk cId="410447792" sldId="263"/>
            <ac:spMk id="26" creationId="{E086F4C9-9B2F-56BB-861A-CDC257D3DB5C}"/>
          </ac:spMkLst>
        </pc:spChg>
        <pc:spChg chg="add mod">
          <ac:chgData name="Kristóf Lajka" userId="5e6963896e59b084" providerId="Windows Live" clId="Web-{C766CDF1-C6F3-F1D1-A60D-8ED6C0F87FF6}" dt="2025-03-17T07:46:11.014" v="195" actId="20577"/>
          <ac:spMkLst>
            <pc:docMk/>
            <pc:sldMk cId="410447792" sldId="263"/>
            <ac:spMk id="27" creationId="{1A637E19-EC17-A3F5-92D4-BD8FB05D1162}"/>
          </ac:spMkLst>
        </pc:spChg>
        <pc:picChg chg="del">
          <ac:chgData name="Kristóf Lajka" userId="5e6963896e59b084" providerId="Windows Live" clId="Web-{C766CDF1-C6F3-F1D1-A60D-8ED6C0F87FF6}" dt="2025-03-17T07:35:23.565" v="72"/>
          <ac:picMkLst>
            <pc:docMk/>
            <pc:sldMk cId="410447792" sldId="26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35:23.378" v="70"/>
          <ac:picMkLst>
            <pc:docMk/>
            <pc:sldMk cId="410447792" sldId="263"/>
            <ac:picMk id="7" creationId="{00000000-0000-0000-0000-000000000000}"/>
          </ac:picMkLst>
        </pc:picChg>
        <pc:picChg chg="mod">
          <ac:chgData name="Kristóf Lajka" userId="5e6963896e59b084" providerId="Windows Live" clId="Web-{C766CDF1-C6F3-F1D1-A60D-8ED6C0F87FF6}" dt="2025-03-17T07:45:33.247" v="164" actId="1076"/>
          <ac:picMkLst>
            <pc:docMk/>
            <pc:sldMk cId="410447792" sldId="263"/>
            <ac:picMk id="8" creationId="{00000000-0000-0000-0000-000000000000}"/>
          </ac:picMkLst>
        </pc:picChg>
        <pc:picChg chg="add mod">
          <ac:chgData name="Kristóf Lajka" userId="5e6963896e59b084" providerId="Windows Live" clId="Web-{C766CDF1-C6F3-F1D1-A60D-8ED6C0F87FF6}" dt="2025-03-17T07:45:28.606" v="161" actId="14100"/>
          <ac:picMkLst>
            <pc:docMk/>
            <pc:sldMk cId="410447792" sldId="263"/>
            <ac:picMk id="24" creationId="{9DDCF6F5-3015-9293-5381-91A9B683D8AA}"/>
          </ac:picMkLst>
        </pc:picChg>
        <pc:picChg chg="add mod">
          <ac:chgData name="Kristóf Lajka" userId="5e6963896e59b084" providerId="Windows Live" clId="Web-{C766CDF1-C6F3-F1D1-A60D-8ED6C0F87FF6}" dt="2025-03-17T07:45:36.419" v="165" actId="1076"/>
          <ac:picMkLst>
            <pc:docMk/>
            <pc:sldMk cId="410447792" sldId="263"/>
            <ac:picMk id="25" creationId="{40BBC710-8510-5495-F1EA-8426BED99C54}"/>
          </ac:picMkLst>
        </pc:picChg>
      </pc:sldChg>
      <pc:sldChg chg="addSp delSp modSp">
        <pc:chgData name="Kristóf Lajka" userId="5e6963896e59b084" providerId="Windows Live" clId="Web-{C766CDF1-C6F3-F1D1-A60D-8ED6C0F87FF6}" dt="2025-03-17T09:03:30.806" v="356"/>
        <pc:sldMkLst>
          <pc:docMk/>
          <pc:sldMk cId="1164550516" sldId="264"/>
        </pc:sldMkLst>
        <pc:spChg chg="add del">
          <ac:chgData name="Kristóf Lajka" userId="5e6963896e59b084" providerId="Windows Live" clId="Web-{C766CDF1-C6F3-F1D1-A60D-8ED6C0F87FF6}" dt="2025-03-17T09:02:57.852" v="349"/>
          <ac:spMkLst>
            <pc:docMk/>
            <pc:sldMk cId="1164550516" sldId="264"/>
            <ac:spMk id="5" creationId="{9BE7DD5F-D4D9-310D-962F-6FBA9C558177}"/>
          </ac:spMkLst>
        </pc:spChg>
        <pc:spChg chg="add mod">
          <ac:chgData name="Kristóf Lajka" userId="5e6963896e59b084" providerId="Windows Live" clId="Web-{C766CDF1-C6F3-F1D1-A60D-8ED6C0F87FF6}" dt="2025-03-17T09:03:16.337" v="352"/>
          <ac:spMkLst>
            <pc:docMk/>
            <pc:sldMk cId="1164550516" sldId="264"/>
            <ac:spMk id="6" creationId="{BAA70F2B-F5C1-D075-8548-863ECAE56FF7}"/>
          </ac:spMkLst>
        </pc:spChg>
        <pc:spChg chg="add del">
          <ac:chgData name="Kristóf Lajka" userId="5e6963896e59b084" providerId="Windows Live" clId="Web-{C766CDF1-C6F3-F1D1-A60D-8ED6C0F87FF6}" dt="2025-03-17T09:03:25.165" v="354"/>
          <ac:spMkLst>
            <pc:docMk/>
            <pc:sldMk cId="1164550516" sldId="264"/>
            <ac:spMk id="7" creationId="{0EE69B1E-CE2D-583E-62A3-50354853CAAD}"/>
          </ac:spMkLst>
        </pc:spChg>
        <pc:spChg chg="add mod">
          <ac:chgData name="Kristóf Lajka" userId="5e6963896e59b084" providerId="Windows Live" clId="Web-{C766CDF1-C6F3-F1D1-A60D-8ED6C0F87FF6}" dt="2025-03-17T09:03:30.806" v="356"/>
          <ac:spMkLst>
            <pc:docMk/>
            <pc:sldMk cId="1164550516" sldId="264"/>
            <ac:spMk id="8" creationId="{5CA140C6-B81C-B4D0-09DA-F71B1F3E4C7E}"/>
          </ac:spMkLst>
        </pc:spChg>
        <pc:spChg chg="mod">
          <ac:chgData name="Kristóf Lajka" userId="5e6963896e59b084" providerId="Windows Live" clId="Web-{C766CDF1-C6F3-F1D1-A60D-8ED6C0F87FF6}" dt="2025-03-17T07:42:19.333" v="141" actId="1076"/>
          <ac:spMkLst>
            <pc:docMk/>
            <pc:sldMk cId="1164550516" sldId="264"/>
            <ac:spMk id="9" creationId="{6756BDFE-CA98-847F-7F34-2021040CD922}"/>
          </ac:spMkLst>
        </pc:spChg>
        <pc:spChg chg="mod">
          <ac:chgData name="Kristóf Lajka" userId="5e6963896e59b084" providerId="Windows Live" clId="Web-{C766CDF1-C6F3-F1D1-A60D-8ED6C0F87FF6}" dt="2025-03-17T07:42:41.771" v="147" actId="1076"/>
          <ac:spMkLst>
            <pc:docMk/>
            <pc:sldMk cId="1164550516" sldId="264"/>
            <ac:spMk id="10" creationId="{5CF803F1-DEBC-53A7-5C1A-AD4D4308CFDC}"/>
          </ac:spMkLst>
        </pc:spChg>
        <pc:picChg chg="add mod">
          <ac:chgData name="Kristóf Lajka" userId="5e6963896e59b084" providerId="Windows Live" clId="Web-{C766CDF1-C6F3-F1D1-A60D-8ED6C0F87FF6}" dt="2025-03-17T07:42:15.801" v="140" actId="1076"/>
          <ac:picMkLst>
            <pc:docMk/>
            <pc:sldMk cId="1164550516" sldId="264"/>
            <ac:picMk id="3" creationId="{9F122677-9F5E-E911-2545-499FE36105EE}"/>
          </ac:picMkLst>
        </pc:picChg>
        <pc:picChg chg="add mod">
          <ac:chgData name="Kristóf Lajka" userId="5e6963896e59b084" providerId="Windows Live" clId="Web-{C766CDF1-C6F3-F1D1-A60D-8ED6C0F87FF6}" dt="2025-03-17T07:42:37.568" v="146" actId="1076"/>
          <ac:picMkLst>
            <pc:docMk/>
            <pc:sldMk cId="1164550516" sldId="264"/>
            <ac:picMk id="4" creationId="{53D28135-B0F8-B9C3-F345-5D8F83F5FA3F}"/>
          </ac:picMkLst>
        </pc:picChg>
        <pc:picChg chg="del">
          <ac:chgData name="Kristóf Lajka" userId="5e6963896e59b084" providerId="Windows Live" clId="Web-{C766CDF1-C6F3-F1D1-A60D-8ED6C0F87FF6}" dt="2025-03-17T07:41:48.441" v="129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C766CDF1-C6F3-F1D1-A60D-8ED6C0F87FF6}" dt="2025-03-17T07:41:49.988" v="130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C766CDF1-C6F3-F1D1-A60D-8ED6C0F87FF6}" dt="2025-03-17T08:59:35.861" v="324" actId="14100"/>
        <pc:sldMkLst>
          <pc:docMk/>
          <pc:sldMk cId="1348046584" sldId="271"/>
        </pc:sldMkLst>
        <pc:spChg chg="add del mod">
          <ac:chgData name="Kristóf Lajka" userId="5e6963896e59b084" providerId="Windows Live" clId="Web-{C766CDF1-C6F3-F1D1-A60D-8ED6C0F87FF6}" dt="2025-03-17T08:47:34.651" v="308"/>
          <ac:spMkLst>
            <pc:docMk/>
            <pc:sldMk cId="1348046584" sldId="271"/>
            <ac:spMk id="4" creationId="{C6763D4D-29EC-8816-0889-293C1BB8E530}"/>
          </ac:spMkLst>
        </pc:spChg>
        <pc:spChg chg="add del mod">
          <ac:chgData name="Kristóf Lajka" userId="5e6963896e59b084" providerId="Windows Live" clId="Web-{C766CDF1-C6F3-F1D1-A60D-8ED6C0F87FF6}" dt="2025-03-17T08:47:24.822" v="304"/>
          <ac:spMkLst>
            <pc:docMk/>
            <pc:sldMk cId="1348046584" sldId="271"/>
            <ac:spMk id="10" creationId="{B19B9E74-A0A8-D254-97E1-2B662B0A10CE}"/>
          </ac:spMkLst>
        </pc:spChg>
        <pc:spChg chg="add del mod">
          <ac:chgData name="Kristóf Lajka" userId="5e6963896e59b084" providerId="Windows Live" clId="Web-{C766CDF1-C6F3-F1D1-A60D-8ED6C0F87FF6}" dt="2025-03-17T08:47:24.822" v="305"/>
          <ac:spMkLst>
            <pc:docMk/>
            <pc:sldMk cId="1348046584" sldId="271"/>
            <ac:spMk id="11" creationId="{D9C616B7-823F-D0DB-AD4C-ABB881117D32}"/>
          </ac:spMkLst>
        </pc:spChg>
        <pc:spChg chg="add del">
          <ac:chgData name="Kristóf Lajka" userId="5e6963896e59b084" providerId="Windows Live" clId="Web-{C766CDF1-C6F3-F1D1-A60D-8ED6C0F87FF6}" dt="2025-03-17T08:47:24.822" v="306"/>
          <ac:spMkLst>
            <pc:docMk/>
            <pc:sldMk cId="1348046584" sldId="271"/>
            <ac:spMk id="12" creationId="{5164443B-8AE6-626F-5D9A-0BCC4B694EA9}"/>
          </ac:spMkLst>
        </pc:spChg>
        <pc:spChg chg="add del mod">
          <ac:chgData name="Kristóf Lajka" userId="5e6963896e59b084" providerId="Windows Live" clId="Web-{C766CDF1-C6F3-F1D1-A60D-8ED6C0F87FF6}" dt="2025-03-17T08:47:24.822" v="307"/>
          <ac:spMkLst>
            <pc:docMk/>
            <pc:sldMk cId="1348046584" sldId="271"/>
            <ac:spMk id="13" creationId="{29C38240-1003-C6BF-6C01-F2454510A908}"/>
          </ac:spMkLst>
        </pc:spChg>
        <pc:spChg chg="add del mod">
          <ac:chgData name="Kristóf Lajka" userId="5e6963896e59b084" providerId="Windows Live" clId="Web-{C766CDF1-C6F3-F1D1-A60D-8ED6C0F87FF6}" dt="2025-03-17T08:47:11.431" v="297"/>
          <ac:spMkLst>
            <pc:docMk/>
            <pc:sldMk cId="1348046584" sldId="271"/>
            <ac:spMk id="14" creationId="{F2132247-A3B4-AF33-9ABC-6B75F7E87741}"/>
          </ac:spMkLst>
        </pc:spChg>
        <pc:spChg chg="add del mod">
          <ac:chgData name="Kristóf Lajka" userId="5e6963896e59b084" providerId="Windows Live" clId="Web-{C766CDF1-C6F3-F1D1-A60D-8ED6C0F87FF6}" dt="2025-03-17T08:46:52.227" v="285"/>
          <ac:spMkLst>
            <pc:docMk/>
            <pc:sldMk cId="1348046584" sldId="271"/>
            <ac:spMk id="16" creationId="{7A3FBEF5-170C-FBFF-E588-D5EC5D3FF8FA}"/>
          </ac:spMkLst>
        </pc:spChg>
        <pc:picChg chg="add del mod">
          <ac:chgData name="Kristóf Lajka" userId="5e6963896e59b084" providerId="Windows Live" clId="Web-{C766CDF1-C6F3-F1D1-A60D-8ED6C0F87FF6}" dt="2025-03-17T08:47:16.603" v="299"/>
          <ac:picMkLst>
            <pc:docMk/>
            <pc:sldMk cId="1348046584" sldId="271"/>
            <ac:picMk id="5" creationId="{EE97466D-1B70-7EC3-17C0-76440262F245}"/>
          </ac:picMkLst>
        </pc:picChg>
        <pc:picChg chg="del">
          <ac:chgData name="Kristóf Lajka" userId="5e6963896e59b084" providerId="Windows Live" clId="Web-{C766CDF1-C6F3-F1D1-A60D-8ED6C0F87FF6}" dt="2025-03-17T08:31:53.152" v="253"/>
          <ac:picMkLst>
            <pc:docMk/>
            <pc:sldMk cId="1348046584" sldId="271"/>
            <ac:picMk id="6" creationId="{38940B46-06A4-6EC9-4ED3-FF44C92B2438}"/>
          </ac:picMkLst>
        </pc:picChg>
        <pc:picChg chg="add del">
          <ac:chgData name="Kristóf Lajka" userId="5e6963896e59b084" providerId="Windows Live" clId="Web-{C766CDF1-C6F3-F1D1-A60D-8ED6C0F87FF6}" dt="2025-03-17T08:59:23.829" v="321"/>
          <ac:picMkLst>
            <pc:docMk/>
            <pc:sldMk cId="1348046584" sldId="271"/>
            <ac:picMk id="7" creationId="{94F552DB-9DC0-0910-666C-77BC0E693B01}"/>
          </ac:picMkLst>
        </pc:picChg>
        <pc:picChg chg="add del">
          <ac:chgData name="Kristóf Lajka" userId="5e6963896e59b084" providerId="Windows Live" clId="Web-{C766CDF1-C6F3-F1D1-A60D-8ED6C0F87FF6}" dt="2025-03-17T08:47:49.870" v="311"/>
          <ac:picMkLst>
            <pc:docMk/>
            <pc:sldMk cId="1348046584" sldId="271"/>
            <ac:picMk id="8" creationId="{BE06EF38-B4BE-847B-F04C-86736F1263A9}"/>
          </ac:picMkLst>
        </pc:picChg>
        <pc:picChg chg="add del">
          <ac:chgData name="Kristóf Lajka" userId="5e6963896e59b084" providerId="Windows Live" clId="Web-{C766CDF1-C6F3-F1D1-A60D-8ED6C0F87FF6}" dt="2025-03-17T08:52:08.909" v="316"/>
          <ac:picMkLst>
            <pc:docMk/>
            <pc:sldMk cId="1348046584" sldId="271"/>
            <ac:picMk id="9" creationId="{BC4B287C-5DAC-DD05-F62D-E8D65DAC30D6}"/>
          </ac:picMkLst>
        </pc:picChg>
        <pc:picChg chg="add del mod">
          <ac:chgData name="Kristóf Lajka" userId="5e6963896e59b084" providerId="Windows Live" clId="Web-{C766CDF1-C6F3-F1D1-A60D-8ED6C0F87FF6}" dt="2025-03-17T08:47:03.697" v="289"/>
          <ac:picMkLst>
            <pc:docMk/>
            <pc:sldMk cId="1348046584" sldId="271"/>
            <ac:picMk id="15" creationId="{A7378A3E-B404-99AC-2E0F-7F34A4C5F9C4}"/>
          </ac:picMkLst>
        </pc:picChg>
        <pc:picChg chg="add mod">
          <ac:chgData name="Kristóf Lajka" userId="5e6963896e59b084" providerId="Windows Live" clId="Web-{C766CDF1-C6F3-F1D1-A60D-8ED6C0F87FF6}" dt="2025-03-17T08:47:45.385" v="310" actId="1076"/>
          <ac:picMkLst>
            <pc:docMk/>
            <pc:sldMk cId="1348046584" sldId="271"/>
            <ac:picMk id="17" creationId="{CA331E65-0457-9791-1436-65DA82E0EDB8}"/>
          </ac:picMkLst>
        </pc:picChg>
        <pc:picChg chg="add mod">
          <ac:chgData name="Kristóf Lajka" userId="5e6963896e59b084" providerId="Windows Live" clId="Web-{C766CDF1-C6F3-F1D1-A60D-8ED6C0F87FF6}" dt="2025-03-17T08:48:01.464" v="315" actId="1076"/>
          <ac:picMkLst>
            <pc:docMk/>
            <pc:sldMk cId="1348046584" sldId="271"/>
            <ac:picMk id="18" creationId="{B082D70C-3CBD-BBB4-DFD3-B5291309FC60}"/>
          </ac:picMkLst>
        </pc:picChg>
        <pc:picChg chg="add mod">
          <ac:chgData name="Kristóf Lajka" userId="5e6963896e59b084" providerId="Windows Live" clId="Web-{C766CDF1-C6F3-F1D1-A60D-8ED6C0F87FF6}" dt="2025-03-17T08:52:24.363" v="320" actId="1076"/>
          <ac:picMkLst>
            <pc:docMk/>
            <pc:sldMk cId="1348046584" sldId="271"/>
            <ac:picMk id="19" creationId="{22C44EAD-3696-96E6-3BC3-3444AEEE6D9E}"/>
          </ac:picMkLst>
        </pc:picChg>
        <pc:picChg chg="add mod">
          <ac:chgData name="Kristóf Lajka" userId="5e6963896e59b084" providerId="Windows Live" clId="Web-{C766CDF1-C6F3-F1D1-A60D-8ED6C0F87FF6}" dt="2025-03-17T08:59:35.861" v="324" actId="14100"/>
          <ac:picMkLst>
            <pc:docMk/>
            <pc:sldMk cId="1348046584" sldId="271"/>
            <ac:picMk id="20" creationId="{DE6A7FBD-A104-F6B9-D134-BDD542982F61}"/>
          </ac:picMkLst>
        </pc:picChg>
      </pc:sldChg>
      <pc:sldChg chg="addSp delSp modSp">
        <pc:chgData name="Kristóf Lajka" userId="5e6963896e59b084" providerId="Windows Live" clId="Web-{C766CDF1-C6F3-F1D1-A60D-8ED6C0F87FF6}" dt="2025-03-17T09:04:21.636" v="360"/>
        <pc:sldMkLst>
          <pc:docMk/>
          <pc:sldMk cId="1225385382" sldId="286"/>
        </pc:sldMkLst>
        <pc:spChg chg="add mod">
          <ac:chgData name="Kristóf Lajka" userId="5e6963896e59b084" providerId="Windows Live" clId="Web-{C766CDF1-C6F3-F1D1-A60D-8ED6C0F87FF6}" dt="2025-03-17T07:36:54.366" v="128" actId="14100"/>
          <ac:spMkLst>
            <pc:docMk/>
            <pc:sldMk cId="1225385382" sldId="286"/>
            <ac:spMk id="3" creationId="{1B1F4E60-CEFB-8C93-D41E-B9667FE6914F}"/>
          </ac:spMkLst>
        </pc:spChg>
        <pc:spChg chg="add mod">
          <ac:chgData name="Kristóf Lajka" userId="5e6963896e59b084" providerId="Windows Live" clId="Web-{C766CDF1-C6F3-F1D1-A60D-8ED6C0F87FF6}" dt="2025-03-17T07:36:42.131" v="120" actId="14100"/>
          <ac:spMkLst>
            <pc:docMk/>
            <pc:sldMk cId="1225385382" sldId="286"/>
            <ac:spMk id="5" creationId="{2BFACA69-4C82-643E-5213-F7633E42029D}"/>
          </ac:spMkLst>
        </pc:spChg>
        <pc:spChg chg="add del">
          <ac:chgData name="Kristóf Lajka" userId="5e6963896e59b084" providerId="Windows Live" clId="Web-{C766CDF1-C6F3-F1D1-A60D-8ED6C0F87FF6}" dt="2025-03-17T09:04:13.979" v="358"/>
          <ac:spMkLst>
            <pc:docMk/>
            <pc:sldMk cId="1225385382" sldId="286"/>
            <ac:spMk id="6" creationId="{2E0D4982-FA2A-D372-020A-52D360506B7A}"/>
          </ac:spMkLst>
        </pc:spChg>
        <pc:spChg chg="add del">
          <ac:chgData name="Kristóf Lajka" userId="5e6963896e59b084" providerId="Windows Live" clId="Web-{C766CDF1-C6F3-F1D1-A60D-8ED6C0F87FF6}" dt="2025-03-17T09:04:21.636" v="360"/>
          <ac:spMkLst>
            <pc:docMk/>
            <pc:sldMk cId="1225385382" sldId="286"/>
            <ac:spMk id="7" creationId="{F9864D25-D11E-465E-7E7D-3934FC08851B}"/>
          </ac:spMkLst>
        </pc:spChg>
        <pc:picChg chg="add mod">
          <ac:chgData name="Kristóf Lajka" userId="5e6963896e59b084" providerId="Windows Live" clId="Web-{C766CDF1-C6F3-F1D1-A60D-8ED6C0F87FF6}" dt="2025-03-17T07:33:51.843" v="42" actId="14100"/>
          <ac:picMkLst>
            <pc:docMk/>
            <pc:sldMk cId="1225385382" sldId="286"/>
            <ac:picMk id="2" creationId="{336CCBC2-18B6-77FC-82BA-EABC719F68E5}"/>
          </ac:picMkLst>
        </pc:picChg>
        <pc:picChg chg="add mod">
          <ac:chgData name="Kristóf Lajka" userId="5e6963896e59b084" providerId="Windows Live" clId="Web-{C766CDF1-C6F3-F1D1-A60D-8ED6C0F87FF6}" dt="2025-03-17T07:34:17.938" v="55" actId="14100"/>
          <ac:picMkLst>
            <pc:docMk/>
            <pc:sldMk cId="1225385382" sldId="286"/>
            <ac:picMk id="4" creationId="{A941A41A-5938-559C-E290-E7C987C3E7A7}"/>
          </ac:picMkLst>
        </pc:picChg>
      </pc:sldChg>
      <pc:sldChg chg="addSp delSp modSp">
        <pc:chgData name="Kristóf Lajka" userId="5e6963896e59b084" providerId="Windows Live" clId="Web-{C766CDF1-C6F3-F1D1-A60D-8ED6C0F87FF6}" dt="2025-03-17T07:48:55.240" v="229" actId="20577"/>
        <pc:sldMkLst>
          <pc:docMk/>
          <pc:sldMk cId="1114361946" sldId="288"/>
        </pc:sldMkLst>
        <pc:spChg chg="add del mod">
          <ac:chgData name="Kristóf Lajka" userId="5e6963896e59b084" providerId="Windows Live" clId="Web-{C766CDF1-C6F3-F1D1-A60D-8ED6C0F87FF6}" dt="2025-03-17T07:48:11.426" v="203"/>
          <ac:spMkLst>
            <pc:docMk/>
            <pc:sldMk cId="1114361946" sldId="288"/>
            <ac:spMk id="4" creationId="{A1F36A3C-A4E7-7045-A01A-3DAA80FD825C}"/>
          </ac:spMkLst>
        </pc:spChg>
        <pc:spChg chg="del">
          <ac:chgData name="Kristóf Lajka" userId="5e6963896e59b084" providerId="Windows Live" clId="Web-{C766CDF1-C6F3-F1D1-A60D-8ED6C0F87FF6}" dt="2025-03-17T07:46:27.171" v="200"/>
          <ac:spMkLst>
            <pc:docMk/>
            <pc:sldMk cId="1114361946" sldId="288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46:27.171" v="199"/>
          <ac:spMkLst>
            <pc:docMk/>
            <pc:sldMk cId="1114361946" sldId="288"/>
            <ac:spMk id="10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7:48:45.427" v="218" actId="20577"/>
          <ac:spMkLst>
            <pc:docMk/>
            <pc:sldMk cId="1114361946" sldId="288"/>
            <ac:spMk id="11" creationId="{2680A411-DEE9-F72A-1486-BE34A49921A2}"/>
          </ac:spMkLst>
        </pc:spChg>
        <pc:spChg chg="add mod">
          <ac:chgData name="Kristóf Lajka" userId="5e6963896e59b084" providerId="Windows Live" clId="Web-{C766CDF1-C6F3-F1D1-A60D-8ED6C0F87FF6}" dt="2025-03-17T07:48:55.240" v="229" actId="20577"/>
          <ac:spMkLst>
            <pc:docMk/>
            <pc:sldMk cId="1114361946" sldId="288"/>
            <ac:spMk id="12" creationId="{57F9AEAD-BF3D-4CC1-E461-2D8CF4C86B7B}"/>
          </ac:spMkLst>
        </pc:spChg>
        <pc:picChg chg="add mod ord">
          <ac:chgData name="Kristóf Lajka" userId="5e6963896e59b084" providerId="Windows Live" clId="Web-{C766CDF1-C6F3-F1D1-A60D-8ED6C0F87FF6}" dt="2025-03-17T07:48:11.785" v="204" actId="1076"/>
          <ac:picMkLst>
            <pc:docMk/>
            <pc:sldMk cId="1114361946" sldId="288"/>
            <ac:picMk id="5" creationId="{9C6E9830-26CE-7A0D-8390-B808ECDD2759}"/>
          </ac:picMkLst>
        </pc:picChg>
        <pc:picChg chg="add mod">
          <ac:chgData name="Kristóf Lajka" userId="5e6963896e59b084" providerId="Windows Live" clId="Web-{C766CDF1-C6F3-F1D1-A60D-8ED6C0F87FF6}" dt="2025-03-17T07:48:23.864" v="208" actId="14100"/>
          <ac:picMkLst>
            <pc:docMk/>
            <pc:sldMk cId="1114361946" sldId="288"/>
            <ac:picMk id="6" creationId="{D4669E77-2306-A1CE-104A-9B2D8DC9B2C3}"/>
          </ac:picMkLst>
        </pc:picChg>
        <pc:picChg chg="del">
          <ac:chgData name="Kristóf Lajka" userId="5e6963896e59b084" providerId="Windows Live" clId="Web-{C766CDF1-C6F3-F1D1-A60D-8ED6C0F87FF6}" dt="2025-03-17T07:46:27.312" v="202"/>
          <ac:picMkLst>
            <pc:docMk/>
            <pc:sldMk cId="1114361946" sldId="288"/>
            <ac:picMk id="7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46:27.171" v="201"/>
          <ac:picMkLst>
            <pc:docMk/>
            <pc:sldMk cId="1114361946" sldId="288"/>
            <ac:picMk id="8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11:20.336" v="385" actId="1076"/>
        <pc:sldMkLst>
          <pc:docMk/>
          <pc:sldMk cId="1670723877" sldId="292"/>
        </pc:sldMkLst>
        <pc:spChg chg="del">
          <ac:chgData name="Kristóf Lajka" userId="5e6963896e59b084" providerId="Windows Live" clId="Web-{C766CDF1-C6F3-F1D1-A60D-8ED6C0F87FF6}" dt="2025-03-17T09:07:33.829" v="373"/>
          <ac:spMkLst>
            <pc:docMk/>
            <pc:sldMk cId="1670723877" sldId="292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7:33.829" v="371"/>
          <ac:spMkLst>
            <pc:docMk/>
            <pc:sldMk cId="1670723877" sldId="292"/>
            <ac:spMk id="13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9:58.490" v="376" actId="1076"/>
          <ac:picMkLst>
            <pc:docMk/>
            <pc:sldMk cId="1670723877" sldId="292"/>
            <ac:picMk id="3" creationId="{4C85B061-FEBA-1C73-ABFC-DB1A03D6EFBB}"/>
          </ac:picMkLst>
        </pc:picChg>
        <pc:picChg chg="add mod modCrop">
          <ac:chgData name="Kristóf Lajka" userId="5e6963896e59b084" providerId="Windows Live" clId="Web-{C766CDF1-C6F3-F1D1-A60D-8ED6C0F87FF6}" dt="2025-03-17T09:11:20.336" v="385" actId="1076"/>
          <ac:picMkLst>
            <pc:docMk/>
            <pc:sldMk cId="1670723877" sldId="292"/>
            <ac:picMk id="4" creationId="{34B642A8-73BD-F6A7-D26E-E644D6DB9701}"/>
          </ac:picMkLst>
        </pc:picChg>
        <pc:picChg chg="del">
          <ac:chgData name="Kristóf Lajka" userId="5e6963896e59b084" providerId="Windows Live" clId="Web-{C766CDF1-C6F3-F1D1-A60D-8ED6C0F87FF6}" dt="2025-03-17T09:07:33.829" v="374"/>
          <ac:picMkLst>
            <pc:docMk/>
            <pc:sldMk cId="1670723877" sldId="292"/>
            <ac:picMk id="5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7:33.829" v="372"/>
          <ac:picMkLst>
            <pc:docMk/>
            <pc:sldMk cId="1670723877" sldId="292"/>
            <ac:picMk id="11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07:20.329" v="370" actId="1076"/>
        <pc:sldMkLst>
          <pc:docMk/>
          <pc:sldMk cId="1771298315" sldId="293"/>
        </pc:sldMkLst>
        <pc:spChg chg="del">
          <ac:chgData name="Kristóf Lajka" userId="5e6963896e59b084" providerId="Windows Live" clId="Web-{C766CDF1-C6F3-F1D1-A60D-8ED6C0F87FF6}" dt="2025-03-17T09:07:03.031" v="364"/>
          <ac:spMkLst>
            <pc:docMk/>
            <pc:sldMk cId="1771298315" sldId="293"/>
            <ac:spMk id="6" creationId="{00000000-0000-0000-0000-000000000000}"/>
          </ac:spMkLst>
        </pc:spChg>
        <pc:spChg chg="mod">
          <ac:chgData name="Kristóf Lajka" userId="5e6963896e59b084" providerId="Windows Live" clId="Web-{C766CDF1-C6F3-F1D1-A60D-8ED6C0F87FF6}" dt="2025-03-17T09:07:20.251" v="369" actId="1076"/>
          <ac:spMkLst>
            <pc:docMk/>
            <pc:sldMk cId="1771298315" sldId="293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4:51.793" v="362"/>
          <ac:spMkLst>
            <pc:docMk/>
            <pc:sldMk cId="1771298315" sldId="293"/>
            <ac:spMk id="8" creationId="{00000000-0000-0000-0000-000000000000}"/>
          </ac:spMkLst>
        </pc:spChg>
        <pc:spChg chg="del mod">
          <ac:chgData name="Kristóf Lajka" userId="5e6963896e59b084" providerId="Windows Live" clId="Web-{C766CDF1-C6F3-F1D1-A60D-8ED6C0F87FF6}" dt="2025-03-17T09:07:15.141" v="368"/>
          <ac:spMkLst>
            <pc:docMk/>
            <pc:sldMk cId="1771298315" sldId="293"/>
            <ac:spMk id="9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7:20.329" v="370" actId="1076"/>
          <ac:picMkLst>
            <pc:docMk/>
            <pc:sldMk cId="1771298315" sldId="293"/>
            <ac:picMk id="3" creationId="{05920D74-048D-77FF-26E5-8D0E6B9C3030}"/>
          </ac:picMkLst>
        </pc:picChg>
        <pc:picChg chg="del">
          <ac:chgData name="Kristóf Lajka" userId="5e6963896e59b084" providerId="Windows Live" clId="Web-{C766CDF1-C6F3-F1D1-A60D-8ED6C0F87FF6}" dt="2025-03-17T07:49:40.945" v="230"/>
          <ac:picMkLst>
            <pc:docMk/>
            <pc:sldMk cId="1771298315" sldId="29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4:51.715" v="361"/>
          <ac:picMkLst>
            <pc:docMk/>
            <pc:sldMk cId="1771298315" sldId="293"/>
            <ac:picMk id="5" creationId="{00000000-0000-0000-0000-000000000000}"/>
          </ac:picMkLst>
        </pc:picChg>
      </pc:sldChg>
      <pc:sldChg chg="addSp delSp modSp new">
        <pc:chgData name="Kristóf Lajka" userId="5e6963896e59b084" providerId="Windows Live" clId="Web-{C766CDF1-C6F3-F1D1-A60D-8ED6C0F87FF6}" dt="2025-03-17T07:36:30.224" v="112" actId="1076"/>
        <pc:sldMkLst>
          <pc:docMk/>
          <pc:sldMk cId="3547147334" sldId="297"/>
        </pc:sldMkLst>
        <pc:spChg chg="del">
          <ac:chgData name="Kristóf Lajka" userId="5e6963896e59b084" providerId="Windows Live" clId="Web-{C766CDF1-C6F3-F1D1-A60D-8ED6C0F87FF6}" dt="2025-03-17T07:36:02.036" v="98"/>
          <ac:spMkLst>
            <pc:docMk/>
            <pc:sldMk cId="3547147334" sldId="297"/>
            <ac:spMk id="2" creationId="{FE928D80-EA5A-F724-9271-B0CB3A43FD36}"/>
          </ac:spMkLst>
        </pc:spChg>
        <pc:spChg chg="del">
          <ac:chgData name="Kristóf Lajka" userId="5e6963896e59b084" providerId="Windows Live" clId="Web-{C766CDF1-C6F3-F1D1-A60D-8ED6C0F87FF6}" dt="2025-03-17T07:36:07.161" v="99"/>
          <ac:spMkLst>
            <pc:docMk/>
            <pc:sldMk cId="3547147334" sldId="297"/>
            <ac:spMk id="3" creationId="{C087973B-BBC3-CB98-1421-567001EC896F}"/>
          </ac:spMkLst>
        </pc:spChg>
        <pc:spChg chg="add mod">
          <ac:chgData name="Kristóf Lajka" userId="5e6963896e59b084" providerId="Windows Live" clId="Web-{C766CDF1-C6F3-F1D1-A60D-8ED6C0F87FF6}" dt="2025-03-17T07:36:30.224" v="112" actId="1076"/>
          <ac:spMkLst>
            <pc:docMk/>
            <pc:sldMk cId="3547147334" sldId="297"/>
            <ac:spMk id="5" creationId="{6751D41C-D457-1D0F-C3F2-8B1C379689DF}"/>
          </ac:spMkLst>
        </pc:spChg>
        <pc:picChg chg="add mod ord">
          <ac:chgData name="Kristóf Lajka" userId="5e6963896e59b084" providerId="Windows Live" clId="Web-{C766CDF1-C6F3-F1D1-A60D-8ED6C0F87FF6}" dt="2025-03-17T07:36:14.708" v="102" actId="1076"/>
          <ac:picMkLst>
            <pc:docMk/>
            <pc:sldMk cId="3547147334" sldId="297"/>
            <ac:picMk id="4" creationId="{D780B238-9E57-CDF9-EDF6-5EEBFB2DB468}"/>
          </ac:picMkLst>
        </pc:picChg>
      </pc:sldChg>
      <pc:sldChg chg="addSp delSp modSp new">
        <pc:chgData name="Kristóf Lajka" userId="5e6963896e59b084" providerId="Windows Live" clId="Web-{C766CDF1-C6F3-F1D1-A60D-8ED6C0F87FF6}" dt="2025-03-17T09:11:39.837" v="388" actId="1076"/>
        <pc:sldMkLst>
          <pc:docMk/>
          <pc:sldMk cId="3680533596" sldId="298"/>
        </pc:sldMkLst>
        <pc:spChg chg="mod">
          <ac:chgData name="Kristóf Lajka" userId="5e6963896e59b084" providerId="Windows Live" clId="Web-{C766CDF1-C6F3-F1D1-A60D-8ED6C0F87FF6}" dt="2025-03-17T09:00:28.284" v="333" actId="20577"/>
          <ac:spMkLst>
            <pc:docMk/>
            <pc:sldMk cId="3680533596" sldId="298"/>
            <ac:spMk id="2" creationId="{3D170FFE-FE17-FE29-166E-8197BFA15920}"/>
          </ac:spMkLst>
        </pc:spChg>
        <pc:spChg chg="del">
          <ac:chgData name="Kristóf Lajka" userId="5e6963896e59b084" providerId="Windows Live" clId="Web-{C766CDF1-C6F3-F1D1-A60D-8ED6C0F87FF6}" dt="2025-03-17T09:11:25.993" v="386"/>
          <ac:spMkLst>
            <pc:docMk/>
            <pc:sldMk cId="3680533596" sldId="298"/>
            <ac:spMk id="3" creationId="{E443B27D-E280-B20D-7717-F8E557F83A80}"/>
          </ac:spMkLst>
        </pc:spChg>
        <pc:picChg chg="add mod ord">
          <ac:chgData name="Kristóf Lajka" userId="5e6963896e59b084" providerId="Windows Live" clId="Web-{C766CDF1-C6F3-F1D1-A60D-8ED6C0F87FF6}" dt="2025-03-17T09:11:39.837" v="388" actId="1076"/>
          <ac:picMkLst>
            <pc:docMk/>
            <pc:sldMk cId="3680533596" sldId="298"/>
            <ac:picMk id="4" creationId="{AD9186D2-5B81-71B8-A9E7-33B3AD9896D2}"/>
          </ac:picMkLst>
        </pc:picChg>
      </pc:sldChg>
      <pc:sldChg chg="addSp delSp modSp new">
        <pc:chgData name="Kristóf Lajka" userId="5e6963896e59b084" providerId="Windows Live" clId="Web-{C766CDF1-C6F3-F1D1-A60D-8ED6C0F87FF6}" dt="2025-03-17T09:12:45.245" v="402" actId="1076"/>
        <pc:sldMkLst>
          <pc:docMk/>
          <pc:sldMk cId="3242572730" sldId="299"/>
        </pc:sldMkLst>
        <pc:spChg chg="mod">
          <ac:chgData name="Kristóf Lajka" userId="5e6963896e59b084" providerId="Windows Live" clId="Web-{C766CDF1-C6F3-F1D1-A60D-8ED6C0F87FF6}" dt="2025-03-17T09:12:00.306" v="393" actId="20577"/>
          <ac:spMkLst>
            <pc:docMk/>
            <pc:sldMk cId="3242572730" sldId="299"/>
            <ac:spMk id="2" creationId="{F7954DA2-A3EE-A0F6-1EA5-90C15F89CDA6}"/>
          </ac:spMkLst>
        </pc:spChg>
        <pc:spChg chg="del">
          <ac:chgData name="Kristóf Lajka" userId="5e6963896e59b084" providerId="Windows Live" clId="Web-{C766CDF1-C6F3-F1D1-A60D-8ED6C0F87FF6}" dt="2025-03-17T09:12:07.635" v="394"/>
          <ac:spMkLst>
            <pc:docMk/>
            <pc:sldMk cId="3242572730" sldId="299"/>
            <ac:spMk id="3" creationId="{E2A584C7-A855-1EB5-72F9-15498CBF04AF}"/>
          </ac:spMkLst>
        </pc:spChg>
        <pc:picChg chg="add mod ord">
          <ac:chgData name="Kristóf Lajka" userId="5e6963896e59b084" providerId="Windows Live" clId="Web-{C766CDF1-C6F3-F1D1-A60D-8ED6C0F87FF6}" dt="2025-03-17T09:12:45.245" v="402" actId="1076"/>
          <ac:picMkLst>
            <pc:docMk/>
            <pc:sldMk cId="3242572730" sldId="299"/>
            <ac:picMk id="4" creationId="{C977240F-71D8-CBDA-340A-7C4EF93FD1DB}"/>
          </ac:picMkLst>
        </pc:picChg>
        <pc:picChg chg="add mod ord">
          <ac:chgData name="Kristóf Lajka" userId="5e6963896e59b084" providerId="Windows Live" clId="Web-{C766CDF1-C6F3-F1D1-A60D-8ED6C0F87FF6}" dt="2025-03-17T09:12:29.573" v="401"/>
          <ac:picMkLst>
            <pc:docMk/>
            <pc:sldMk cId="3242572730" sldId="299"/>
            <ac:picMk id="5" creationId="{6510D0A9-A6DE-39B1-6CF1-FFD13FC7E140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5C30B65C-F7BD-4241-C187-54C1B4FE498E}"/>
    <pc:docChg chg="modSld">
      <pc:chgData name="Kristóf Lajka" userId="5e6963896e59b084" providerId="Windows Live" clId="Web-{5C30B65C-F7BD-4241-C187-54C1B4FE498E}" dt="2025-03-17T09:39:37.985" v="4" actId="14100"/>
      <pc:docMkLst>
        <pc:docMk/>
      </pc:docMkLst>
      <pc:sldChg chg="addSp modSp">
        <pc:chgData name="Kristóf Lajka" userId="5e6963896e59b084" providerId="Windows Live" clId="Web-{5C30B65C-F7BD-4241-C187-54C1B4FE498E}" dt="2025-03-17T09:39:37.985" v="4" actId="14100"/>
        <pc:sldMkLst>
          <pc:docMk/>
          <pc:sldMk cId="3680533596" sldId="298"/>
        </pc:sldMkLst>
        <pc:picChg chg="add mod modCrop">
          <ac:chgData name="Kristóf Lajka" userId="5e6963896e59b084" providerId="Windows Live" clId="Web-{5C30B65C-F7BD-4241-C187-54C1B4FE498E}" dt="2025-03-17T09:39:35.376" v="3" actId="1076"/>
          <ac:picMkLst>
            <pc:docMk/>
            <pc:sldMk cId="3680533596" sldId="298"/>
            <ac:picMk id="3" creationId="{01772383-4F33-FDCA-1E42-57AA3BB1B06D}"/>
          </ac:picMkLst>
        </pc:picChg>
        <pc:picChg chg="mod">
          <ac:chgData name="Kristóf Lajka" userId="5e6963896e59b084" providerId="Windows Live" clId="Web-{5C30B65C-F7BD-4241-C187-54C1B4FE498E}" dt="2025-03-17T09:39:37.985" v="4" actId="14100"/>
          <ac:picMkLst>
            <pc:docMk/>
            <pc:sldMk cId="3680533596" sldId="298"/>
            <ac:picMk id="4" creationId="{AD9186D2-5B81-71B8-A9E7-33B3AD9896D2}"/>
          </ac:picMkLst>
        </pc:pic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6CCBC2-18B6-77FC-82BA-EABC719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" y="644"/>
            <a:ext cx="7517542" cy="342771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B1F4E60-CEFB-8C93-D41E-B9667FE6914F}"/>
              </a:ext>
            </a:extLst>
          </p:cNvPr>
          <p:cNvSpPr txBox="1"/>
          <p:nvPr/>
        </p:nvSpPr>
        <p:spPr>
          <a:xfrm>
            <a:off x="306270" y="3424204"/>
            <a:ext cx="3474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VLAN </a:t>
            </a:r>
            <a:r>
              <a:rPr lang="hu-HU" dirty="0" err="1"/>
              <a:t>Table</a:t>
            </a:r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941A41A-5938-559C-E290-E7C987C3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81" y="3264114"/>
            <a:ext cx="7511107" cy="359401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BFACA69-4C82-643E-5213-F7633E42029D}"/>
              </a:ext>
            </a:extLst>
          </p:cNvPr>
          <p:cNvSpPr txBox="1"/>
          <p:nvPr/>
        </p:nvSpPr>
        <p:spPr>
          <a:xfrm>
            <a:off x="7979251" y="2895181"/>
            <a:ext cx="360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80B238-9E57-CDF9-EDF6-5EEBFB2D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93" y="2211341"/>
            <a:ext cx="7517027" cy="343584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751D41C-D457-1D0F-C3F2-8B1C379689DF}"/>
              </a:ext>
            </a:extLst>
          </p:cNvPr>
          <p:cNvSpPr txBox="1"/>
          <p:nvPr/>
        </p:nvSpPr>
        <p:spPr>
          <a:xfrm>
            <a:off x="4493621" y="15247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SrvSW</a:t>
            </a:r>
            <a:r>
              <a:rPr lang="hu-HU" dirty="0"/>
              <a:t>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4714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232211" y="6339772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771002" y="6297250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31AAEE-7AD5-1C02-D66E-5AB5D265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4" y="1153426"/>
            <a:ext cx="5303367" cy="3336067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B66ECD0-2826-D138-BB2B-8F0A7D36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" y="1379966"/>
            <a:ext cx="5232057" cy="31095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04338" y="4179408"/>
            <a:ext cx="4940707" cy="3119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756BDFE-CA98-847F-7F34-2021040CD922}"/>
              </a:ext>
            </a:extLst>
          </p:cNvPr>
          <p:cNvSpPr txBox="1"/>
          <p:nvPr/>
        </p:nvSpPr>
        <p:spPr>
          <a:xfrm>
            <a:off x="6233002" y="15119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F803F1-DEBC-53A7-5C1A-AD4D4308CFDC}"/>
              </a:ext>
            </a:extLst>
          </p:cNvPr>
          <p:cNvSpPr txBox="1"/>
          <p:nvPr/>
        </p:nvSpPr>
        <p:spPr>
          <a:xfrm>
            <a:off x="6571096" y="510795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122677-9F5E-E911-2545-499FE361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8952"/>
            <a:ext cx="5539946" cy="3321394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3D28135-B0F8-B9C3-F345-5D8F83F5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3" y="3428613"/>
            <a:ext cx="5893144" cy="335769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AA70F2B-F5C1-D075-8548-863ECAE56FF7}"/>
              </a:ext>
            </a:extLst>
          </p:cNvPr>
          <p:cNvSpPr/>
          <p:nvPr/>
        </p:nvSpPr>
        <p:spPr>
          <a:xfrm>
            <a:off x="382876" y="2002742"/>
            <a:ext cx="5536993" cy="1364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CA140C6-B81C-B4D0-09DA-F71B1F3E4C7E}"/>
              </a:ext>
            </a:extLst>
          </p:cNvPr>
          <p:cNvSpPr/>
          <p:nvPr/>
        </p:nvSpPr>
        <p:spPr>
          <a:xfrm>
            <a:off x="206164" y="5409367"/>
            <a:ext cx="5860966" cy="136461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D95BAE3-5034-7C3B-755C-C0B2D3E7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21" y="-3476"/>
            <a:ext cx="5715000" cy="181927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9A2943B-6BB4-7F22-9F16-CF8871446020}"/>
              </a:ext>
            </a:extLst>
          </p:cNvPr>
          <p:cNvSpPr txBox="1"/>
          <p:nvPr/>
        </p:nvSpPr>
        <p:spPr>
          <a:xfrm>
            <a:off x="6555580" y="2994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pic>
        <p:nvPicPr>
          <p:cNvPr id="10" name="Kép 9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1ED7CC-5BCE-001F-04F3-0BA78237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5" y="1937179"/>
            <a:ext cx="5715000" cy="18097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60F405-5ED9-5F7E-B03C-C0A586C6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84" y="3848100"/>
            <a:ext cx="5705475" cy="1447800"/>
          </a:xfrm>
          <a:prstGeom prst="rect">
            <a:avLst/>
          </a:prstGeom>
        </p:spPr>
      </p:pic>
      <p:pic>
        <p:nvPicPr>
          <p:cNvPr id="12" name="Kép 11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7665D6D-BA95-3AC9-F37E-4089A337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052" y="5437873"/>
            <a:ext cx="569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4E82EDB-CB58-242E-1D63-A75724CD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52" y="1479207"/>
            <a:ext cx="5745891" cy="1953397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8DFA00E-D078-DF0B-8581-6171CA86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34" y="1712441"/>
            <a:ext cx="4286250" cy="1600200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B3B01A7-DDD5-58BF-CB8F-2218D62AC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91" y="3895081"/>
            <a:ext cx="5734050" cy="1971675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A0EC73D-CF8E-EF2D-C6DE-20F625ACF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34" y="4085581"/>
            <a:ext cx="4286250" cy="159067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1CBE573-8513-DE83-20BE-3238AC15D8B0}"/>
              </a:ext>
            </a:extLst>
          </p:cNvPr>
          <p:cNvSpPr txBox="1"/>
          <p:nvPr/>
        </p:nvSpPr>
        <p:spPr>
          <a:xfrm>
            <a:off x="2056382" y="350551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G1/0/10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14D6DF-656F-A8A8-0344-8C9DE830071E}"/>
              </a:ext>
            </a:extLst>
          </p:cNvPr>
          <p:cNvSpPr txBox="1"/>
          <p:nvPr/>
        </p:nvSpPr>
        <p:spPr>
          <a:xfrm>
            <a:off x="7586954" y="350922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G1/0/5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5A87586-A8B4-D16A-A98E-0E4F4DC63080}"/>
              </a:ext>
            </a:extLst>
          </p:cNvPr>
          <p:cNvSpPr txBox="1"/>
          <p:nvPr/>
        </p:nvSpPr>
        <p:spPr>
          <a:xfrm>
            <a:off x="1738953" y="605873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G1/0/10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504728D-D55A-8056-C733-6F6E5580AC70}"/>
              </a:ext>
            </a:extLst>
          </p:cNvPr>
          <p:cNvSpPr txBox="1"/>
          <p:nvPr/>
        </p:nvSpPr>
        <p:spPr>
          <a:xfrm>
            <a:off x="8059913" y="622435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G1/0/5</a:t>
            </a:r>
          </a:p>
        </p:txBody>
      </p:sp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74" y="1849353"/>
            <a:ext cx="1978660" cy="3735915"/>
          </a:xfrm>
          <a:prstGeom prst="rect">
            <a:avLst/>
          </a:prstGeom>
        </p:spPr>
      </p:pic>
      <p:pic>
        <p:nvPicPr>
          <p:cNvPr id="24" name="Kép 2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DDCF6F5-3015-9293-5381-91A9B683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858018"/>
            <a:ext cx="5036151" cy="3728909"/>
          </a:xfrm>
          <a:prstGeom prst="rect">
            <a:avLst/>
          </a:prstGeom>
        </p:spPr>
      </p:pic>
      <p:pic>
        <p:nvPicPr>
          <p:cNvPr id="25" name="Kép 2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0BBC710-8510-5495-F1EA-8426BED9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649" y="1856860"/>
            <a:ext cx="5051082" cy="3741523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86F4C9-9B2F-56BB-861A-CDC257D3DB5C}"/>
              </a:ext>
            </a:extLst>
          </p:cNvPr>
          <p:cNvSpPr txBox="1"/>
          <p:nvPr/>
        </p:nvSpPr>
        <p:spPr>
          <a:xfrm>
            <a:off x="966728" y="577963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AssemblyR1-Active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A637E19-EC17-A3F5-92D4-BD8FB05D1162}"/>
              </a:ext>
            </a:extLst>
          </p:cNvPr>
          <p:cNvSpPr txBox="1"/>
          <p:nvPr/>
        </p:nvSpPr>
        <p:spPr>
          <a:xfrm>
            <a:off x="8170323" y="5782926"/>
            <a:ext cx="283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AssemblyR2-Standby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E3B2000-E809-520C-D088-E4179B0DD179}"/>
              </a:ext>
            </a:extLst>
          </p:cNvPr>
          <p:cNvSpPr/>
          <p:nvPr/>
        </p:nvSpPr>
        <p:spPr>
          <a:xfrm>
            <a:off x="137443" y="4898864"/>
            <a:ext cx="4339274" cy="3730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ED2F2A-FD39-2F19-BFD0-E8178437EBDB}"/>
              </a:ext>
            </a:extLst>
          </p:cNvPr>
          <p:cNvSpPr/>
          <p:nvPr/>
        </p:nvSpPr>
        <p:spPr>
          <a:xfrm>
            <a:off x="127625" y="3131739"/>
            <a:ext cx="4329457" cy="4025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1DF5AE-F685-C172-853A-A6DA3E7B851C}"/>
              </a:ext>
            </a:extLst>
          </p:cNvPr>
          <p:cNvSpPr/>
          <p:nvPr/>
        </p:nvSpPr>
        <p:spPr>
          <a:xfrm>
            <a:off x="7186310" y="3033565"/>
            <a:ext cx="4211649" cy="50212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9A4F23B-5C79-15F6-FEAB-7544433C6C8A}"/>
              </a:ext>
            </a:extLst>
          </p:cNvPr>
          <p:cNvSpPr/>
          <p:nvPr/>
        </p:nvSpPr>
        <p:spPr>
          <a:xfrm>
            <a:off x="7156858" y="4839961"/>
            <a:ext cx="4211649" cy="51050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5" name="Tartalom helye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6E9830-26CE-7A0D-8390-B808ECDD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5" y="1481470"/>
            <a:ext cx="4981575" cy="3629025"/>
          </a:xfr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4669E77-2306-A1CE-104A-9B2D8DC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0" y="1474831"/>
            <a:ext cx="5243640" cy="362001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80A411-DEE9-F72A-1486-BE34A49921A2}"/>
              </a:ext>
            </a:extLst>
          </p:cNvPr>
          <p:cNvSpPr txBox="1"/>
          <p:nvPr/>
        </p:nvSpPr>
        <p:spPr>
          <a:xfrm>
            <a:off x="1380122" y="54790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F9AEAD-BF3D-4CC1-E461-2D8CF4C86B7B}"/>
              </a:ext>
            </a:extLst>
          </p:cNvPr>
          <p:cNvSpPr txBox="1"/>
          <p:nvPr/>
        </p:nvSpPr>
        <p:spPr>
          <a:xfrm>
            <a:off x="7908100" y="54928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server(Windows)</a:t>
            </a:r>
          </a:p>
        </p:txBody>
      </p:sp>
      <p:pic>
        <p:nvPicPr>
          <p:cNvPr id="3" name="Kép 2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C85B061-FEBA-1C73-ABFC-DB1A03D6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6" y="1538288"/>
            <a:ext cx="8734425" cy="1495425"/>
          </a:xfrm>
          <a:prstGeom prst="rect">
            <a:avLst/>
          </a:prstGeom>
        </p:spPr>
      </p:pic>
      <p:pic>
        <p:nvPicPr>
          <p:cNvPr id="4" name="Kép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4B642A8-73BD-F6A7-D26E-E644D6DB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" t="-1209" r="20658" b="52159"/>
          <a:stretch/>
        </p:blipFill>
        <p:spPr>
          <a:xfrm>
            <a:off x="882367" y="3211121"/>
            <a:ext cx="9931460" cy="29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70FFE-FE17-FE29-166E-8197BFA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FTP 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D9186D2-5B81-71B8-A9E7-33B3AD98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02" y="1159445"/>
            <a:ext cx="6590270" cy="3490482"/>
          </a:xfrm>
        </p:spPr>
      </p:pic>
      <p:pic>
        <p:nvPicPr>
          <p:cNvPr id="3" name="Kép 2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1772383-4F33-FDCA-1E42-57AA3BB1B0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764" r="29899" b="56884"/>
          <a:stretch/>
        </p:blipFill>
        <p:spPr>
          <a:xfrm>
            <a:off x="3645243" y="4298503"/>
            <a:ext cx="8546763" cy="25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33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510D0A9-A6DE-39B1-6CF1-FFD13FC7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81" y="2219450"/>
            <a:ext cx="8309919" cy="424172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954DA2-A3EE-A0F6-1EA5-90C15F89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977240F-71D8-CBDA-340A-7C4EF93F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552" y="1154145"/>
            <a:ext cx="6096000" cy="3048000"/>
          </a:xfrm>
        </p:spPr>
      </p:pic>
    </p:spTree>
    <p:extLst>
      <p:ext uri="{BB962C8B-B14F-4D97-AF65-F5344CB8AC3E}">
        <p14:creationId xmlns:p14="http://schemas.microsoft.com/office/powerpoint/2010/main" val="324257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374453" y="559028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5920D74-048D-77FF-26E5-8D0E6B9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6" y="2427973"/>
            <a:ext cx="7910127" cy="26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 3 Cisco 4221 </a:t>
            </a:r>
            <a:r>
              <a:rPr lang="hu-HU" dirty="0" err="1"/>
              <a:t>router</a:t>
            </a:r>
            <a:r>
              <a:rPr lang="hu-HU" dirty="0"/>
              <a:t> </a:t>
            </a:r>
          </a:p>
          <a:p>
            <a:r>
              <a:rPr lang="hu-HU" dirty="0"/>
              <a:t>2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</a:t>
            </a:r>
            <a:r>
              <a:rPr lang="hu-HU" dirty="0" err="1"/>
              <a:t>router</a:t>
            </a:r>
            <a:r>
              <a:rPr lang="hu-HU"/>
              <a:t> </a:t>
            </a:r>
            <a:endParaRPr lang="hu-HU" dirty="0"/>
          </a:p>
          <a:p>
            <a:r>
              <a:rPr lang="hu-HU" dirty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SrvR</a:t>
            </a:r>
          </a:p>
        </p:txBody>
      </p:sp>
      <p:pic>
        <p:nvPicPr>
          <p:cNvPr id="17" name="Kép 1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A331E65-0457-9791-1436-65DA82E0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89" y="2407122"/>
            <a:ext cx="5724525" cy="828675"/>
          </a:xfrm>
          <a:prstGeom prst="rect">
            <a:avLst/>
          </a:prstGeom>
        </p:spPr>
      </p:pic>
      <p:pic>
        <p:nvPicPr>
          <p:cNvPr id="18" name="Kép 17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82D70C-3CBD-BBB4-DFD3-B5291309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0" y="2335041"/>
            <a:ext cx="4045550" cy="98313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2C44EAD-3696-96E6-3BC3-3444AEEE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1" y="664948"/>
            <a:ext cx="3677164" cy="564806"/>
          </a:xfrm>
          <a:prstGeom prst="rect">
            <a:avLst/>
          </a:prstGeom>
        </p:spPr>
      </p:pic>
      <p:pic>
        <p:nvPicPr>
          <p:cNvPr id="20" name="Kép 19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6A7FBD-A104-F6B9-D134-BDD5429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3" y="487320"/>
            <a:ext cx="4018006" cy="8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0618"/>
              </p:ext>
            </p:extLst>
          </p:nvPr>
        </p:nvGraphicFramePr>
        <p:xfrm>
          <a:off x="3036956" y="0"/>
          <a:ext cx="9172428" cy="683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5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43782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4" y="730868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458"/>
              </p:ext>
            </p:extLst>
          </p:nvPr>
        </p:nvGraphicFramePr>
        <p:xfrm>
          <a:off x="1189404" y="2275703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SrvSW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978</TotalTime>
  <Words>447</Words>
  <Application>Microsoft Office PowerPoint</Application>
  <PresentationFormat>Szélesvásznú</PresentationFormat>
  <Paragraphs>237</Paragraphs>
  <Slides>41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41</vt:i4>
      </vt:variant>
    </vt:vector>
  </HeadingPairs>
  <TitlesOfParts>
    <vt:vector size="42" baseType="lpstr">
      <vt:lpstr>Ion</vt:lpstr>
      <vt:lpstr>BorsodNet</vt:lpstr>
      <vt:lpstr>Bemutatkozás</vt:lpstr>
      <vt:lpstr>Devices</vt:lpstr>
      <vt:lpstr>Topology</vt:lpstr>
      <vt:lpstr>1.Location(Main):  Assembly Line</vt:lpstr>
      <vt:lpstr> Assembly Line</vt:lpstr>
      <vt:lpstr>PowerPoint-bemutató</vt:lpstr>
      <vt:lpstr>PowerPoint-bemutató</vt:lpstr>
      <vt:lpstr>Vlan table</vt:lpstr>
      <vt:lpstr>PowerPoint-bemutató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Pings</vt:lpstr>
      <vt:lpstr>2.location(WIFI):  Boss Office</vt:lpstr>
      <vt:lpstr>WIFI</vt:lpstr>
      <vt:lpstr>WIFI Security</vt:lpstr>
      <vt:lpstr>3.Location(Server Room)</vt:lpstr>
      <vt:lpstr>DHCP server(Windows)</vt:lpstr>
      <vt:lpstr>FTP server(Windows)</vt:lpstr>
      <vt:lpstr>Webserver(Windows)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839</cp:revision>
  <dcterms:created xsi:type="dcterms:W3CDTF">2024-10-28T13:09:53Z</dcterms:created>
  <dcterms:modified xsi:type="dcterms:W3CDTF">2025-03-17T09:39:39Z</dcterms:modified>
</cp:coreProperties>
</file>