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72" r:id="rId20"/>
    <p:sldId id="290" r:id="rId21"/>
    <p:sldId id="267" r:id="rId22"/>
    <p:sldId id="268" r:id="rId23"/>
    <p:sldId id="291" r:id="rId24"/>
    <p:sldId id="292" r:id="rId25"/>
    <p:sldId id="298" r:id="rId26"/>
    <p:sldId id="299" r:id="rId27"/>
    <p:sldId id="293" r:id="rId28"/>
    <p:sldId id="275" r:id="rId29"/>
    <p:sldId id="294" r:id="rId30"/>
    <p:sldId id="278" r:id="rId31"/>
    <p:sldId id="279" r:id="rId32"/>
    <p:sldId id="270" r:id="rId33"/>
    <p:sldId id="271" r:id="rId34"/>
    <p:sldId id="276" r:id="rId35"/>
    <p:sldId id="277" r:id="rId36"/>
    <p:sldId id="283" r:id="rId37"/>
    <p:sldId id="295" r:id="rId38"/>
    <p:sldId id="281" r:id="rId39"/>
    <p:sldId id="282" r:id="rId40"/>
    <p:sldId id="296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CDF1-C6F3-F1D1-A60D-8ED6C0F87FF6}" v="557" dt="2025-03-17T09:12:4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428613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4" y="5409367"/>
            <a:ext cx="5860966" cy="136461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4E82EDB-CB58-242E-1D63-A75724CD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2" y="1479207"/>
            <a:ext cx="5745891" cy="1953397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8DFA00E-D078-DF0B-8581-6171CA86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4" y="1712441"/>
            <a:ext cx="4286250" cy="16002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B3B01A7-DDD5-58BF-CB8F-2218D62AC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91" y="3895081"/>
            <a:ext cx="5734050" cy="1971675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0EC73D-CF8E-EF2D-C6DE-20F625ACF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34" y="4085581"/>
            <a:ext cx="4286250" cy="159067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5055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4" y="350922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1738953" y="605873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8059913" y="622435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447769"/>
            <a:ext cx="6096000" cy="3202158"/>
          </a:xfr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447</Words>
  <Application>Microsoft Office PowerPoint</Application>
  <PresentationFormat>Szélesvásznú</PresentationFormat>
  <Paragraphs>237</Paragraphs>
  <Slides>41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2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FTP server(Windows)</vt:lpstr>
      <vt:lpstr>Webserver(Windows)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836</cp:revision>
  <dcterms:created xsi:type="dcterms:W3CDTF">2024-10-28T13:09:53Z</dcterms:created>
  <dcterms:modified xsi:type="dcterms:W3CDTF">2025-03-17T09:12:47Z</dcterms:modified>
</cp:coreProperties>
</file>